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65" r:id="rId3"/>
    <p:sldId id="266" r:id="rId4"/>
    <p:sldId id="264"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Yuvarlatılmış Çapraz Köşeli Dikdörtgen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Başlık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Alt Başlık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Veri Yer Tutucusu 9"/>
          <p:cNvSpPr>
            <a:spLocks noGrp="1"/>
          </p:cNvSpPr>
          <p:nvPr>
            <p:ph type="dt" sz="half" idx="10"/>
          </p:nvPr>
        </p:nvSpPr>
        <p:spPr>
          <a:xfrm>
            <a:off x="5562600" y="6509004"/>
            <a:ext cx="3002280" cy="274320"/>
          </a:xfrm>
        </p:spPr>
        <p:txBody>
          <a:bodyPr vert="horz" rtlCol="0"/>
          <a:lstStyle>
            <a:extLst/>
          </a:lstStyle>
          <a:p>
            <a:fld id="{CFCF3980-A6D3-4C9E-8279-98AB302BB17D}" type="datetimeFigureOut">
              <a:rPr lang="tr-TR" smtClean="0"/>
              <a:t>30.10.2017</a:t>
            </a:fld>
            <a:endParaRPr lang="tr-TR"/>
          </a:p>
        </p:txBody>
      </p:sp>
      <p:sp>
        <p:nvSpPr>
          <p:cNvPr id="11" name="Slayt Numarası Yer Tutucus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B82DB2D-1185-4AAF-B28C-5B4D0A64E558}" type="slidenum">
              <a:rPr lang="tr-TR" smtClean="0"/>
              <a:t>‹#›</a:t>
            </a:fld>
            <a:endParaRPr lang="tr-TR"/>
          </a:p>
        </p:txBody>
      </p:sp>
      <p:sp>
        <p:nvSpPr>
          <p:cNvPr id="12" name="Altbilgi Yer Tutucusu 11"/>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CFCF3980-A6D3-4C9E-8279-98AB302BB17D}" type="datetimeFigureOut">
              <a:rPr lang="tr-TR" smtClean="0"/>
              <a:t>30.10.2017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B82DB2D-1185-4AAF-B28C-5B4D0A64E55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CFCF3980-A6D3-4C9E-8279-98AB302BB17D}" type="datetimeFigureOut">
              <a:rPr lang="tr-TR" smtClean="0"/>
              <a:t>30.10.2017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B82DB2D-1185-4AAF-B28C-5B4D0A64E55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Dikdörtgen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CFCF3980-A6D3-4C9E-8279-98AB302BB17D}" type="datetimeFigureOut">
              <a:rPr lang="tr-TR" smtClean="0"/>
              <a:t>30.10.2017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B82DB2D-1185-4AAF-B28C-5B4D0A64E55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Dikdörtgen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Veri Yer Tutucusu 7"/>
          <p:cNvSpPr>
            <a:spLocks noGrp="1"/>
          </p:cNvSpPr>
          <p:nvPr>
            <p:ph type="dt" sz="half" idx="10"/>
          </p:nvPr>
        </p:nvSpPr>
        <p:spPr>
          <a:xfrm>
            <a:off x="5562600" y="6513670"/>
            <a:ext cx="3002280" cy="274320"/>
          </a:xfrm>
        </p:spPr>
        <p:txBody>
          <a:bodyPr vert="horz" rtlCol="0"/>
          <a:lstStyle>
            <a:extLst/>
          </a:lstStyle>
          <a:p>
            <a:fld id="{CFCF3980-A6D3-4C9E-8279-98AB302BB17D}" type="datetimeFigureOut">
              <a:rPr lang="tr-TR" smtClean="0"/>
              <a:t>30.10.2017</a:t>
            </a:fld>
            <a:endParaRPr lang="tr-TR"/>
          </a:p>
        </p:txBody>
      </p:sp>
      <p:sp>
        <p:nvSpPr>
          <p:cNvPr id="9" name="Slayt Numarası Yer Tutucus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B82DB2D-1185-4AAF-B28C-5B4D0A64E558}" type="slidenum">
              <a:rPr lang="tr-TR" smtClean="0"/>
              <a:t>‹#›</a:t>
            </a:fld>
            <a:endParaRPr lang="tr-TR"/>
          </a:p>
        </p:txBody>
      </p:sp>
      <p:sp>
        <p:nvSpPr>
          <p:cNvPr id="10" name="Altbilgi Yer Tutucusu 9"/>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CFCF3980-A6D3-4C9E-8279-98AB302BB17D}" type="datetimeFigureOut">
              <a:rPr lang="tr-TR" smtClean="0"/>
              <a:t>30.10.2017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a:xfrm>
            <a:off x="8641080" y="6514568"/>
            <a:ext cx="464288" cy="274320"/>
          </a:xfrm>
        </p:spPr>
        <p:txBody>
          <a:bodyPr/>
          <a:lstStyle>
            <a:extLst/>
          </a:lstStyle>
          <a:p>
            <a:fld id="{FB82DB2D-1185-4AAF-B28C-5B4D0A64E558}" type="slidenum">
              <a:rPr lang="tr-TR" smtClean="0"/>
              <a:t>‹#›</a:t>
            </a:fld>
            <a:endParaRPr lang="tr-TR"/>
          </a:p>
        </p:txBody>
      </p:sp>
      <p:sp>
        <p:nvSpPr>
          <p:cNvPr id="10" name="Dikdörtgen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Dikdörtgen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Dikdörtgen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Başlık 1"/>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CFCF3980-A6D3-4C9E-8279-98AB302BB17D}" type="datetimeFigureOut">
              <a:rPr lang="tr-TR" smtClean="0"/>
              <a:t>30.10.2017</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a:xfrm>
            <a:off x="8641080" y="6514568"/>
            <a:ext cx="464288" cy="274320"/>
          </a:xfrm>
        </p:spPr>
        <p:txBody>
          <a:bodyPr/>
          <a:lstStyle>
            <a:extLst/>
          </a:lstStyle>
          <a:p>
            <a:fld id="{FB82DB2D-1185-4AAF-B28C-5B4D0A64E55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CFCF3980-A6D3-4C9E-8279-98AB302BB17D}" type="datetimeFigureOut">
              <a:rPr lang="tr-TR" smtClean="0"/>
              <a:t>30.10.2017</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B82DB2D-1185-4AAF-B28C-5B4D0A64E558}" type="slidenum">
              <a:rPr lang="tr-TR" smtClean="0"/>
              <a:t>‹#›</a:t>
            </a:fld>
            <a:endParaRPr lang="tr-TR"/>
          </a:p>
        </p:txBody>
      </p:sp>
      <p:sp>
        <p:nvSpPr>
          <p:cNvPr id="7" name="Dikdörtgen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CFCF3980-A6D3-4C9E-8279-98AB302BB17D}" type="datetimeFigureOut">
              <a:rPr lang="tr-TR" smtClean="0"/>
              <a:t>30.10.2017</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B82DB2D-1185-4AAF-B28C-5B4D0A64E55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Dikdörtgen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Veri Yer Tutucusu 8"/>
          <p:cNvSpPr>
            <a:spLocks noGrp="1"/>
          </p:cNvSpPr>
          <p:nvPr>
            <p:ph type="dt" sz="half" idx="10"/>
          </p:nvPr>
        </p:nvSpPr>
        <p:spPr>
          <a:xfrm>
            <a:off x="5562600" y="6513670"/>
            <a:ext cx="3002280" cy="274320"/>
          </a:xfrm>
        </p:spPr>
        <p:txBody>
          <a:bodyPr vert="horz" rtlCol="0"/>
          <a:lstStyle>
            <a:extLst/>
          </a:lstStyle>
          <a:p>
            <a:fld id="{CFCF3980-A6D3-4C9E-8279-98AB302BB17D}" type="datetimeFigureOut">
              <a:rPr lang="tr-TR" smtClean="0"/>
              <a:t>30.10.2017</a:t>
            </a:fld>
            <a:endParaRPr lang="tr-TR"/>
          </a:p>
        </p:txBody>
      </p:sp>
      <p:sp>
        <p:nvSpPr>
          <p:cNvPr id="10" name="Slayt Numarası Yer Tutucus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B82DB2D-1185-4AAF-B28C-5B4D0A64E558}" type="slidenum">
              <a:rPr lang="tr-TR" smtClean="0"/>
              <a:t>‹#›</a:t>
            </a:fld>
            <a:endParaRPr lang="tr-TR"/>
          </a:p>
        </p:txBody>
      </p:sp>
      <p:sp>
        <p:nvSpPr>
          <p:cNvPr id="11" name="Altbilgi Yer Tutucusu 10"/>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Metin Yer Tutucusu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Resim Yer Tutucusu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Veri Yer Tutucusu 7"/>
          <p:cNvSpPr>
            <a:spLocks noGrp="1"/>
          </p:cNvSpPr>
          <p:nvPr>
            <p:ph type="dt" sz="half" idx="10"/>
          </p:nvPr>
        </p:nvSpPr>
        <p:spPr>
          <a:xfrm>
            <a:off x="5562600" y="6509004"/>
            <a:ext cx="3002280" cy="274320"/>
          </a:xfrm>
        </p:spPr>
        <p:txBody>
          <a:bodyPr vert="horz" rtlCol="0"/>
          <a:lstStyle>
            <a:extLst/>
          </a:lstStyle>
          <a:p>
            <a:fld id="{CFCF3980-A6D3-4C9E-8279-98AB302BB17D}" type="datetimeFigureOut">
              <a:rPr lang="tr-TR" smtClean="0"/>
              <a:t>30.10.2017</a:t>
            </a:fld>
            <a:endParaRPr lang="tr-TR"/>
          </a:p>
        </p:txBody>
      </p:sp>
      <p:sp>
        <p:nvSpPr>
          <p:cNvPr id="9" name="Slayt Numarası Yer Tutucus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B82DB2D-1185-4AAF-B28C-5B4D0A64E558}" type="slidenum">
              <a:rPr lang="tr-TR" smtClean="0"/>
              <a:t>‹#›</a:t>
            </a:fld>
            <a:endParaRPr lang="tr-TR"/>
          </a:p>
        </p:txBody>
      </p:sp>
      <p:sp>
        <p:nvSpPr>
          <p:cNvPr id="10" name="Altbilgi Yer Tutucusu 9"/>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Yuvarlatılmış Çapraz Köşeli Dikdörtgen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Altbilgi Yer Tutucusu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Veri Yer Tutucusu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FCF3980-A6D3-4C9E-8279-98AB302BB17D}" type="datetimeFigureOut">
              <a:rPr lang="tr-TR" smtClean="0"/>
              <a:t>30.10.2017</a:t>
            </a:fld>
            <a:endParaRPr lang="tr-TR"/>
          </a:p>
        </p:txBody>
      </p:sp>
      <p:sp>
        <p:nvSpPr>
          <p:cNvPr id="23" name="Slayt Numarası Yer Tutucus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B82DB2D-1185-4AAF-B28C-5B4D0A64E558}" type="slidenum">
              <a:rPr lang="tr-TR" smtClean="0"/>
              <a:t>‹#›</a:t>
            </a:fld>
            <a:endParaRPr lang="tr-TR"/>
          </a:p>
        </p:txBody>
      </p:sp>
      <p:sp>
        <p:nvSpPr>
          <p:cNvPr id="22" name="Başlık Yer Tutucusu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1" y="2708476"/>
            <a:ext cx="3474720" cy="1702160"/>
          </a:xfrm>
        </p:spPr>
        <p:txBody>
          <a:bodyPr>
            <a:normAutofit fontScale="90000"/>
          </a:bodyPr>
          <a:lstStyle/>
          <a:p>
            <a:r>
              <a:rPr lang="tr-TR" dirty="0" smtClean="0"/>
              <a:t>TEKSTİL HAMMADDELERİ TANIMI VE SINIFLANDIRILMASI</a:t>
            </a:r>
            <a:endParaRPr lang="tr-TR" dirty="0"/>
          </a:p>
        </p:txBody>
      </p:sp>
    </p:spTree>
    <p:extLst>
      <p:ext uri="{BB962C8B-B14F-4D97-AF65-F5344CB8AC3E}">
        <p14:creationId xmlns:p14="http://schemas.microsoft.com/office/powerpoint/2010/main" val="1134824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gn="just">
              <a:buNone/>
            </a:pPr>
            <a:r>
              <a:rPr lang="tr-TR" dirty="0" smtClean="0"/>
              <a:t>Tekstil endüstrisinde yarayışlı lif denildiği zaman, yumuşak yapıda, birbiriyle sarılabilmesi için yeterli uzunlukta, iplik yapılabilmesi için birbiri üzerine  sarılabilme, eğrilebilme, kırılmadan kıvrılabilme yeteneğinde, helezonlar meydana getirebilen, çekmeye karşı koyabilen, kopma mukavemeti ve elastikiyet gibi fiziksel özelliklere sahip olan maddeler anlaşılmalıdır. </a:t>
            </a:r>
            <a:endParaRPr lang="tr-TR" dirty="0"/>
          </a:p>
        </p:txBody>
      </p:sp>
    </p:spTree>
    <p:extLst>
      <p:ext uri="{BB962C8B-B14F-4D97-AF65-F5344CB8AC3E}">
        <p14:creationId xmlns:p14="http://schemas.microsoft.com/office/powerpoint/2010/main" val="1376900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9712" y="-27143"/>
            <a:ext cx="5184576" cy="6596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879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Kaynaklar</a:t>
            </a:r>
            <a:endParaRPr lang="tr-TR" dirty="0"/>
          </a:p>
        </p:txBody>
      </p:sp>
      <p:sp>
        <p:nvSpPr>
          <p:cNvPr id="2" name="İçerik Yer Tutucusu 1"/>
          <p:cNvSpPr>
            <a:spLocks noGrp="1"/>
          </p:cNvSpPr>
          <p:nvPr>
            <p:ph idx="1"/>
          </p:nvPr>
        </p:nvSpPr>
        <p:spPr>
          <a:xfrm>
            <a:off x="1043492" y="2323652"/>
            <a:ext cx="7560956" cy="3769644"/>
          </a:xfrm>
        </p:spPr>
        <p:txBody>
          <a:bodyPr>
            <a:normAutofit fontScale="92500" lnSpcReduction="20000"/>
          </a:bodyPr>
          <a:lstStyle/>
          <a:p>
            <a:pPr algn="just"/>
            <a:r>
              <a:rPr lang="tr-TR" dirty="0" smtClean="0"/>
              <a:t>Kaya, Firdevs. Yazıcıoğlu Yahşi. Lif Teknolojisi, Seçkin Ofset Matbaacılık, Ankara, 1992.</a:t>
            </a:r>
          </a:p>
          <a:p>
            <a:pPr algn="just"/>
            <a:r>
              <a:rPr lang="tr-TR" dirty="0"/>
              <a:t>https://www.google.com.tr/search?q=liflerin+s%C4%B1n%C4%B1fland%C4%B1r%C4%B1lmas%C4%B1&amp;rlz=1C1PRFE_enTR715TR715&amp;source=lnms&amp;tbm=isch&amp;sa=X&amp;ved=0ahUKEwjKoL7CnZnXAhWEuhQKHVO1BroQ_AUICigB&amp;biw=1366&amp;bih=613#imgrc=_jLijxUbdOJ8RM:</a:t>
            </a:r>
            <a:endParaRPr lang="tr-TR" dirty="0" smtClean="0"/>
          </a:p>
        </p:txBody>
      </p:sp>
    </p:spTree>
    <p:extLst>
      <p:ext uri="{BB962C8B-B14F-4D97-AF65-F5344CB8AC3E}">
        <p14:creationId xmlns:p14="http://schemas.microsoft.com/office/powerpoint/2010/main" val="295819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58</TotalTime>
  <Words>79</Words>
  <Application>Microsoft Office PowerPoint</Application>
  <PresentationFormat>Ekran Gösterisi (4:3)</PresentationFormat>
  <Paragraphs>5</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Döküm</vt:lpstr>
      <vt:lpstr>TEKSTİL HAMMADDELERİ TANIMI VE SINIFLANDIRILMASI</vt:lpstr>
      <vt:lpstr>PowerPoint Sunusu</vt:lpstr>
      <vt:lpstr>PowerPoint Sunusu</vt:lpstr>
      <vt:lpstr>Kaynaklar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TEKSTİL VE HAMMADDELERİ</dc:title>
  <dc:creator>Microsoft</dc:creator>
  <cp:lastModifiedBy>Microsoft</cp:lastModifiedBy>
  <cp:revision>6</cp:revision>
  <dcterms:created xsi:type="dcterms:W3CDTF">2017-10-30T19:58:30Z</dcterms:created>
  <dcterms:modified xsi:type="dcterms:W3CDTF">2017-10-30T20:56:38Z</dcterms:modified>
</cp:coreProperties>
</file>