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70" r:id="rId3"/>
    <p:sldId id="264" r:id="rId4"/>
    <p:sldId id="271" r:id="rId5"/>
    <p:sldId id="259" r:id="rId6"/>
    <p:sldId id="272" r:id="rId7"/>
    <p:sldId id="265" r:id="rId8"/>
    <p:sldId id="273" r:id="rId9"/>
    <p:sldId id="260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04" y="-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CB108-00C4-6744-887C-A6B4ECC635A9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990B-EAF7-8C4D-892A-0BFBC62E5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26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CB108-00C4-6744-887C-A6B4ECC635A9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990B-EAF7-8C4D-892A-0BFBC62E5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85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CB108-00C4-6744-887C-A6B4ECC635A9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990B-EAF7-8C4D-892A-0BFBC62E5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377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CB108-00C4-6744-887C-A6B4ECC635A9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990B-EAF7-8C4D-892A-0BFBC62E5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460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CB108-00C4-6744-887C-A6B4ECC635A9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990B-EAF7-8C4D-892A-0BFBC62E5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9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CB108-00C4-6744-887C-A6B4ECC635A9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990B-EAF7-8C4D-892A-0BFBC62E5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041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CB108-00C4-6744-887C-A6B4ECC635A9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990B-EAF7-8C4D-892A-0BFBC62E5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13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CB108-00C4-6744-887C-A6B4ECC635A9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990B-EAF7-8C4D-892A-0BFBC62E5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1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CB108-00C4-6744-887C-A6B4ECC635A9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990B-EAF7-8C4D-892A-0BFBC62E5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874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CB108-00C4-6744-887C-A6B4ECC635A9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990B-EAF7-8C4D-892A-0BFBC62E5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87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CB108-00C4-6744-887C-A6B4ECC635A9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990B-EAF7-8C4D-892A-0BFBC62E5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820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CB108-00C4-6744-887C-A6B4ECC635A9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6990B-EAF7-8C4D-892A-0BFBC62E5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451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ydinsari.com.tr/amadeus.ph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Kendi ad soyadınızla bir isim girişi yapınız?    </a:t>
            </a: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NM1IVEDIK/RECEPMR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Siz ve aynı soyadını taşıyan bir yakınınızın isim girişlerini yapınız?    </a:t>
            </a: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NM2IVEDIK/RECEPMR/</a:t>
            </a:r>
            <a:r>
              <a:rPr lang="tr-TR" dirty="0" smtClean="0">
                <a:solidFill>
                  <a:srgbClr val="FF0002"/>
                </a:solidFill>
                <a:latin typeface="Verdana Bold"/>
                <a:ea typeface="ＭＳ 明朝"/>
                <a:cs typeface="Times New Roman"/>
              </a:rPr>
              <a:t>MEHMET</a:t>
            </a: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MR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058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KAYNAK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http://www.aydinsari.com.tr/amadeus.php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51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450215">
              <a:spcAft>
                <a:spcPts val="0"/>
              </a:spcAft>
            </a:pPr>
            <a:r>
              <a:rPr lang="tr-TR" dirty="0">
                <a:solidFill>
                  <a:srgbClr val="323232"/>
                </a:solidFill>
                <a:latin typeface="Verdana Bold"/>
                <a:ea typeface="ＭＳ 明朝"/>
                <a:cs typeface="Times New Roman"/>
              </a:rPr>
              <a:t>Aynı soyadlı 3 kişinin isim girişini yapınız    </a:t>
            </a:r>
            <a:r>
              <a:rPr lang="tr-TR" dirty="0">
                <a:solidFill>
                  <a:srgbClr val="FF0002"/>
                </a:solidFill>
                <a:latin typeface="Verdana Bold"/>
                <a:ea typeface="ＭＳ 明朝"/>
                <a:cs typeface="Times New Roman"/>
              </a:rPr>
              <a:t>NM3SARI/ERDOGANMR/DOGANMR/ERKANMR </a:t>
            </a:r>
            <a:endParaRPr lang="en-US" dirty="0"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>
                <a:solidFill>
                  <a:srgbClr val="FF0002"/>
                </a:solidFill>
                <a:latin typeface="Verdana Bold"/>
                <a:ea typeface="ＭＳ 明朝"/>
                <a:cs typeface="Times New Roman"/>
              </a:rPr>
              <a:t>SS1M4</a:t>
            </a:r>
            <a:r>
              <a:rPr lang="tr-TR" dirty="0">
                <a:solidFill>
                  <a:srgbClr val="323232"/>
                </a:solidFill>
                <a:latin typeface="Verdana Bold"/>
                <a:ea typeface="ＭＳ 明朝"/>
                <a:cs typeface="Times New Roman"/>
              </a:rPr>
              <a:t> girişini açıklayınız?    1kişilik  M sınıfı 4. yerden yer alma</a:t>
            </a:r>
            <a:endParaRPr lang="en-US" dirty="0"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758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SS3NJ8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girişini açıklayınız?    2 harf varsa aktarma var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SS2L2*11 girişini açıklayınız?   yıldız varsa dönüş alırız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SS2Q1*N11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girişini açıklayınız?   gidişte </a:t>
            </a:r>
            <a:r>
              <a:rPr lang="tr-TR" dirty="0" err="1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Q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sınıfında dönüşte N sırasından döneceğiz demek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997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450215">
              <a:spcAft>
                <a:spcPts val="0"/>
              </a:spcAft>
            </a:pPr>
            <a:r>
              <a:rPr lang="tr-TR" dirty="0">
                <a:solidFill>
                  <a:srgbClr val="323232"/>
                </a:solidFill>
                <a:latin typeface="Verdana Bold"/>
                <a:ea typeface="ＭＳ 明朝"/>
                <a:cs typeface="Times New Roman"/>
              </a:rPr>
              <a:t>Ayşe GÜLER yanında Elif isimli 10 Aralık 2008 doğumlu bebek   </a:t>
            </a:r>
            <a:r>
              <a:rPr lang="tr-TR" dirty="0">
                <a:solidFill>
                  <a:srgbClr val="FF0002"/>
                </a:solidFill>
                <a:latin typeface="Verdana Bold"/>
                <a:ea typeface="ＭＳ 明朝"/>
                <a:cs typeface="Times New Roman"/>
              </a:rPr>
              <a:t>GULER/AYSEMRS(INF/ELIF/10DEC08)</a:t>
            </a:r>
            <a:endParaRPr lang="en-US" dirty="0"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>
                <a:solidFill>
                  <a:srgbClr val="323232"/>
                </a:solidFill>
                <a:latin typeface="Verdana Bold"/>
                <a:ea typeface="ＭＳ 明朝"/>
                <a:cs typeface="Times New Roman"/>
              </a:rPr>
              <a:t>Direk Access Örneği. </a:t>
            </a:r>
            <a:r>
              <a:rPr lang="tr-TR" dirty="0">
                <a:solidFill>
                  <a:srgbClr val="FF0002"/>
                </a:solidFill>
                <a:latin typeface="Verdana Bold"/>
                <a:ea typeface="ＭＳ 明朝"/>
                <a:cs typeface="Times New Roman"/>
              </a:rPr>
              <a:t>1GAAD28SEPSINCOK</a:t>
            </a:r>
            <a:r>
              <a:rPr lang="tr-TR" dirty="0">
                <a:solidFill>
                  <a:srgbClr val="323232"/>
                </a:solidFill>
                <a:latin typeface="Verdana Bold"/>
                <a:ea typeface="ＭＳ 明朝"/>
                <a:cs typeface="Times New Roman"/>
              </a:rPr>
              <a:t> ( GA HAVA YOLU ) DİREK ACCESS</a:t>
            </a:r>
            <a:endParaRPr lang="en-US" dirty="0"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024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DANİSTANBUL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 Şehrin Adı yazılarak üçlü kod bulunur. 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DACIST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  Üçlü kod yazılarak Şehir adı bulunur. 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DNABIRITISH AIRWAYS  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Açık adı yazılarak Havayollarının ikili kodu bulunur. 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498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450215">
              <a:spcAft>
                <a:spcPts val="0"/>
              </a:spcAft>
            </a:pPr>
            <a:r>
              <a:rPr lang="tr-TR" dirty="0">
                <a:solidFill>
                  <a:srgbClr val="FF0002"/>
                </a:solidFill>
                <a:latin typeface="Verdana Bold"/>
                <a:ea typeface="ＭＳ 明朝"/>
                <a:cs typeface="Times New Roman"/>
              </a:rPr>
              <a:t>DNABA</a:t>
            </a:r>
            <a:r>
              <a:rPr lang="tr-TR" dirty="0">
                <a:solidFill>
                  <a:srgbClr val="323232"/>
                </a:solidFill>
                <a:latin typeface="Verdana Bold"/>
                <a:ea typeface="ＭＳ 明朝"/>
                <a:cs typeface="Times New Roman"/>
              </a:rPr>
              <a:t> İkili kodu yazılarak havayollarının adı bulunur. </a:t>
            </a:r>
            <a:endParaRPr lang="en-US" dirty="0"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>
                <a:solidFill>
                  <a:srgbClr val="FF0002"/>
                </a:solidFill>
                <a:latin typeface="Verdana Bold"/>
                <a:ea typeface="ＭＳ 明朝"/>
                <a:cs typeface="Times New Roman"/>
              </a:rPr>
              <a:t>GGWEAIST</a:t>
            </a:r>
            <a:r>
              <a:rPr lang="tr-TR" dirty="0">
                <a:solidFill>
                  <a:srgbClr val="323232"/>
                </a:solidFill>
                <a:latin typeface="Verdana Bold"/>
                <a:ea typeface="ＭＳ 明朝"/>
                <a:cs typeface="Times New Roman"/>
              </a:rPr>
              <a:t> Şehrin hava sıcaklık derecesi bulunur. </a:t>
            </a:r>
            <a:endParaRPr lang="en-US" dirty="0"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>
                <a:solidFill>
                  <a:srgbClr val="FF0002"/>
                </a:solidFill>
                <a:latin typeface="Verdana Bold"/>
                <a:ea typeface="ＭＳ 明朝"/>
                <a:cs typeface="Times New Roman"/>
              </a:rPr>
              <a:t>SOTKYCAIIST </a:t>
            </a:r>
            <a:r>
              <a:rPr lang="tr-TR" dirty="0">
                <a:solidFill>
                  <a:srgbClr val="323232"/>
                </a:solidFill>
                <a:latin typeface="Verdana Bold"/>
                <a:ea typeface="ＭＳ 明朝"/>
                <a:cs typeface="Times New Roman"/>
              </a:rPr>
              <a:t> </a:t>
            </a:r>
            <a:r>
              <a:rPr lang="tr-TR" u="sng" dirty="0">
                <a:solidFill>
                  <a:srgbClr val="323232"/>
                </a:solidFill>
                <a:latin typeface="Verdana Bold"/>
                <a:ea typeface="ＭＳ 明朝"/>
                <a:cs typeface="Times New Roman"/>
              </a:rPr>
              <a:t>SO</a:t>
            </a:r>
            <a:r>
              <a:rPr lang="tr-TR" dirty="0">
                <a:solidFill>
                  <a:srgbClr val="323232"/>
                </a:solidFill>
                <a:latin typeface="Verdana Bold"/>
                <a:ea typeface="ＭＳ 明朝"/>
                <a:cs typeface="Times New Roman"/>
              </a:rPr>
              <a:t> yapılan rezervasyona 'Dönüş açık uçuş' notu , Y harfi sınıfını ,TK havayolu , CAI IST parkur demek</a:t>
            </a:r>
            <a:endParaRPr lang="en-US" dirty="0"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651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ACR20MAR gidiş alınan uçuşa otomatik dönüş almak için </a:t>
            </a: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ACR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girilir. 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SIARNK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Yolcu Ara uçuşu başka bir şekilde kullanacaksa ara uçuş almadığına dair bu kod girilir. 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RF MURAT GELEN 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Rezervasyonu kimin yaptırdığı bilgisi için Referans anlamında girilir. 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921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450215">
              <a:spcAft>
                <a:spcPts val="0"/>
              </a:spcAft>
            </a:pPr>
            <a:r>
              <a:rPr lang="tr-TR" dirty="0">
                <a:solidFill>
                  <a:srgbClr val="FF0002"/>
                </a:solidFill>
                <a:latin typeface="Verdana Bold"/>
                <a:ea typeface="ＭＳ 明朝"/>
                <a:cs typeface="Times New Roman"/>
              </a:rPr>
              <a:t>OSTK</a:t>
            </a:r>
            <a:r>
              <a:rPr lang="tr-TR" dirty="0">
                <a:solidFill>
                  <a:srgbClr val="323232"/>
                </a:solidFill>
                <a:latin typeface="Verdana Bold"/>
                <a:ea typeface="ＭＳ 明朝"/>
                <a:cs typeface="Times New Roman"/>
              </a:rPr>
              <a:t> 235 1234567890 </a:t>
            </a:r>
            <a:r>
              <a:rPr lang="tr-TR" dirty="0" err="1">
                <a:solidFill>
                  <a:srgbClr val="323232"/>
                </a:solidFill>
                <a:latin typeface="Verdana Bold"/>
                <a:ea typeface="ＭＳ 明朝"/>
                <a:cs typeface="Times New Roman"/>
              </a:rPr>
              <a:t>PNR'e</a:t>
            </a:r>
            <a:r>
              <a:rPr lang="tr-TR" dirty="0">
                <a:solidFill>
                  <a:srgbClr val="323232"/>
                </a:solidFill>
                <a:latin typeface="Verdana Bold"/>
                <a:ea typeface="ＭＳ 明朝"/>
                <a:cs typeface="Times New Roman"/>
              </a:rPr>
              <a:t> bilet </a:t>
            </a:r>
            <a:r>
              <a:rPr lang="tr-TR" dirty="0" err="1">
                <a:solidFill>
                  <a:srgbClr val="323232"/>
                </a:solidFill>
                <a:latin typeface="Verdana Bold"/>
                <a:ea typeface="ＭＳ 明朝"/>
                <a:cs typeface="Times New Roman"/>
              </a:rPr>
              <a:t>no</a:t>
            </a:r>
            <a:r>
              <a:rPr lang="tr-TR" dirty="0">
                <a:solidFill>
                  <a:srgbClr val="323232"/>
                </a:solidFill>
                <a:latin typeface="Verdana Bold"/>
                <a:ea typeface="ＭＳ 明朝"/>
                <a:cs typeface="Times New Roman"/>
              </a:rPr>
              <a:t> girerken kullanılan kod. </a:t>
            </a:r>
            <a:endParaRPr lang="en-US" dirty="0"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>
                <a:solidFill>
                  <a:srgbClr val="FF0002"/>
                </a:solidFill>
                <a:latin typeface="Verdana Bold"/>
                <a:ea typeface="ＭＳ 明朝"/>
                <a:cs typeface="Times New Roman"/>
              </a:rPr>
              <a:t>SS1Y1</a:t>
            </a:r>
            <a:r>
              <a:rPr lang="tr-TR" dirty="0">
                <a:solidFill>
                  <a:srgbClr val="323232"/>
                </a:solidFill>
                <a:latin typeface="Verdana Bold"/>
                <a:ea typeface="ＭＳ 明朝"/>
                <a:cs typeface="Times New Roman"/>
              </a:rPr>
              <a:t> Uçuş bilgisi alınırken kullanılır. İlk rakam yolcu sayısını, Y harfi 'sınıfını', ikinci rakam uçuş numarasını temsil eder. </a:t>
            </a:r>
            <a:endParaRPr lang="en-US" dirty="0"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>
                <a:solidFill>
                  <a:srgbClr val="FF0002"/>
                </a:solidFill>
                <a:latin typeface="Verdana Bold"/>
                <a:ea typeface="ＭＳ 明朝"/>
                <a:cs typeface="Times New Roman"/>
              </a:rPr>
              <a:t>GGAMATR</a:t>
            </a:r>
            <a:r>
              <a:rPr lang="tr-TR" dirty="0">
                <a:solidFill>
                  <a:srgbClr val="323232"/>
                </a:solidFill>
                <a:latin typeface="Verdana Bold"/>
                <a:ea typeface="ＭＳ 明朝"/>
                <a:cs typeface="Times New Roman"/>
              </a:rPr>
              <a:t> </a:t>
            </a:r>
            <a:r>
              <a:rPr lang="tr-TR" dirty="0" err="1">
                <a:solidFill>
                  <a:srgbClr val="323232"/>
                </a:solidFill>
                <a:latin typeface="Verdana Bold"/>
                <a:ea typeface="ＭＳ 明朝"/>
                <a:cs typeface="Times New Roman"/>
              </a:rPr>
              <a:t>Amadeus</a:t>
            </a:r>
            <a:r>
              <a:rPr lang="tr-TR" dirty="0">
                <a:solidFill>
                  <a:srgbClr val="323232"/>
                </a:solidFill>
                <a:latin typeface="Verdana Bold"/>
                <a:ea typeface="ＭＳ 明朝"/>
                <a:cs typeface="Times New Roman"/>
              </a:rPr>
              <a:t> Türkçe bilgi ekranı </a:t>
            </a:r>
            <a:endParaRPr lang="en-US" dirty="0"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934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ER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Kayıt etme 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IR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Kayıt edilmeden son haline dönüş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XE2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XE satır silme kodu 2 herhangi bir satır </a:t>
            </a:r>
            <a:r>
              <a:rPr lang="tr-TR" dirty="0" err="1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no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686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286</Words>
  <Application>Microsoft Macintosh PowerPoint</Application>
  <PresentationFormat>On-screen Show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KAYNAK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azade</dc:creator>
  <cp:lastModifiedBy>azade</cp:lastModifiedBy>
  <cp:revision>3</cp:revision>
  <dcterms:created xsi:type="dcterms:W3CDTF">2017-10-30T00:29:25Z</dcterms:created>
  <dcterms:modified xsi:type="dcterms:W3CDTF">2017-10-31T08:17:30Z</dcterms:modified>
</cp:coreProperties>
</file>