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4" r:id="rId3"/>
    <p:sldId id="258" r:id="rId4"/>
    <p:sldId id="265" r:id="rId5"/>
    <p:sldId id="259" r:id="rId6"/>
    <p:sldId id="266" r:id="rId7"/>
    <p:sldId id="267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120" y="-9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EEA0-2FB7-6644-81CD-91BA0C458FAF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44F4C-69DE-2742-9193-62E0D7755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730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EEA0-2FB7-6644-81CD-91BA0C458FAF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44F4C-69DE-2742-9193-62E0D7755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263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EEA0-2FB7-6644-81CD-91BA0C458FAF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44F4C-69DE-2742-9193-62E0D7755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788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EEA0-2FB7-6644-81CD-91BA0C458FAF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44F4C-69DE-2742-9193-62E0D7755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605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EEA0-2FB7-6644-81CD-91BA0C458FAF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44F4C-69DE-2742-9193-62E0D7755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826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EEA0-2FB7-6644-81CD-91BA0C458FAF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44F4C-69DE-2742-9193-62E0D7755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255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EEA0-2FB7-6644-81CD-91BA0C458FAF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44F4C-69DE-2742-9193-62E0D7755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345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EEA0-2FB7-6644-81CD-91BA0C458FAF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44F4C-69DE-2742-9193-62E0D7755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242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EEA0-2FB7-6644-81CD-91BA0C458FAF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44F4C-69DE-2742-9193-62E0D7755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182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EEA0-2FB7-6644-81CD-91BA0C458FAF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44F4C-69DE-2742-9193-62E0D7755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294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EEA0-2FB7-6644-81CD-91BA0C458FAF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44F4C-69DE-2742-9193-62E0D7755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55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6EEA0-2FB7-6644-81CD-91BA0C458FAF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44F4C-69DE-2742-9193-62E0D7755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081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ydinsari.com.tr/amadeus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-450215">
              <a:spcAft>
                <a:spcPts val="0"/>
              </a:spcAft>
            </a:pPr>
            <a:r>
              <a:rPr lang="tr-TR" dirty="0" smtClean="0">
                <a:solidFill>
                  <a:srgbClr val="FF0002"/>
                </a:solidFill>
                <a:effectLst/>
                <a:latin typeface="Verdana Bold"/>
                <a:ea typeface="ＭＳ 明朝"/>
                <a:cs typeface="Times New Roman"/>
              </a:rPr>
              <a:t>NM2/GELEN</a:t>
            </a:r>
            <a:r>
              <a:rPr lang="tr-TR" dirty="0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 Aynı soyadlı 2 yolcu ismi girecekken kullanılır.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pPr indent="-450215">
              <a:spcAft>
                <a:spcPts val="0"/>
              </a:spcAft>
            </a:pPr>
            <a:r>
              <a:rPr lang="tr-TR" dirty="0" smtClean="0">
                <a:solidFill>
                  <a:srgbClr val="FF0002"/>
                </a:solidFill>
                <a:effectLst/>
                <a:latin typeface="Verdana Bold"/>
                <a:ea typeface="ＭＳ 明朝"/>
                <a:cs typeface="Times New Roman"/>
              </a:rPr>
              <a:t>NM1/GELEN/MURATMR(INF/YAGMUR/15MAR08)</a:t>
            </a:r>
            <a:r>
              <a:rPr lang="tr-TR" dirty="0" smtClean="0">
                <a:solidFill>
                  <a:srgbClr val="323232"/>
                </a:solidFill>
                <a:effectLst/>
                <a:latin typeface="Trebuchet MS"/>
                <a:ea typeface="ＭＳ 明朝"/>
                <a:cs typeface="Times New Roman"/>
              </a:rPr>
              <a:t> </a:t>
            </a:r>
            <a:r>
              <a:rPr lang="tr-TR" dirty="0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1 YOLCU GİRERKEN KULLANILIR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pPr indent="-450215">
              <a:spcAft>
                <a:spcPts val="0"/>
              </a:spcAft>
            </a:pPr>
            <a:r>
              <a:rPr lang="tr-TR" dirty="0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Bebek için Yolcu rakamı artırılmaz.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363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450215">
              <a:spcAft>
                <a:spcPts val="0"/>
              </a:spcAft>
            </a:pPr>
            <a:r>
              <a:rPr lang="tr-TR" dirty="0" smtClean="0">
                <a:solidFill>
                  <a:srgbClr val="FF0002"/>
                </a:solidFill>
                <a:effectLst/>
                <a:latin typeface="Verdana Bold"/>
                <a:ea typeface="ＭＳ 明朝"/>
                <a:cs typeface="Times New Roman"/>
              </a:rPr>
              <a:t>NU3/1GELEN/MURATMR </a:t>
            </a:r>
            <a:r>
              <a:rPr lang="tr-TR" dirty="0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3.Sıradaki kişinin soy adını değiştirir. Nu sabit, 3Yolcunun hangi sırası olduğu,1sabit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pPr indent="-450215">
              <a:spcAft>
                <a:spcPts val="0"/>
              </a:spcAft>
            </a:pPr>
            <a:r>
              <a:rPr lang="tr-TR" dirty="0" smtClean="0">
                <a:solidFill>
                  <a:srgbClr val="FF0002"/>
                </a:solidFill>
                <a:effectLst/>
                <a:latin typeface="Verdana Bold"/>
                <a:ea typeface="ＭＳ 明朝"/>
                <a:cs typeface="Times New Roman"/>
              </a:rPr>
              <a:t>NU2/MURATMR</a:t>
            </a:r>
            <a:r>
              <a:rPr lang="tr-TR" dirty="0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 2.yolcunun ismini değiştirir.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413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indent="-450215">
              <a:spcAft>
                <a:spcPts val="0"/>
              </a:spcAft>
            </a:pPr>
            <a:r>
              <a:rPr lang="tr-TR" dirty="0" smtClean="0">
                <a:solidFill>
                  <a:srgbClr val="FF0002"/>
                </a:solidFill>
                <a:effectLst/>
                <a:latin typeface="Verdana Bold"/>
                <a:ea typeface="ＭＳ 明朝"/>
                <a:cs typeface="Times New Roman"/>
              </a:rPr>
              <a:t>9/TL</a:t>
            </a:r>
            <a:r>
              <a:rPr lang="tr-TR" dirty="0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 9.Sıradaki Ok </a:t>
            </a:r>
            <a:r>
              <a:rPr lang="tr-TR" dirty="0" err="1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lenmiş</a:t>
            </a:r>
            <a:r>
              <a:rPr lang="tr-TR" dirty="0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 biletin Opsiyonlu olmasını sağlar.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pPr indent="-450215">
              <a:spcAft>
                <a:spcPts val="0"/>
              </a:spcAft>
            </a:pPr>
            <a:r>
              <a:rPr lang="tr-TR" dirty="0" smtClean="0">
                <a:solidFill>
                  <a:srgbClr val="FF0002"/>
                </a:solidFill>
                <a:effectLst/>
                <a:latin typeface="Verdana Bold"/>
                <a:ea typeface="ＭＳ 明朝"/>
                <a:cs typeface="Times New Roman"/>
              </a:rPr>
              <a:t>9/TL11MAR</a:t>
            </a:r>
            <a:r>
              <a:rPr lang="tr-TR" dirty="0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     9.Sıradaki Ok </a:t>
            </a:r>
            <a:r>
              <a:rPr lang="tr-TR" dirty="0" err="1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lenmiş</a:t>
            </a:r>
            <a:r>
              <a:rPr lang="tr-TR" dirty="0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 bilete </a:t>
            </a:r>
            <a:r>
              <a:rPr lang="tr-TR" dirty="0" err="1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rez</a:t>
            </a:r>
            <a:r>
              <a:rPr lang="tr-TR" dirty="0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. Yapar ve </a:t>
            </a:r>
            <a:r>
              <a:rPr lang="tr-TR" dirty="0" err="1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ops</a:t>
            </a:r>
            <a:r>
              <a:rPr lang="tr-TR" dirty="0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. Tarihi koyar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pPr indent="-450215">
              <a:spcAft>
                <a:spcPts val="0"/>
              </a:spcAft>
            </a:pPr>
            <a:r>
              <a:rPr lang="tr-TR" dirty="0" smtClean="0">
                <a:solidFill>
                  <a:srgbClr val="FF0002"/>
                </a:solidFill>
                <a:effectLst/>
                <a:latin typeface="Verdana Bold"/>
                <a:ea typeface="ＭＳ 明朝"/>
                <a:cs typeface="Times New Roman"/>
              </a:rPr>
              <a:t>9/TL11MAR/1130</a:t>
            </a:r>
            <a:r>
              <a:rPr lang="tr-TR" dirty="0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   9.Sıradaki Ok </a:t>
            </a:r>
            <a:r>
              <a:rPr lang="tr-TR" dirty="0" err="1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lenmiş</a:t>
            </a:r>
            <a:r>
              <a:rPr lang="tr-TR" dirty="0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 bilete </a:t>
            </a:r>
            <a:r>
              <a:rPr lang="tr-TR" dirty="0" err="1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rez</a:t>
            </a:r>
            <a:r>
              <a:rPr lang="tr-TR" dirty="0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. Yapar ve </a:t>
            </a:r>
            <a:r>
              <a:rPr lang="tr-TR" dirty="0" err="1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ops</a:t>
            </a:r>
            <a:r>
              <a:rPr lang="tr-TR" dirty="0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. Tarihi ve saat koyar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pPr indent="-450215">
              <a:spcAft>
                <a:spcPts val="0"/>
              </a:spcAft>
            </a:pPr>
            <a:r>
              <a:rPr lang="tr-TR" dirty="0" smtClean="0">
                <a:solidFill>
                  <a:srgbClr val="FF0002"/>
                </a:solidFill>
                <a:effectLst/>
                <a:latin typeface="Verdana Bold"/>
                <a:ea typeface="ＭＳ 明朝"/>
                <a:cs typeface="Times New Roman"/>
              </a:rPr>
              <a:t>9/OKTKTL </a:t>
            </a:r>
            <a:r>
              <a:rPr lang="tr-TR" dirty="0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yani </a:t>
            </a:r>
            <a:r>
              <a:rPr lang="tr-TR" dirty="0" err="1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ops.Date</a:t>
            </a:r>
            <a:r>
              <a:rPr lang="tr-TR" dirty="0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 verilen bileti kesmek için kullanılır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pPr indent="-450215">
              <a:spcAft>
                <a:spcPts val="0"/>
              </a:spcAft>
            </a:pPr>
            <a:r>
              <a:rPr lang="tr-TR" dirty="0" smtClean="0">
                <a:solidFill>
                  <a:srgbClr val="FF0002"/>
                </a:solidFill>
                <a:effectLst/>
                <a:latin typeface="Verdana Bold"/>
                <a:ea typeface="ＭＳ 明朝"/>
                <a:cs typeface="Times New Roman"/>
              </a:rPr>
              <a:t>8/2249512</a:t>
            </a:r>
            <a:r>
              <a:rPr lang="tr-TR" dirty="0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 </a:t>
            </a:r>
            <a:r>
              <a:rPr lang="tr-TR" dirty="0" err="1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Ap</a:t>
            </a:r>
            <a:r>
              <a:rPr lang="tr-TR" dirty="0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 telefon satırındaki bilgiyi değiştirmek için kullanılır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077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indent="-450215">
              <a:spcAft>
                <a:spcPts val="0"/>
              </a:spcAft>
            </a:pPr>
            <a:r>
              <a:rPr lang="tr-TR" dirty="0" smtClean="0">
                <a:solidFill>
                  <a:srgbClr val="FF0002"/>
                </a:solidFill>
                <a:effectLst/>
                <a:latin typeface="Verdana Bold"/>
                <a:ea typeface="ＭＳ 明朝"/>
                <a:cs typeface="Times New Roman"/>
              </a:rPr>
              <a:t>2/(INF/YAGMUR/11JAN07)</a:t>
            </a:r>
            <a:r>
              <a:rPr lang="tr-TR" dirty="0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  2.Sıradaki yolcuya bebek ilave eder. BEBEK GİRME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pPr indent="-450215">
              <a:spcAft>
                <a:spcPts val="0"/>
              </a:spcAft>
            </a:pPr>
            <a:r>
              <a:rPr lang="tr-TR" dirty="0" smtClean="0">
                <a:solidFill>
                  <a:srgbClr val="FF0002"/>
                </a:solidFill>
                <a:effectLst/>
                <a:latin typeface="Verdana Bold"/>
                <a:ea typeface="ＭＳ 明朝"/>
                <a:cs typeface="Times New Roman"/>
              </a:rPr>
              <a:t>2/</a:t>
            </a:r>
            <a:r>
              <a:rPr lang="tr-TR" dirty="0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  2.sıradaki yolcunun ilavesini siler. YOLCUNUN İLAVESİNİ SİLME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pPr indent="-450215">
              <a:spcAft>
                <a:spcPts val="0"/>
              </a:spcAft>
            </a:pPr>
            <a:r>
              <a:rPr lang="tr-TR" dirty="0" smtClean="0">
                <a:solidFill>
                  <a:srgbClr val="FF0002"/>
                </a:solidFill>
                <a:effectLst/>
                <a:latin typeface="Verdana Bold"/>
                <a:ea typeface="ＭＳ 明朝"/>
                <a:cs typeface="Times New Roman"/>
              </a:rPr>
              <a:t>3/(CHD/11JAN01)</a:t>
            </a:r>
            <a:r>
              <a:rPr lang="tr-TR" dirty="0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  3.Sıradaki yolcunun çocuk olduğu ilavesi eklenir. ÇUCUK GİRME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pPr indent="-450215">
              <a:spcAft>
                <a:spcPts val="0"/>
              </a:spcAft>
            </a:pPr>
            <a:r>
              <a:rPr lang="tr-TR" dirty="0" smtClean="0">
                <a:solidFill>
                  <a:srgbClr val="FF0002"/>
                </a:solidFill>
                <a:effectLst/>
                <a:latin typeface="Verdana Bold"/>
                <a:ea typeface="ＭＳ 明朝"/>
                <a:cs typeface="Times New Roman"/>
              </a:rPr>
              <a:t>4/RR</a:t>
            </a:r>
            <a:r>
              <a:rPr lang="tr-TR" dirty="0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 4. Sıradaki yolcunun kesin uçacağı bilgisini Re </a:t>
            </a:r>
            <a:r>
              <a:rPr lang="tr-TR" dirty="0" err="1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Confirme</a:t>
            </a:r>
            <a:r>
              <a:rPr lang="tr-TR" dirty="0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 olarak aktarma. 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pPr indent="-450215">
              <a:spcAft>
                <a:spcPts val="0"/>
              </a:spcAft>
            </a:pPr>
            <a:r>
              <a:rPr lang="tr-TR" dirty="0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REKONFİRME REKONFİRME ETME 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822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-450215">
              <a:spcAft>
                <a:spcPts val="0"/>
              </a:spcAft>
            </a:pPr>
            <a:r>
              <a:rPr lang="tr-TR" dirty="0" smtClean="0">
                <a:solidFill>
                  <a:srgbClr val="FF0002"/>
                </a:solidFill>
                <a:effectLst/>
                <a:latin typeface="Verdana Bold"/>
                <a:ea typeface="ＭＳ 明朝"/>
                <a:cs typeface="Times New Roman"/>
              </a:rPr>
              <a:t>ESISTLL12104-R</a:t>
            </a:r>
            <a:r>
              <a:rPr lang="tr-TR" dirty="0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 Başka bir acenteye Rezervasyonumuzu görme yetkisi verme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pPr indent="-450215">
              <a:spcAft>
                <a:spcPts val="0"/>
              </a:spcAft>
            </a:pPr>
            <a:r>
              <a:rPr lang="tr-TR" dirty="0" smtClean="0">
                <a:solidFill>
                  <a:srgbClr val="FF0002"/>
                </a:solidFill>
                <a:effectLst/>
                <a:latin typeface="Verdana Bold"/>
                <a:ea typeface="ＭＳ 明朝"/>
                <a:cs typeface="Times New Roman"/>
              </a:rPr>
              <a:t>ESISTLL12104-B</a:t>
            </a:r>
            <a:r>
              <a:rPr lang="tr-TR" dirty="0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  Başka bir acenteye Rezervasyonumuzu görmesi ve müdahale etme yetkisi verme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pPr indent="-450215">
              <a:spcAft>
                <a:spcPts val="0"/>
              </a:spcAft>
            </a:pPr>
            <a:r>
              <a:rPr lang="tr-TR" dirty="0" smtClean="0">
                <a:solidFill>
                  <a:srgbClr val="FF0002"/>
                </a:solidFill>
                <a:effectLst/>
                <a:latin typeface="Verdana Bold"/>
                <a:ea typeface="ＭＳ 明朝"/>
                <a:cs typeface="Times New Roman"/>
              </a:rPr>
              <a:t>ESX</a:t>
            </a:r>
            <a:r>
              <a:rPr lang="tr-TR" dirty="0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 </a:t>
            </a:r>
            <a:r>
              <a:rPr lang="tr-TR" dirty="0" err="1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Amadeus</a:t>
            </a:r>
            <a:r>
              <a:rPr lang="tr-TR" dirty="0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 kullanıcısı bir acenteye verilmiş yetkiyi iptal eder.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184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indent="-450215">
              <a:spcAft>
                <a:spcPts val="0"/>
              </a:spcAft>
            </a:pPr>
            <a:r>
              <a:rPr lang="tr-TR" dirty="0" smtClean="0">
                <a:solidFill>
                  <a:srgbClr val="FF0002"/>
                </a:solidFill>
                <a:effectLst/>
                <a:latin typeface="Verdana Bold"/>
                <a:ea typeface="ＭＳ 明朝"/>
                <a:cs typeface="Times New Roman"/>
              </a:rPr>
              <a:t>RP/IZMLL210C/ALL</a:t>
            </a:r>
            <a:r>
              <a:rPr lang="tr-TR" dirty="0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  PNR' ı başka bir </a:t>
            </a:r>
            <a:r>
              <a:rPr lang="tr-TR" dirty="0" err="1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Amadeus</a:t>
            </a:r>
            <a:r>
              <a:rPr lang="tr-TR" dirty="0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 Acentesine devretme. (Bir daha geri alınmaz.)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pPr indent="-450215">
              <a:spcAft>
                <a:spcPts val="0"/>
              </a:spcAft>
            </a:pPr>
            <a:r>
              <a:rPr lang="tr-TR" dirty="0" smtClean="0">
                <a:solidFill>
                  <a:srgbClr val="FF0002"/>
                </a:solidFill>
                <a:effectLst/>
                <a:latin typeface="Verdana Bold"/>
                <a:ea typeface="ＭＳ 明朝"/>
                <a:cs typeface="Times New Roman"/>
              </a:rPr>
              <a:t>RRA/1</a:t>
            </a:r>
            <a:r>
              <a:rPr lang="tr-TR" dirty="0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  "PNR ' si alınmış bir yolcuya İlave kişi ekleme RRA. 1 rakamı yolcu sayısını gösterir. PNR görülür."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pPr indent="-450215">
              <a:spcAft>
                <a:spcPts val="0"/>
              </a:spcAft>
            </a:pPr>
            <a:r>
              <a:rPr lang="tr-TR" dirty="0" smtClean="0">
                <a:solidFill>
                  <a:srgbClr val="FF0002"/>
                </a:solidFill>
                <a:effectLst/>
                <a:latin typeface="Verdana Bold"/>
                <a:ea typeface="ＭＳ 明朝"/>
                <a:cs typeface="Times New Roman"/>
              </a:rPr>
              <a:t>RNA/1  </a:t>
            </a:r>
            <a:r>
              <a:rPr lang="tr-TR" dirty="0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"PNR ' si alınmış bir yolcuya İlave kişi ekleme RRA. 1 rakamı yolcu sayısını gösterir. PNR görünmez."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225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KAYNAK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http://www.aydinsari.com.tr/amadeus.php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545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314</Words>
  <Application>Microsoft Macintosh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KAYNAK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azade</dc:creator>
  <cp:lastModifiedBy>azade</cp:lastModifiedBy>
  <cp:revision>3</cp:revision>
  <dcterms:created xsi:type="dcterms:W3CDTF">2017-10-31T07:58:52Z</dcterms:created>
  <dcterms:modified xsi:type="dcterms:W3CDTF">2017-10-31T08:21:50Z</dcterms:modified>
</cp:coreProperties>
</file>