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8" r:id="rId2"/>
    <p:sldId id="269" r:id="rId3"/>
    <p:sldId id="257" r:id="rId4"/>
    <p:sldId id="266" r:id="rId5"/>
    <p:sldId id="258" r:id="rId6"/>
    <p:sldId id="265" r:id="rId7"/>
    <p:sldId id="259" r:id="rId8"/>
    <p:sldId id="264" r:id="rId9"/>
    <p:sldId id="260" r:id="rId10"/>
    <p:sldId id="261" r:id="rId11"/>
    <p:sldId id="263" r:id="rId12"/>
    <p:sldId id="262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-96" y="-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36D1-2578-CE48-B881-22CB879D4B0E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6E1E-E18E-4449-AE37-662295459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5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36D1-2578-CE48-B881-22CB879D4B0E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6E1E-E18E-4449-AE37-662295459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91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36D1-2578-CE48-B881-22CB879D4B0E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6E1E-E18E-4449-AE37-662295459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78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36D1-2578-CE48-B881-22CB879D4B0E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6E1E-E18E-4449-AE37-662295459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9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36D1-2578-CE48-B881-22CB879D4B0E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6E1E-E18E-4449-AE37-662295459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94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36D1-2578-CE48-B881-22CB879D4B0E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6E1E-E18E-4449-AE37-662295459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29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36D1-2578-CE48-B881-22CB879D4B0E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6E1E-E18E-4449-AE37-662295459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6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36D1-2578-CE48-B881-22CB879D4B0E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6E1E-E18E-4449-AE37-662295459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650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36D1-2578-CE48-B881-22CB879D4B0E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6E1E-E18E-4449-AE37-662295459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36D1-2578-CE48-B881-22CB879D4B0E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6E1E-E18E-4449-AE37-662295459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3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536D1-2578-CE48-B881-22CB879D4B0E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86E1E-E18E-4449-AE37-662295459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73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536D1-2578-CE48-B881-22CB879D4B0E}" type="datetimeFigureOut">
              <a:rPr lang="en-US" smtClean="0"/>
              <a:t>31/10/17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86E1E-E18E-4449-AE37-662295459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59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kokpit.aero/havaalaninda-check-in-islemler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Havalimanı</a:t>
            </a:r>
            <a:r>
              <a:rPr lang="en-US" dirty="0" smtClean="0"/>
              <a:t> Check-in </a:t>
            </a:r>
            <a:r>
              <a:rPr lang="en-US" dirty="0" err="1" smtClean="0"/>
              <a:t>İşlemleri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11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76" y="1600200"/>
            <a:ext cx="8661666" cy="4911847"/>
          </a:xfrm>
        </p:spPr>
        <p:txBody>
          <a:bodyPr>
            <a:normAutofit/>
          </a:bodyPr>
          <a:lstStyle/>
          <a:p>
            <a:r>
              <a:rPr lang="en-US" dirty="0" err="1" smtClean="0"/>
              <a:t>Biletini</a:t>
            </a:r>
            <a:r>
              <a:rPr lang="en-US" dirty="0" smtClean="0"/>
              <a:t> internet </a:t>
            </a:r>
            <a:r>
              <a:rPr lang="en-US" dirty="0" err="1" smtClean="0"/>
              <a:t>üzerinden</a:t>
            </a:r>
            <a:r>
              <a:rPr lang="en-US" dirty="0" smtClean="0"/>
              <a:t> </a:t>
            </a:r>
            <a:r>
              <a:rPr lang="en-US" dirty="0" err="1" smtClean="0"/>
              <a:t>kredi</a:t>
            </a:r>
            <a:r>
              <a:rPr lang="en-US" dirty="0" smtClean="0"/>
              <a:t> </a:t>
            </a:r>
            <a:r>
              <a:rPr lang="en-US" dirty="0" err="1" smtClean="0"/>
              <a:t>kartı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r>
              <a:rPr lang="en-US" dirty="0" smtClean="0"/>
              <a:t> </a:t>
            </a:r>
            <a:r>
              <a:rPr lang="en-US" dirty="0" err="1" smtClean="0"/>
              <a:t>yolcular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self check-in </a:t>
            </a:r>
            <a:r>
              <a:rPr lang="en-US" dirty="0" err="1" smtClean="0"/>
              <a:t>sırasında</a:t>
            </a:r>
            <a:r>
              <a:rPr lang="en-US" dirty="0" smtClean="0"/>
              <a:t> da </a:t>
            </a:r>
            <a:r>
              <a:rPr lang="en-US" dirty="0" err="1" smtClean="0"/>
              <a:t>aynı</a:t>
            </a:r>
            <a:r>
              <a:rPr lang="en-US" dirty="0" smtClean="0"/>
              <a:t> </a:t>
            </a:r>
            <a:r>
              <a:rPr lang="en-US" dirty="0" err="1" smtClean="0"/>
              <a:t>kredi</a:t>
            </a:r>
            <a:r>
              <a:rPr lang="en-US" dirty="0" smtClean="0"/>
              <a:t> </a:t>
            </a:r>
            <a:r>
              <a:rPr lang="en-US" dirty="0" err="1" smtClean="0"/>
              <a:t>kartını</a:t>
            </a:r>
            <a:r>
              <a:rPr lang="en-US" dirty="0" smtClean="0"/>
              <a:t> </a:t>
            </a:r>
            <a:r>
              <a:rPr lang="en-US" dirty="0" err="1" smtClean="0"/>
              <a:t>kullanmalıdır</a:t>
            </a:r>
            <a:r>
              <a:rPr lang="en-US" dirty="0" smtClean="0"/>
              <a:t>. </a:t>
            </a:r>
            <a:r>
              <a:rPr lang="en-US" dirty="0" err="1" smtClean="0"/>
              <a:t>Uçuş</a:t>
            </a:r>
            <a:r>
              <a:rPr lang="en-US" dirty="0" smtClean="0"/>
              <a:t> </a:t>
            </a:r>
            <a:r>
              <a:rPr lang="en-US" dirty="0" err="1" smtClean="0"/>
              <a:t>numarası</a:t>
            </a:r>
            <a:r>
              <a:rPr lang="en-US" dirty="0" smtClean="0"/>
              <a:t> </a:t>
            </a:r>
            <a:r>
              <a:rPr lang="en-US" dirty="0" err="1" smtClean="0"/>
              <a:t>veya</a:t>
            </a:r>
            <a:r>
              <a:rPr lang="en-US" dirty="0" smtClean="0"/>
              <a:t> </a:t>
            </a:r>
            <a:r>
              <a:rPr lang="en-US" dirty="0" err="1" smtClean="0"/>
              <a:t>rezervasyon</a:t>
            </a:r>
            <a:r>
              <a:rPr lang="en-US" dirty="0" smtClean="0"/>
              <a:t> </a:t>
            </a:r>
            <a:r>
              <a:rPr lang="en-US" dirty="0" err="1" smtClean="0"/>
              <a:t>numarasını</a:t>
            </a:r>
            <a:r>
              <a:rPr lang="en-US" dirty="0" smtClean="0"/>
              <a:t> </a:t>
            </a:r>
            <a:r>
              <a:rPr lang="en-US" dirty="0" err="1" smtClean="0"/>
              <a:t>girerek</a:t>
            </a:r>
            <a:r>
              <a:rPr lang="en-US" dirty="0" smtClean="0"/>
              <a:t> </a:t>
            </a:r>
            <a:r>
              <a:rPr lang="en-US" dirty="0" err="1" smtClean="0"/>
              <a:t>uçuşunuza</a:t>
            </a:r>
            <a:r>
              <a:rPr lang="en-US" dirty="0" smtClean="0"/>
              <a:t> </a:t>
            </a:r>
            <a:r>
              <a:rPr lang="en-US" dirty="0" err="1" smtClean="0"/>
              <a:t>ulaşabilirsiniz</a:t>
            </a:r>
            <a:r>
              <a:rPr lang="en-US" dirty="0" smtClean="0"/>
              <a:t>. </a:t>
            </a:r>
          </a:p>
          <a:p>
            <a:r>
              <a:rPr lang="en-US" dirty="0" err="1" smtClean="0"/>
              <a:t>Beraberinizde</a:t>
            </a:r>
            <a:r>
              <a:rPr lang="en-US" dirty="0" smtClean="0"/>
              <a:t> check-in </a:t>
            </a:r>
            <a:r>
              <a:rPr lang="en-US" dirty="0" err="1" smtClean="0"/>
              <a:t>yapmak</a:t>
            </a:r>
            <a:r>
              <a:rPr lang="en-US" dirty="0" smtClean="0"/>
              <a:t> </a:t>
            </a:r>
            <a:r>
              <a:rPr lang="en-US" dirty="0" err="1" smtClean="0"/>
              <a:t>istediğiniz</a:t>
            </a:r>
            <a:r>
              <a:rPr lang="en-US" dirty="0" smtClean="0"/>
              <a:t> </a:t>
            </a:r>
            <a:r>
              <a:rPr lang="en-US" dirty="0" err="1" smtClean="0"/>
              <a:t>yolcular</a:t>
            </a:r>
            <a:r>
              <a:rPr lang="en-US" dirty="0" smtClean="0"/>
              <a:t> </a:t>
            </a:r>
            <a:r>
              <a:rPr lang="en-US" dirty="0" err="1" smtClean="0"/>
              <a:t>varsa</a:t>
            </a:r>
            <a:r>
              <a:rPr lang="en-US" dirty="0" smtClean="0"/>
              <a:t> </a:t>
            </a:r>
            <a:r>
              <a:rPr lang="en-US" dirty="0" err="1" smtClean="0"/>
              <a:t>onları</a:t>
            </a:r>
            <a:r>
              <a:rPr lang="en-US" dirty="0" smtClean="0"/>
              <a:t> da </a:t>
            </a:r>
            <a:r>
              <a:rPr lang="en-US" dirty="0" err="1" smtClean="0"/>
              <a:t>kendi</a:t>
            </a:r>
            <a:r>
              <a:rPr lang="en-US" dirty="0" smtClean="0"/>
              <a:t> </a:t>
            </a:r>
            <a:r>
              <a:rPr lang="en-US" dirty="0" err="1" smtClean="0"/>
              <a:t>adınızla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listeden</a:t>
            </a:r>
            <a:r>
              <a:rPr lang="en-US" dirty="0" smtClean="0"/>
              <a:t> </a:t>
            </a:r>
            <a:r>
              <a:rPr lang="en-US" dirty="0" err="1" smtClean="0"/>
              <a:t>seçebilirsiniz</a:t>
            </a:r>
            <a:r>
              <a:rPr lang="en-US" dirty="0" smtClean="0"/>
              <a:t>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741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Koltuğunuzu</a:t>
            </a:r>
            <a:r>
              <a:rPr lang="en-US" dirty="0" smtClean="0"/>
              <a:t> </a:t>
            </a:r>
            <a:r>
              <a:rPr lang="en-US" dirty="0" err="1" smtClean="0"/>
              <a:t>seçin</a:t>
            </a:r>
            <a:r>
              <a:rPr lang="en-US" dirty="0" smtClean="0"/>
              <a:t>. </a:t>
            </a:r>
            <a:r>
              <a:rPr lang="en-US" dirty="0" err="1" smtClean="0"/>
              <a:t>Biniş</a:t>
            </a:r>
            <a:r>
              <a:rPr lang="en-US" dirty="0" smtClean="0"/>
              <a:t> </a:t>
            </a:r>
            <a:r>
              <a:rPr lang="en-US" dirty="0" err="1" smtClean="0"/>
              <a:t>kartınızı</a:t>
            </a:r>
            <a:r>
              <a:rPr lang="en-US" dirty="0" smtClean="0"/>
              <a:t> </a:t>
            </a:r>
            <a:r>
              <a:rPr lang="en-US" dirty="0" err="1" smtClean="0"/>
              <a:t>bastırın</a:t>
            </a:r>
            <a:r>
              <a:rPr lang="en-US" dirty="0" smtClean="0"/>
              <a:t>. </a:t>
            </a:r>
            <a:r>
              <a:rPr lang="en-US" dirty="0" err="1" smtClean="0"/>
              <a:t>Böylelikle</a:t>
            </a:r>
            <a:r>
              <a:rPr lang="en-US" dirty="0" smtClean="0"/>
              <a:t> </a:t>
            </a:r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uçuş</a:t>
            </a:r>
            <a:r>
              <a:rPr lang="en-US" dirty="0" smtClean="0"/>
              <a:t> </a:t>
            </a:r>
            <a:r>
              <a:rPr lang="en-US" dirty="0" err="1" smtClean="0"/>
              <a:t>kapısına</a:t>
            </a:r>
            <a:r>
              <a:rPr lang="en-US" dirty="0" smtClean="0"/>
              <a:t> </a:t>
            </a:r>
            <a:r>
              <a:rPr lang="en-US" dirty="0" err="1" smtClean="0"/>
              <a:t>gidebilirsiniz</a:t>
            </a:r>
            <a:r>
              <a:rPr lang="en-US" dirty="0" smtClean="0"/>
              <a:t>.  </a:t>
            </a:r>
          </a:p>
          <a:p>
            <a:r>
              <a:rPr lang="en-US" dirty="0" err="1" smtClean="0"/>
              <a:t>Bagajınız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ise</a:t>
            </a:r>
            <a:r>
              <a:rPr lang="en-US" dirty="0" smtClean="0"/>
              <a:t> check-in </a:t>
            </a:r>
            <a:r>
              <a:rPr lang="en-US" dirty="0" err="1" smtClean="0"/>
              <a:t>bankolarından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Bagaj</a:t>
            </a:r>
            <a:r>
              <a:rPr lang="en-US" dirty="0" smtClean="0"/>
              <a:t> </a:t>
            </a:r>
            <a:r>
              <a:rPr lang="en-US" dirty="0" err="1" smtClean="0"/>
              <a:t>Teslim</a:t>
            </a:r>
            <a:r>
              <a:rPr lang="en-US" dirty="0" smtClean="0"/>
              <a:t> </a:t>
            </a:r>
            <a:r>
              <a:rPr lang="en-US" dirty="0" err="1" smtClean="0"/>
              <a:t>Bankosundan</a:t>
            </a:r>
            <a:r>
              <a:rPr lang="en-US" dirty="0" smtClean="0"/>
              <a:t> </a:t>
            </a:r>
            <a:r>
              <a:rPr lang="en-US" dirty="0" err="1" smtClean="0"/>
              <a:t>bagajınızı</a:t>
            </a:r>
            <a:r>
              <a:rPr lang="en-US" dirty="0" smtClean="0"/>
              <a:t> </a:t>
            </a:r>
            <a:r>
              <a:rPr lang="en-US" dirty="0" err="1" smtClean="0"/>
              <a:t>teslim</a:t>
            </a:r>
            <a:r>
              <a:rPr lang="en-US" dirty="0" smtClean="0"/>
              <a:t> </a:t>
            </a:r>
            <a:r>
              <a:rPr lang="en-US" dirty="0" err="1" smtClean="0"/>
              <a:t>edip</a:t>
            </a:r>
            <a:r>
              <a:rPr lang="en-US" dirty="0" smtClean="0"/>
              <a:t> </a:t>
            </a:r>
            <a:r>
              <a:rPr lang="en-US" dirty="0" err="1" smtClean="0"/>
              <a:t>işleminizi</a:t>
            </a:r>
            <a:r>
              <a:rPr lang="en-US" dirty="0" smtClean="0"/>
              <a:t> </a:t>
            </a:r>
            <a:r>
              <a:rPr lang="en-US" dirty="0" err="1" smtClean="0"/>
              <a:t>tamamlayabilirsiniz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1516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0092" cy="4525963"/>
          </a:xfrm>
        </p:spPr>
        <p:txBody>
          <a:bodyPr>
            <a:normAutofit/>
          </a:bodyPr>
          <a:lstStyle/>
          <a:p>
            <a:r>
              <a:rPr lang="en-US" b="1" dirty="0"/>
              <a:t>4. </a:t>
            </a:r>
            <a:r>
              <a:rPr lang="en-US" b="1" dirty="0" err="1"/>
              <a:t>Cep</a:t>
            </a:r>
            <a:r>
              <a:rPr lang="en-US" b="1" dirty="0"/>
              <a:t> </a:t>
            </a:r>
            <a:r>
              <a:rPr lang="en-US" b="1" dirty="0" err="1"/>
              <a:t>telefonundan</a:t>
            </a:r>
            <a:r>
              <a:rPr lang="en-US" b="1" dirty="0"/>
              <a:t> mobile check-in </a:t>
            </a:r>
            <a:r>
              <a:rPr lang="en-US" b="1" dirty="0" err="1"/>
              <a:t>yaptırın</a:t>
            </a:r>
            <a:r>
              <a:rPr lang="en-US" b="1" dirty="0" smtClean="0"/>
              <a:t>?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Yeni</a:t>
            </a:r>
            <a:r>
              <a:rPr lang="en-US" dirty="0" smtClean="0"/>
              <a:t> </a:t>
            </a:r>
            <a:r>
              <a:rPr lang="en-US" dirty="0" err="1"/>
              <a:t>nesil</a:t>
            </a:r>
            <a:r>
              <a:rPr lang="en-US" dirty="0"/>
              <a:t> </a:t>
            </a:r>
            <a:r>
              <a:rPr lang="en-US" dirty="0" err="1"/>
              <a:t>akıllı</a:t>
            </a:r>
            <a:r>
              <a:rPr lang="en-US" dirty="0"/>
              <a:t> </a:t>
            </a:r>
            <a:r>
              <a:rPr lang="en-US" dirty="0" err="1"/>
              <a:t>telefonlarla</a:t>
            </a:r>
            <a:r>
              <a:rPr lang="en-US" dirty="0"/>
              <a:t> check-in </a:t>
            </a:r>
            <a:r>
              <a:rPr lang="en-US" dirty="0" err="1"/>
              <a:t>işlemlerini</a:t>
            </a:r>
            <a:r>
              <a:rPr lang="en-US" dirty="0"/>
              <a:t> </a:t>
            </a:r>
            <a:r>
              <a:rPr lang="en-US" dirty="0" err="1"/>
              <a:t>yaptırabilirsiniz</a:t>
            </a:r>
            <a:r>
              <a:rPr lang="en-US" dirty="0"/>
              <a:t>. </a:t>
            </a:r>
            <a:r>
              <a:rPr lang="en-US" dirty="0" err="1"/>
              <a:t>Bunun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uçtuğunuz</a:t>
            </a:r>
            <a:r>
              <a:rPr lang="en-US" dirty="0"/>
              <a:t> </a:t>
            </a:r>
            <a:r>
              <a:rPr lang="en-US" dirty="0" err="1"/>
              <a:t>havayolu</a:t>
            </a:r>
            <a:r>
              <a:rPr lang="en-US" dirty="0"/>
              <a:t> </a:t>
            </a:r>
            <a:r>
              <a:rPr lang="en-US" dirty="0" err="1"/>
              <a:t>şirketinin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uygulamasını</a:t>
            </a:r>
            <a:r>
              <a:rPr lang="en-US" dirty="0"/>
              <a:t> </a:t>
            </a:r>
            <a:r>
              <a:rPr lang="en-US" dirty="0" err="1"/>
              <a:t>indirin</a:t>
            </a:r>
            <a:r>
              <a:rPr lang="en-US" dirty="0"/>
              <a:t>. </a:t>
            </a:r>
            <a:r>
              <a:rPr lang="en-US" dirty="0" err="1"/>
              <a:t>İşlemi</a:t>
            </a:r>
            <a:r>
              <a:rPr lang="en-US" dirty="0"/>
              <a:t> </a:t>
            </a:r>
            <a:r>
              <a:rPr lang="en-US" dirty="0" err="1"/>
              <a:t>gerçekleştirdikten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size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barkod</a:t>
            </a:r>
            <a:r>
              <a:rPr lang="en-US" dirty="0"/>
              <a:t> </a:t>
            </a:r>
            <a:r>
              <a:rPr lang="en-US" dirty="0" err="1"/>
              <a:t>gönderilecek</a:t>
            </a:r>
            <a:r>
              <a:rPr lang="en-US" dirty="0"/>
              <a:t>. Bu </a:t>
            </a:r>
            <a:r>
              <a:rPr lang="en-US" dirty="0" err="1"/>
              <a:t>barkodu</a:t>
            </a:r>
            <a:r>
              <a:rPr lang="en-US" dirty="0"/>
              <a:t> </a:t>
            </a:r>
            <a:r>
              <a:rPr lang="en-US" dirty="0" err="1"/>
              <a:t>gösterip</a:t>
            </a:r>
            <a:r>
              <a:rPr lang="en-US" dirty="0"/>
              <a:t> </a:t>
            </a:r>
            <a:r>
              <a:rPr lang="en-US" dirty="0" err="1"/>
              <a:t>arındırılmış</a:t>
            </a:r>
            <a:r>
              <a:rPr lang="en-US" dirty="0"/>
              <a:t> </a:t>
            </a:r>
            <a:r>
              <a:rPr lang="en-US" dirty="0" err="1"/>
              <a:t>salona</a:t>
            </a:r>
            <a:r>
              <a:rPr lang="en-US" dirty="0"/>
              <a:t> </a:t>
            </a:r>
            <a:r>
              <a:rPr lang="en-US" dirty="0" err="1"/>
              <a:t>girebilirsiniz</a:t>
            </a:r>
            <a:r>
              <a:rPr lang="en-US" dirty="0"/>
              <a:t>. </a:t>
            </a:r>
            <a:r>
              <a:rPr lang="en-US" dirty="0" err="1"/>
              <a:t>Köprüde</a:t>
            </a:r>
            <a:r>
              <a:rPr lang="en-US" dirty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barkodu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/>
              <a:t>okutmanız</a:t>
            </a:r>
            <a:r>
              <a:rPr lang="en-US" dirty="0"/>
              <a:t> </a:t>
            </a:r>
            <a:r>
              <a:rPr lang="en-US" dirty="0" err="1"/>
              <a:t>gerekiyor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789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Kaynak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http://www.kokpit.aero/havaalaninda-check-in-islemleri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0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345" y="1600200"/>
            <a:ext cx="8515134" cy="4797887"/>
          </a:xfrm>
        </p:spPr>
        <p:txBody>
          <a:bodyPr/>
          <a:lstStyle/>
          <a:p>
            <a:r>
              <a:rPr lang="en-US" dirty="0" err="1" smtClean="0"/>
              <a:t>Dönem</a:t>
            </a:r>
            <a:r>
              <a:rPr lang="en-US" dirty="0" smtClean="0"/>
              <a:t> </a:t>
            </a:r>
            <a:r>
              <a:rPr lang="en-US" dirty="0" err="1" smtClean="0"/>
              <a:t>boyunca</a:t>
            </a:r>
            <a:r>
              <a:rPr lang="en-US" dirty="0" smtClean="0"/>
              <a:t> SKYLIFE </a:t>
            </a:r>
            <a:r>
              <a:rPr lang="en-US" dirty="0" err="1" smtClean="0"/>
              <a:t>ve</a:t>
            </a:r>
            <a:r>
              <a:rPr lang="en-US" dirty="0" smtClean="0"/>
              <a:t> Pegasus </a:t>
            </a:r>
            <a:r>
              <a:rPr lang="en-US" dirty="0" err="1" smtClean="0"/>
              <a:t>Dergilerini</a:t>
            </a:r>
            <a:r>
              <a:rPr lang="en-US" dirty="0" smtClean="0"/>
              <a:t> </a:t>
            </a:r>
            <a:r>
              <a:rPr lang="en-US" dirty="0" err="1" smtClean="0"/>
              <a:t>inceleyecek</a:t>
            </a:r>
            <a:r>
              <a:rPr lang="en-US" dirty="0" smtClean="0"/>
              <a:t>, </a:t>
            </a:r>
            <a:r>
              <a:rPr lang="en-US" dirty="0" err="1" smtClean="0"/>
              <a:t>rezervasyon</a:t>
            </a:r>
            <a:r>
              <a:rPr lang="en-US" dirty="0" smtClean="0"/>
              <a:t> </a:t>
            </a:r>
            <a:r>
              <a:rPr lang="en-US" dirty="0" err="1" smtClean="0"/>
              <a:t>sürecinden</a:t>
            </a:r>
            <a:r>
              <a:rPr lang="en-US" dirty="0" smtClean="0"/>
              <a:t> </a:t>
            </a:r>
            <a:r>
              <a:rPr lang="en-US" dirty="0" err="1" smtClean="0"/>
              <a:t>uçaktan</a:t>
            </a:r>
            <a:r>
              <a:rPr lang="en-US" dirty="0" smtClean="0"/>
              <a:t> </a:t>
            </a:r>
            <a:r>
              <a:rPr lang="en-US" dirty="0" err="1" smtClean="0"/>
              <a:t>inene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geçen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alacağız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havayolunun</a:t>
            </a:r>
            <a:r>
              <a:rPr lang="en-US" dirty="0" smtClean="0"/>
              <a:t> </a:t>
            </a:r>
            <a:r>
              <a:rPr lang="en-US" dirty="0" err="1" smtClean="0"/>
              <a:t>hangi</a:t>
            </a:r>
            <a:r>
              <a:rPr lang="en-US" dirty="0" smtClean="0"/>
              <a:t> </a:t>
            </a:r>
            <a:r>
              <a:rPr lang="en-US" dirty="0" err="1" smtClean="0"/>
              <a:t>şehirlere</a:t>
            </a:r>
            <a:r>
              <a:rPr lang="en-US" dirty="0" smtClean="0"/>
              <a:t> </a:t>
            </a:r>
            <a:r>
              <a:rPr lang="en-US" dirty="0" err="1" smtClean="0"/>
              <a:t>uçtuklarına</a:t>
            </a:r>
            <a:r>
              <a:rPr lang="en-US" dirty="0" smtClean="0"/>
              <a:t> </a:t>
            </a:r>
            <a:r>
              <a:rPr lang="en-US" dirty="0" err="1" smtClean="0"/>
              <a:t>bakıp</a:t>
            </a:r>
            <a:r>
              <a:rPr lang="en-US" dirty="0" smtClean="0"/>
              <a:t>, Amadeus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de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Şehir</a:t>
            </a:r>
            <a:r>
              <a:rPr lang="en-US" dirty="0" smtClean="0"/>
              <a:t> </a:t>
            </a:r>
            <a:r>
              <a:rPr lang="en-US" dirty="0" err="1" smtClean="0"/>
              <a:t>kodlarını</a:t>
            </a:r>
            <a:r>
              <a:rPr lang="en-US" dirty="0" smtClean="0"/>
              <a:t> </a:t>
            </a:r>
            <a:r>
              <a:rPr lang="en-US" dirty="0" err="1" smtClean="0"/>
              <a:t>çalışacağız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308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939" y="1600200"/>
            <a:ext cx="8710509" cy="4976968"/>
          </a:xfrm>
        </p:spPr>
        <p:txBody>
          <a:bodyPr>
            <a:normAutofit/>
          </a:bodyPr>
          <a:lstStyle/>
          <a:p>
            <a:r>
              <a:rPr lang="en-US" b="1" dirty="0"/>
              <a:t>1. </a:t>
            </a:r>
            <a:r>
              <a:rPr lang="en-US" b="1" dirty="0" err="1"/>
              <a:t>Havalimanında</a:t>
            </a:r>
            <a:r>
              <a:rPr lang="en-US" b="1" dirty="0"/>
              <a:t> check-in </a:t>
            </a:r>
            <a:r>
              <a:rPr lang="en-US" b="1" dirty="0" err="1"/>
              <a:t>sırası</a:t>
            </a:r>
            <a:r>
              <a:rPr lang="en-US" b="1" dirty="0"/>
              <a:t> </a:t>
            </a:r>
            <a:r>
              <a:rPr lang="en-US" b="1" dirty="0" err="1"/>
              <a:t>beklemeden</a:t>
            </a:r>
            <a:r>
              <a:rPr lang="en-US" b="1" dirty="0"/>
              <a:t> </a:t>
            </a:r>
            <a:r>
              <a:rPr lang="en-US" b="1" dirty="0" err="1"/>
              <a:t>işlemlerini</a:t>
            </a:r>
            <a:r>
              <a:rPr lang="en-US" b="1" dirty="0"/>
              <a:t> internet </a:t>
            </a:r>
            <a:r>
              <a:rPr lang="en-US" b="1" dirty="0" err="1"/>
              <a:t>üzerinden</a:t>
            </a:r>
            <a:r>
              <a:rPr lang="en-US" b="1" dirty="0"/>
              <a:t> </a:t>
            </a:r>
            <a:r>
              <a:rPr lang="en-US" b="1" dirty="0" err="1"/>
              <a:t>yapabilir</a:t>
            </a:r>
            <a:r>
              <a:rPr lang="en-US" b="1" dirty="0"/>
              <a:t> </a:t>
            </a:r>
            <a:r>
              <a:rPr lang="en-US" b="1" dirty="0" err="1" smtClean="0"/>
              <a:t>miyim</a:t>
            </a:r>
            <a:r>
              <a:rPr lang="en-US" b="1" dirty="0"/>
              <a:t>?</a:t>
            </a:r>
            <a:endParaRPr lang="en-US" dirty="0"/>
          </a:p>
          <a:p>
            <a:r>
              <a:rPr lang="en-US" dirty="0" err="1"/>
              <a:t>Havalimanı'nda</a:t>
            </a:r>
            <a:r>
              <a:rPr lang="en-US" dirty="0"/>
              <a:t> </a:t>
            </a:r>
            <a:r>
              <a:rPr lang="en-US" dirty="0" err="1"/>
              <a:t>bekleme</a:t>
            </a:r>
            <a:r>
              <a:rPr lang="en-US" dirty="0"/>
              <a:t> </a:t>
            </a:r>
            <a:r>
              <a:rPr lang="en-US" dirty="0" err="1"/>
              <a:t>sürenizi</a:t>
            </a:r>
            <a:r>
              <a:rPr lang="en-US" dirty="0"/>
              <a:t> </a:t>
            </a:r>
            <a:r>
              <a:rPr lang="en-US" dirty="0" err="1"/>
              <a:t>azaltmak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check-in </a:t>
            </a:r>
            <a:r>
              <a:rPr lang="en-US" dirty="0" err="1"/>
              <a:t>işlemlerinin</a:t>
            </a:r>
            <a:r>
              <a:rPr lang="en-US" dirty="0"/>
              <a:t> </a:t>
            </a:r>
            <a:r>
              <a:rPr lang="en-US" dirty="0" err="1"/>
              <a:t>uçtuğunuz</a:t>
            </a:r>
            <a:r>
              <a:rPr lang="en-US" dirty="0"/>
              <a:t> </a:t>
            </a:r>
            <a:r>
              <a:rPr lang="en-US" dirty="0" err="1"/>
              <a:t>havayolunun</a:t>
            </a:r>
            <a:r>
              <a:rPr lang="en-US" dirty="0"/>
              <a:t> internet </a:t>
            </a:r>
            <a:r>
              <a:rPr lang="en-US" dirty="0" err="1"/>
              <a:t>sitesini</a:t>
            </a:r>
            <a:r>
              <a:rPr lang="en-US" dirty="0"/>
              <a:t> </a:t>
            </a:r>
            <a:r>
              <a:rPr lang="en-US" dirty="0" err="1"/>
              <a:t>kullanarak</a:t>
            </a:r>
            <a:r>
              <a:rPr lang="en-US" dirty="0"/>
              <a:t> </a:t>
            </a:r>
            <a:r>
              <a:rPr lang="en-US" dirty="0" err="1"/>
              <a:t>yapabilirsiniz</a:t>
            </a:r>
            <a:r>
              <a:rPr lang="en-US" dirty="0"/>
              <a:t>. </a:t>
            </a:r>
            <a:r>
              <a:rPr lang="en-US" dirty="0" err="1"/>
              <a:t>Eğer</a:t>
            </a:r>
            <a:r>
              <a:rPr lang="en-US" dirty="0"/>
              <a:t> </a:t>
            </a:r>
            <a:r>
              <a:rPr lang="en-US" dirty="0" err="1"/>
              <a:t>kargoya</a:t>
            </a:r>
            <a:r>
              <a:rPr lang="en-US" dirty="0"/>
              <a:t> </a:t>
            </a:r>
            <a:r>
              <a:rPr lang="en-US" dirty="0" err="1"/>
              <a:t>verilecek</a:t>
            </a:r>
            <a:r>
              <a:rPr lang="en-US" dirty="0"/>
              <a:t> </a:t>
            </a:r>
            <a:r>
              <a:rPr lang="en-US" dirty="0" err="1"/>
              <a:t>bavulunuz</a:t>
            </a:r>
            <a:r>
              <a:rPr lang="en-US" dirty="0"/>
              <a:t> </a:t>
            </a:r>
            <a:r>
              <a:rPr lang="en-US" dirty="0" err="1"/>
              <a:t>yoksa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işlem</a:t>
            </a:r>
            <a:r>
              <a:rPr lang="en-US" dirty="0"/>
              <a:t> </a:t>
            </a:r>
            <a:r>
              <a:rPr lang="en-US" dirty="0" err="1"/>
              <a:t>sonrasında</a:t>
            </a:r>
            <a:r>
              <a:rPr lang="en-US" dirty="0"/>
              <a:t> </a:t>
            </a:r>
            <a:r>
              <a:rPr lang="en-US" dirty="0" err="1"/>
              <a:t>alacağınız</a:t>
            </a:r>
            <a:r>
              <a:rPr lang="en-US" dirty="0"/>
              <a:t> </a:t>
            </a:r>
            <a:r>
              <a:rPr lang="en-US" dirty="0" err="1"/>
              <a:t>kağıt</a:t>
            </a:r>
            <a:r>
              <a:rPr lang="en-US" dirty="0"/>
              <a:t> </a:t>
            </a:r>
            <a:r>
              <a:rPr lang="en-US" dirty="0" err="1"/>
              <a:t>çıktı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noktalarından</a:t>
            </a:r>
            <a:r>
              <a:rPr lang="en-US" dirty="0"/>
              <a:t> </a:t>
            </a:r>
            <a:r>
              <a:rPr lang="en-US" dirty="0" err="1"/>
              <a:t>geçebilirsiniz</a:t>
            </a:r>
            <a:r>
              <a:rPr lang="en-US" dirty="0"/>
              <a:t>. </a:t>
            </a:r>
            <a:r>
              <a:rPr lang="en-US" dirty="0" err="1"/>
              <a:t>İşte</a:t>
            </a:r>
            <a:r>
              <a:rPr lang="en-US" dirty="0"/>
              <a:t> </a:t>
            </a:r>
            <a:r>
              <a:rPr lang="en-US" dirty="0" err="1"/>
              <a:t>yapacağınız</a:t>
            </a:r>
            <a:r>
              <a:rPr lang="en-US" dirty="0"/>
              <a:t> </a:t>
            </a:r>
            <a:r>
              <a:rPr lang="en-US" dirty="0" err="1"/>
              <a:t>işlemler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8691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Öncelikle</a:t>
            </a:r>
            <a:r>
              <a:rPr lang="en-US" dirty="0" smtClean="0"/>
              <a:t> </a:t>
            </a:r>
            <a:r>
              <a:rPr lang="en-US" dirty="0" err="1" smtClean="0"/>
              <a:t>bileti</a:t>
            </a:r>
            <a:r>
              <a:rPr lang="en-US" dirty="0" smtClean="0"/>
              <a:t> </a:t>
            </a:r>
            <a:r>
              <a:rPr lang="en-US" dirty="0" err="1" smtClean="0"/>
              <a:t>aldığınız</a:t>
            </a:r>
            <a:r>
              <a:rPr lang="en-US" dirty="0" smtClean="0"/>
              <a:t> </a:t>
            </a:r>
            <a:r>
              <a:rPr lang="en-US" dirty="0" err="1" smtClean="0"/>
              <a:t>havayolu</a:t>
            </a:r>
            <a:r>
              <a:rPr lang="en-US" dirty="0" smtClean="0"/>
              <a:t> </a:t>
            </a:r>
            <a:r>
              <a:rPr lang="en-US" dirty="0" err="1" smtClean="0"/>
              <a:t>şirketinin</a:t>
            </a:r>
            <a:r>
              <a:rPr lang="en-US" dirty="0" smtClean="0"/>
              <a:t> web </a:t>
            </a:r>
            <a:r>
              <a:rPr lang="en-US" dirty="0" err="1" smtClean="0"/>
              <a:t>sitesine</a:t>
            </a:r>
            <a:r>
              <a:rPr lang="en-US" dirty="0" smtClean="0"/>
              <a:t> </a:t>
            </a:r>
            <a:r>
              <a:rPr lang="en-US" dirty="0" err="1" smtClean="0"/>
              <a:t>girin</a:t>
            </a:r>
            <a:r>
              <a:rPr lang="en-US" dirty="0" smtClean="0"/>
              <a:t>. </a:t>
            </a:r>
            <a:r>
              <a:rPr lang="en-US" dirty="0" err="1" smtClean="0"/>
              <a:t>Unutmayın</a:t>
            </a:r>
            <a:r>
              <a:rPr lang="en-US" dirty="0" smtClean="0"/>
              <a:t>,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işlemler</a:t>
            </a:r>
            <a:r>
              <a:rPr lang="en-US" dirty="0" smtClean="0"/>
              <a:t> </a:t>
            </a:r>
            <a:r>
              <a:rPr lang="en-US" dirty="0" err="1" smtClean="0"/>
              <a:t>şirketlere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değişmekle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genelde</a:t>
            </a:r>
            <a:r>
              <a:rPr lang="en-US" dirty="0" smtClean="0"/>
              <a:t> </a:t>
            </a:r>
            <a:r>
              <a:rPr lang="en-US" dirty="0" err="1" smtClean="0"/>
              <a:t>kalkış</a:t>
            </a:r>
            <a:r>
              <a:rPr lang="en-US" dirty="0" smtClean="0"/>
              <a:t> </a:t>
            </a:r>
            <a:r>
              <a:rPr lang="en-US" dirty="0" err="1" smtClean="0"/>
              <a:t>saatinden</a:t>
            </a:r>
            <a:r>
              <a:rPr lang="en-US" dirty="0" smtClean="0"/>
              <a:t> 24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önce</a:t>
            </a:r>
            <a:r>
              <a:rPr lang="en-US" dirty="0" smtClean="0"/>
              <a:t> </a:t>
            </a:r>
            <a:r>
              <a:rPr lang="en-US" dirty="0" err="1" smtClean="0"/>
              <a:t>başlayıp</a:t>
            </a:r>
            <a:r>
              <a:rPr lang="en-US" dirty="0" smtClean="0"/>
              <a:t> 90 </a:t>
            </a:r>
            <a:r>
              <a:rPr lang="en-US" dirty="0" err="1" smtClean="0"/>
              <a:t>dakika</a:t>
            </a:r>
            <a:r>
              <a:rPr lang="en-US" dirty="0" smtClean="0"/>
              <a:t> </a:t>
            </a:r>
            <a:r>
              <a:rPr lang="en-US" dirty="0" err="1" smtClean="0"/>
              <a:t>kalıncaya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gerçekleştirilebilir</a:t>
            </a:r>
            <a:r>
              <a:rPr lang="en-US" dirty="0" smtClean="0"/>
              <a:t>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406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939" y="1600200"/>
            <a:ext cx="8726791" cy="5025808"/>
          </a:xfrm>
        </p:spPr>
        <p:txBody>
          <a:bodyPr>
            <a:normAutofit/>
          </a:bodyPr>
          <a:lstStyle/>
          <a:p>
            <a:r>
              <a:rPr lang="en-US" dirty="0" smtClean="0"/>
              <a:t>İnternet </a:t>
            </a:r>
            <a:r>
              <a:rPr lang="en-US" dirty="0" err="1" smtClean="0"/>
              <a:t>sitesinde</a:t>
            </a:r>
            <a:r>
              <a:rPr lang="en-US" dirty="0" smtClean="0"/>
              <a:t> online check-in </a:t>
            </a:r>
            <a:r>
              <a:rPr lang="en-US" dirty="0" err="1" smtClean="0"/>
              <a:t>bölümüne</a:t>
            </a:r>
            <a:r>
              <a:rPr lang="en-US" dirty="0" smtClean="0"/>
              <a:t> </a:t>
            </a:r>
            <a:r>
              <a:rPr lang="en-US" dirty="0" err="1" smtClean="0"/>
              <a:t>girin</a:t>
            </a:r>
            <a:r>
              <a:rPr lang="en-US" dirty="0" smtClean="0"/>
              <a:t>. Forum </a:t>
            </a:r>
            <a:r>
              <a:rPr lang="en-US" dirty="0" err="1" smtClean="0"/>
              <a:t>adınızı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soyadınızı</a:t>
            </a:r>
            <a:r>
              <a:rPr lang="en-US" dirty="0" smtClean="0"/>
              <a:t>,  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bilet</a:t>
            </a:r>
            <a:r>
              <a:rPr lang="en-US" dirty="0" smtClean="0"/>
              <a:t> </a:t>
            </a:r>
            <a:r>
              <a:rPr lang="en-US" dirty="0" err="1" smtClean="0"/>
              <a:t>numarası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PNR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adlandırılan</a:t>
            </a:r>
            <a:r>
              <a:rPr lang="en-US" dirty="0" smtClean="0"/>
              <a:t> </a:t>
            </a:r>
            <a:r>
              <a:rPr lang="en-US" dirty="0" err="1" smtClean="0"/>
              <a:t>rezervasyon</a:t>
            </a:r>
            <a:r>
              <a:rPr lang="en-US" dirty="0" smtClean="0"/>
              <a:t> </a:t>
            </a:r>
            <a:r>
              <a:rPr lang="en-US" dirty="0" err="1" smtClean="0"/>
              <a:t>numarasını</a:t>
            </a:r>
            <a:r>
              <a:rPr lang="en-US" dirty="0" smtClean="0"/>
              <a:t> </a:t>
            </a:r>
            <a:r>
              <a:rPr lang="en-US" dirty="0" err="1" smtClean="0"/>
              <a:t>ilgili</a:t>
            </a:r>
            <a:r>
              <a:rPr lang="en-US" dirty="0" smtClean="0"/>
              <a:t> </a:t>
            </a:r>
            <a:r>
              <a:rPr lang="en-US" dirty="0" err="1" smtClean="0"/>
              <a:t>yerlere</a:t>
            </a:r>
            <a:r>
              <a:rPr lang="en-US" dirty="0" smtClean="0"/>
              <a:t> </a:t>
            </a:r>
            <a:r>
              <a:rPr lang="en-US" dirty="0" err="1" smtClean="0"/>
              <a:t>girin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Rezervasyon</a:t>
            </a:r>
            <a:r>
              <a:rPr lang="en-US" dirty="0" smtClean="0"/>
              <a:t> </a:t>
            </a:r>
            <a:r>
              <a:rPr lang="en-US" dirty="0" err="1" smtClean="0"/>
              <a:t>kaydınızdan</a:t>
            </a:r>
            <a:r>
              <a:rPr lang="en-US" dirty="0" smtClean="0"/>
              <a:t> check-in </a:t>
            </a:r>
            <a:r>
              <a:rPr lang="en-US" dirty="0" err="1" smtClean="0"/>
              <a:t>yapmak</a:t>
            </a:r>
            <a:r>
              <a:rPr lang="en-US" dirty="0" smtClean="0"/>
              <a:t> </a:t>
            </a:r>
            <a:r>
              <a:rPr lang="en-US" dirty="0" err="1" smtClean="0"/>
              <a:t>istediğiniz</a:t>
            </a:r>
            <a:r>
              <a:rPr lang="en-US" dirty="0" smtClean="0"/>
              <a:t> </a:t>
            </a:r>
            <a:r>
              <a:rPr lang="en-US" dirty="0" err="1" smtClean="0"/>
              <a:t>yolcuları</a:t>
            </a:r>
            <a:r>
              <a:rPr lang="en-US" dirty="0" smtClean="0"/>
              <a:t> </a:t>
            </a:r>
            <a:r>
              <a:rPr lang="en-US" dirty="0" err="1" smtClean="0"/>
              <a:t>seçebilir</a:t>
            </a:r>
            <a:r>
              <a:rPr lang="en-US" dirty="0" smtClean="0"/>
              <a:t>, </a:t>
            </a:r>
            <a:r>
              <a:rPr lang="en-US" dirty="0" err="1" smtClean="0"/>
              <a:t>bağlantılı</a:t>
            </a:r>
            <a:r>
              <a:rPr lang="en-US" dirty="0" smtClean="0"/>
              <a:t>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uçuşlarınıza</a:t>
            </a:r>
            <a:r>
              <a:rPr lang="en-US" dirty="0" smtClean="0"/>
              <a:t> check-in </a:t>
            </a:r>
            <a:r>
              <a:rPr lang="en-US" dirty="0" err="1" smtClean="0"/>
              <a:t>yapabilir</a:t>
            </a:r>
            <a:r>
              <a:rPr lang="en-US" dirty="0" smtClean="0"/>
              <a:t>, </a:t>
            </a:r>
            <a:r>
              <a:rPr lang="en-US" dirty="0" err="1" smtClean="0"/>
              <a:t>tüm</a:t>
            </a:r>
            <a:r>
              <a:rPr lang="en-US" dirty="0" smtClean="0"/>
              <a:t> </a:t>
            </a:r>
            <a:r>
              <a:rPr lang="en-US" dirty="0" err="1" smtClean="0"/>
              <a:t>uçuşlara</a:t>
            </a:r>
            <a:r>
              <a:rPr lang="en-US" dirty="0" smtClean="0"/>
              <a:t> </a:t>
            </a:r>
            <a:r>
              <a:rPr lang="en-US" dirty="0" err="1" smtClean="0"/>
              <a:t>ait</a:t>
            </a:r>
            <a:r>
              <a:rPr lang="en-US" dirty="0" smtClean="0"/>
              <a:t> </a:t>
            </a:r>
            <a:r>
              <a:rPr lang="en-US" dirty="0" err="1" smtClean="0"/>
              <a:t>koltukları</a:t>
            </a:r>
            <a:r>
              <a:rPr lang="en-US" dirty="0" smtClean="0"/>
              <a:t> </a:t>
            </a:r>
            <a:r>
              <a:rPr lang="en-US" dirty="0" err="1" smtClean="0"/>
              <a:t>seçebilir</a:t>
            </a:r>
            <a:r>
              <a:rPr lang="en-US" dirty="0" smtClean="0"/>
              <a:t>, </a:t>
            </a:r>
            <a:r>
              <a:rPr lang="en-US" dirty="0" err="1" smtClean="0"/>
              <a:t>koltuk</a:t>
            </a:r>
            <a:r>
              <a:rPr lang="en-US" dirty="0" smtClean="0"/>
              <a:t> </a:t>
            </a:r>
            <a:r>
              <a:rPr lang="en-US" dirty="0" err="1" smtClean="0"/>
              <a:t>değiştirme</a:t>
            </a:r>
            <a:r>
              <a:rPr lang="en-US" dirty="0" smtClean="0"/>
              <a:t> </a:t>
            </a:r>
            <a:r>
              <a:rPr lang="en-US" dirty="0" err="1" smtClean="0"/>
              <a:t>imkanından</a:t>
            </a:r>
            <a:r>
              <a:rPr lang="en-US" dirty="0" smtClean="0"/>
              <a:t> </a:t>
            </a:r>
            <a:r>
              <a:rPr lang="en-US" dirty="0" err="1" smtClean="0"/>
              <a:t>faydalanabilirsiniz</a:t>
            </a:r>
            <a:r>
              <a:rPr lang="en-US" dirty="0" smtClean="0"/>
              <a:t>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253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İstediğiniz</a:t>
            </a:r>
            <a:r>
              <a:rPr lang="en-US" dirty="0" smtClean="0"/>
              <a:t> </a:t>
            </a:r>
            <a:r>
              <a:rPr lang="en-US" dirty="0" err="1" smtClean="0"/>
              <a:t>koltuğu</a:t>
            </a:r>
            <a:r>
              <a:rPr lang="en-US" dirty="0" smtClean="0"/>
              <a:t> </a:t>
            </a:r>
            <a:r>
              <a:rPr lang="en-US" dirty="0" err="1" smtClean="0"/>
              <a:t>işaretleyin</a:t>
            </a:r>
            <a:r>
              <a:rPr lang="en-US" dirty="0" smtClean="0"/>
              <a:t>. </a:t>
            </a:r>
            <a:r>
              <a:rPr lang="en-US" dirty="0" err="1" smtClean="0"/>
              <a:t>Eğer</a:t>
            </a:r>
            <a:r>
              <a:rPr lang="en-US" dirty="0" smtClean="0"/>
              <a:t> </a:t>
            </a:r>
            <a:r>
              <a:rPr lang="en-US" dirty="0" err="1" smtClean="0"/>
              <a:t>varsa</a:t>
            </a:r>
            <a:r>
              <a:rPr lang="en-US" dirty="0" smtClean="0"/>
              <a:t>, </a:t>
            </a:r>
            <a:r>
              <a:rPr lang="en-US" dirty="0" err="1" smtClean="0"/>
              <a:t>vereceğiniz</a:t>
            </a:r>
            <a:r>
              <a:rPr lang="en-US" dirty="0" smtClean="0"/>
              <a:t> </a:t>
            </a:r>
            <a:r>
              <a:rPr lang="en-US" dirty="0" err="1" smtClean="0"/>
              <a:t>bagaj</a:t>
            </a:r>
            <a:r>
              <a:rPr lang="en-US" dirty="0" smtClean="0"/>
              <a:t> </a:t>
            </a:r>
            <a:r>
              <a:rPr lang="en-US" dirty="0" err="1" smtClean="0"/>
              <a:t>sayısını</a:t>
            </a:r>
            <a:r>
              <a:rPr lang="en-US" dirty="0" smtClean="0"/>
              <a:t> </a:t>
            </a:r>
            <a:r>
              <a:rPr lang="en-US" dirty="0" err="1" smtClean="0"/>
              <a:t>seçin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İşleminizi</a:t>
            </a:r>
            <a:r>
              <a:rPr lang="en-US" dirty="0" smtClean="0"/>
              <a:t> </a:t>
            </a:r>
            <a:r>
              <a:rPr lang="en-US" dirty="0" err="1" smtClean="0"/>
              <a:t>onaylayın</a:t>
            </a:r>
            <a:r>
              <a:rPr lang="en-US" dirty="0" smtClean="0"/>
              <a:t>. Bu </a:t>
            </a:r>
            <a:r>
              <a:rPr lang="en-US" dirty="0" err="1" smtClean="0"/>
              <a:t>işlemden</a:t>
            </a:r>
            <a:r>
              <a:rPr lang="en-US" dirty="0" smtClean="0"/>
              <a:t> </a:t>
            </a:r>
            <a:r>
              <a:rPr lang="en-US" dirty="0" err="1" smtClean="0"/>
              <a:t>kağıt</a:t>
            </a:r>
            <a:r>
              <a:rPr lang="en-US" dirty="0" smtClean="0"/>
              <a:t> </a:t>
            </a:r>
            <a:r>
              <a:rPr lang="en-US" dirty="0" err="1" smtClean="0"/>
              <a:t>çıktısı</a:t>
            </a:r>
            <a:r>
              <a:rPr lang="en-US" dirty="0" smtClean="0"/>
              <a:t> </a:t>
            </a:r>
            <a:r>
              <a:rPr lang="en-US" dirty="0" err="1" smtClean="0"/>
              <a:t>alın</a:t>
            </a:r>
            <a:r>
              <a:rPr lang="en-US" dirty="0" smtClean="0"/>
              <a:t>. </a:t>
            </a:r>
            <a:r>
              <a:rPr lang="en-US" dirty="0" err="1" smtClean="0"/>
              <a:t>Ayrıca</a:t>
            </a:r>
            <a:r>
              <a:rPr lang="en-US" dirty="0" smtClean="0"/>
              <a:t> </a:t>
            </a:r>
            <a:r>
              <a:rPr lang="en-US" dirty="0" err="1" smtClean="0"/>
              <a:t>bilgileri</a:t>
            </a:r>
            <a:r>
              <a:rPr lang="en-US" dirty="0" smtClean="0"/>
              <a:t> </a:t>
            </a:r>
            <a:r>
              <a:rPr lang="en-US" dirty="0" err="1" smtClean="0"/>
              <a:t>yedeklemek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cep</a:t>
            </a:r>
            <a:r>
              <a:rPr lang="en-US" dirty="0" smtClean="0"/>
              <a:t> </a:t>
            </a:r>
            <a:r>
              <a:rPr lang="en-US" dirty="0" err="1" smtClean="0"/>
              <a:t>telefonunuza</a:t>
            </a:r>
            <a:r>
              <a:rPr lang="en-US" dirty="0" smtClean="0"/>
              <a:t> </a:t>
            </a:r>
            <a:r>
              <a:rPr lang="en-US" dirty="0" err="1" smtClean="0"/>
              <a:t>mesaj</a:t>
            </a:r>
            <a:r>
              <a:rPr lang="en-US" dirty="0" smtClean="0"/>
              <a:t> </a:t>
            </a:r>
            <a:r>
              <a:rPr lang="en-US" dirty="0" err="1" smtClean="0"/>
              <a:t>gönderilmesini</a:t>
            </a:r>
            <a:r>
              <a:rPr lang="en-US" dirty="0" smtClean="0"/>
              <a:t> de </a:t>
            </a:r>
            <a:r>
              <a:rPr lang="en-US" dirty="0" err="1" smtClean="0"/>
              <a:t>isteyebilirsiniz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585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939" y="1600200"/>
            <a:ext cx="8726791" cy="492812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2. On-line check-</a:t>
            </a:r>
            <a:r>
              <a:rPr lang="en-US" b="1" dirty="0" err="1"/>
              <a:t>in'imi</a:t>
            </a:r>
            <a:r>
              <a:rPr lang="en-US" b="1" dirty="0"/>
              <a:t> </a:t>
            </a:r>
            <a:r>
              <a:rPr lang="en-US" b="1" dirty="0" err="1"/>
              <a:t>tamamladım</a:t>
            </a:r>
            <a:r>
              <a:rPr lang="en-US" b="1" dirty="0"/>
              <a:t>. </a:t>
            </a:r>
            <a:r>
              <a:rPr lang="en-US" b="1" dirty="0" err="1"/>
              <a:t>Havalimanında</a:t>
            </a:r>
            <a:r>
              <a:rPr lang="en-US" b="1" dirty="0"/>
              <a:t> </a:t>
            </a:r>
            <a:r>
              <a:rPr lang="en-US" b="1" dirty="0" err="1"/>
              <a:t>neler</a:t>
            </a:r>
            <a:r>
              <a:rPr lang="en-US" b="1" dirty="0"/>
              <a:t> </a:t>
            </a:r>
            <a:r>
              <a:rPr lang="en-US" b="1" dirty="0" err="1"/>
              <a:t>yapmalıyım</a:t>
            </a:r>
            <a:r>
              <a:rPr lang="en-US" b="1" dirty="0" smtClean="0"/>
              <a:t>?</a:t>
            </a:r>
            <a:endParaRPr lang="en-US" dirty="0"/>
          </a:p>
          <a:p>
            <a:r>
              <a:rPr lang="en-US" dirty="0" err="1"/>
              <a:t>Eğer</a:t>
            </a:r>
            <a:r>
              <a:rPr lang="en-US" dirty="0"/>
              <a:t> </a:t>
            </a:r>
            <a:r>
              <a:rPr lang="en-US" dirty="0" err="1"/>
              <a:t>kağıt</a:t>
            </a:r>
            <a:r>
              <a:rPr lang="en-US" dirty="0"/>
              <a:t> </a:t>
            </a:r>
            <a:r>
              <a:rPr lang="en-US" dirty="0" err="1"/>
              <a:t>çıkış</a:t>
            </a:r>
            <a:r>
              <a:rPr lang="en-US" dirty="0"/>
              <a:t> </a:t>
            </a:r>
            <a:r>
              <a:rPr lang="en-US" dirty="0" err="1"/>
              <a:t>alamadıysanız</a:t>
            </a:r>
            <a:r>
              <a:rPr lang="en-US" dirty="0"/>
              <a:t>, </a:t>
            </a:r>
            <a:r>
              <a:rPr lang="en-US" dirty="0" err="1"/>
              <a:t>havayollarının</a:t>
            </a:r>
            <a:r>
              <a:rPr lang="en-US" dirty="0"/>
              <a:t> </a:t>
            </a:r>
            <a:r>
              <a:rPr lang="en-US" dirty="0" err="1"/>
              <a:t>internetten</a:t>
            </a:r>
            <a:r>
              <a:rPr lang="en-US" dirty="0"/>
              <a:t> check-in </a:t>
            </a:r>
            <a:r>
              <a:rPr lang="en-US" dirty="0" err="1"/>
              <a:t>işlemleri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ayrılan</a:t>
            </a:r>
            <a:r>
              <a:rPr lang="en-US" dirty="0"/>
              <a:t> </a:t>
            </a:r>
            <a:r>
              <a:rPr lang="en-US" dirty="0" err="1"/>
              <a:t>bölümüne</a:t>
            </a:r>
            <a:r>
              <a:rPr lang="en-US" dirty="0"/>
              <a:t> </a:t>
            </a:r>
            <a:r>
              <a:rPr lang="en-US" dirty="0" err="1"/>
              <a:t>gidin</a:t>
            </a:r>
            <a:r>
              <a:rPr lang="en-US" dirty="0"/>
              <a:t>. </a:t>
            </a:r>
            <a:r>
              <a:rPr lang="en-US" dirty="0" err="1"/>
              <a:t>Uçağa</a:t>
            </a:r>
            <a:r>
              <a:rPr lang="en-US" dirty="0"/>
              <a:t> </a:t>
            </a:r>
            <a:r>
              <a:rPr lang="en-US" dirty="0" err="1"/>
              <a:t>biniş</a:t>
            </a:r>
            <a:r>
              <a:rPr lang="en-US" dirty="0"/>
              <a:t> </a:t>
            </a:r>
            <a:r>
              <a:rPr lang="en-US" dirty="0" err="1"/>
              <a:t>kartınız</a:t>
            </a:r>
            <a:r>
              <a:rPr lang="en-US" dirty="0"/>
              <a:t> </a:t>
            </a:r>
            <a:r>
              <a:rPr lang="en-US" dirty="0" err="1"/>
              <a:t>görevli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hemen</a:t>
            </a:r>
            <a:r>
              <a:rPr lang="en-US" dirty="0"/>
              <a:t> </a:t>
            </a:r>
            <a:r>
              <a:rPr lang="en-US" dirty="0" err="1"/>
              <a:t>hazırlanacaktır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err="1"/>
              <a:t>Kağıt</a:t>
            </a:r>
            <a:r>
              <a:rPr lang="en-US" dirty="0"/>
              <a:t> </a:t>
            </a:r>
            <a:r>
              <a:rPr lang="en-US" dirty="0" err="1"/>
              <a:t>çıktınız</a:t>
            </a:r>
            <a:r>
              <a:rPr lang="en-US" dirty="0"/>
              <a:t> </a:t>
            </a:r>
            <a:r>
              <a:rPr lang="en-US" dirty="0" err="1"/>
              <a:t>varsa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bagaj</a:t>
            </a:r>
            <a:r>
              <a:rPr lang="en-US" dirty="0"/>
              <a:t> </a:t>
            </a:r>
            <a:r>
              <a:rPr lang="en-US" dirty="0" err="1"/>
              <a:t>vermiyorsanız</a:t>
            </a:r>
            <a:r>
              <a:rPr lang="en-US" dirty="0"/>
              <a:t> </a:t>
            </a:r>
            <a:r>
              <a:rPr lang="en-US" dirty="0" err="1"/>
              <a:t>doğrudan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noktasına</a:t>
            </a:r>
            <a:r>
              <a:rPr lang="en-US" dirty="0"/>
              <a:t> </a:t>
            </a:r>
            <a:r>
              <a:rPr lang="en-US" dirty="0" err="1"/>
              <a:t>gidebilirsiniz</a:t>
            </a:r>
            <a:r>
              <a:rPr lang="en-US" dirty="0"/>
              <a:t>. </a:t>
            </a:r>
            <a:r>
              <a:rPr lang="en-US" dirty="0" err="1"/>
              <a:t>Burada</a:t>
            </a:r>
            <a:r>
              <a:rPr lang="en-US" dirty="0"/>
              <a:t> </a:t>
            </a:r>
            <a:r>
              <a:rPr lang="en-US" dirty="0" err="1"/>
              <a:t>çıkış</a:t>
            </a:r>
            <a:r>
              <a:rPr lang="en-US" dirty="0"/>
              <a:t> </a:t>
            </a:r>
            <a:r>
              <a:rPr lang="en-US" dirty="0" err="1"/>
              <a:t>aldığınız</a:t>
            </a:r>
            <a:r>
              <a:rPr lang="en-US" dirty="0"/>
              <a:t> </a:t>
            </a:r>
            <a:r>
              <a:rPr lang="en-US" dirty="0" err="1"/>
              <a:t>kağıdı</a:t>
            </a:r>
            <a:r>
              <a:rPr lang="en-US" dirty="0"/>
              <a:t> </a:t>
            </a:r>
            <a:r>
              <a:rPr lang="en-US" dirty="0" err="1"/>
              <a:t>kimliğiniz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göstermeyi</a:t>
            </a:r>
            <a:r>
              <a:rPr lang="en-US" dirty="0"/>
              <a:t> </a:t>
            </a:r>
            <a:r>
              <a:rPr lang="en-US" dirty="0" err="1"/>
              <a:t>unutmayın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465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Eğer</a:t>
            </a:r>
            <a:r>
              <a:rPr lang="en-US" dirty="0" smtClean="0"/>
              <a:t> </a:t>
            </a:r>
            <a:r>
              <a:rPr lang="en-US" dirty="0" err="1" smtClean="0"/>
              <a:t>bagajınız</a:t>
            </a:r>
            <a:r>
              <a:rPr lang="en-US" dirty="0" smtClean="0"/>
              <a:t> </a:t>
            </a:r>
            <a:r>
              <a:rPr lang="en-US" dirty="0" err="1" smtClean="0"/>
              <a:t>varsa</a:t>
            </a:r>
            <a:r>
              <a:rPr lang="en-US" dirty="0" smtClean="0"/>
              <a:t> </a:t>
            </a:r>
            <a:r>
              <a:rPr lang="en-US" dirty="0" err="1" smtClean="0"/>
              <a:t>bunu</a:t>
            </a:r>
            <a:r>
              <a:rPr lang="en-US" dirty="0" smtClean="0"/>
              <a:t> </a:t>
            </a:r>
            <a:r>
              <a:rPr lang="en-US" dirty="0" err="1" smtClean="0"/>
              <a:t>kontuara</a:t>
            </a:r>
            <a:r>
              <a:rPr lang="en-US" dirty="0" smtClean="0"/>
              <a:t> </a:t>
            </a:r>
            <a:r>
              <a:rPr lang="en-US" dirty="0" err="1" smtClean="0"/>
              <a:t>verebilirsiniz</a:t>
            </a:r>
            <a:r>
              <a:rPr lang="en-US" dirty="0" smtClean="0"/>
              <a:t>.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havalimanlarında</a:t>
            </a:r>
            <a:r>
              <a:rPr lang="en-US" dirty="0" smtClean="0"/>
              <a:t> </a:t>
            </a:r>
            <a:r>
              <a:rPr lang="en-US" dirty="0" err="1" smtClean="0"/>
              <a:t>havayolu</a:t>
            </a:r>
            <a:r>
              <a:rPr lang="en-US" dirty="0" smtClean="0"/>
              <a:t> </a:t>
            </a:r>
            <a:r>
              <a:rPr lang="en-US" dirty="0" err="1" smtClean="0"/>
              <a:t>şirketlerinin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internet check-</a:t>
            </a:r>
            <a:r>
              <a:rPr lang="en-US" dirty="0" err="1" smtClean="0"/>
              <a:t>in'i</a:t>
            </a:r>
            <a:r>
              <a:rPr lang="en-US" dirty="0" smtClean="0"/>
              <a:t> </a:t>
            </a:r>
            <a:r>
              <a:rPr lang="en-US" dirty="0" err="1" smtClean="0"/>
              <a:t>yapanlara</a:t>
            </a:r>
            <a:r>
              <a:rPr lang="en-US" dirty="0" smtClean="0"/>
              <a:t> </a:t>
            </a:r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bagaj</a:t>
            </a:r>
            <a:r>
              <a:rPr lang="en-US" dirty="0" smtClean="0"/>
              <a:t> </a:t>
            </a:r>
            <a:r>
              <a:rPr lang="en-US" dirty="0" err="1" smtClean="0"/>
              <a:t>verme</a:t>
            </a:r>
            <a:r>
              <a:rPr lang="en-US" dirty="0" smtClean="0"/>
              <a:t> </a:t>
            </a:r>
            <a:r>
              <a:rPr lang="en-US" dirty="0" err="1" smtClean="0"/>
              <a:t>kontuarları</a:t>
            </a:r>
            <a:r>
              <a:rPr lang="en-US" dirty="0" smtClean="0"/>
              <a:t> </a:t>
            </a:r>
            <a:r>
              <a:rPr lang="en-US" dirty="0" err="1" smtClean="0"/>
              <a:t>bulunuyor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04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345" y="1600200"/>
            <a:ext cx="8612822" cy="497696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3. Self Check-in </a:t>
            </a:r>
            <a:r>
              <a:rPr lang="en-US" b="1" dirty="0" err="1"/>
              <a:t>nasıl</a:t>
            </a:r>
            <a:r>
              <a:rPr lang="en-US" b="1" dirty="0"/>
              <a:t> </a:t>
            </a:r>
            <a:r>
              <a:rPr lang="en-US" b="1" dirty="0" err="1"/>
              <a:t>yapılır</a:t>
            </a:r>
            <a:r>
              <a:rPr lang="en-US" b="1" dirty="0" smtClean="0"/>
              <a:t>?</a:t>
            </a:r>
            <a:r>
              <a:rPr lang="en-US" dirty="0"/>
              <a:t> </a:t>
            </a:r>
          </a:p>
          <a:p>
            <a:r>
              <a:rPr lang="en-US" dirty="0"/>
              <a:t>Check-in </a:t>
            </a:r>
            <a:r>
              <a:rPr lang="en-US" dirty="0" err="1"/>
              <a:t>işlemini</a:t>
            </a:r>
            <a:r>
              <a:rPr lang="en-US" dirty="0"/>
              <a:t> internet </a:t>
            </a:r>
            <a:r>
              <a:rPr lang="en-US" dirty="0" err="1"/>
              <a:t>üzerinden</a:t>
            </a:r>
            <a:r>
              <a:rPr lang="en-US" dirty="0"/>
              <a:t> </a:t>
            </a:r>
            <a:r>
              <a:rPr lang="en-US" dirty="0" err="1"/>
              <a:t>yapamadıysanız</a:t>
            </a:r>
            <a:r>
              <a:rPr lang="en-US" dirty="0"/>
              <a:t> </a:t>
            </a:r>
            <a:r>
              <a:rPr lang="en-US" dirty="0" err="1"/>
              <a:t>havalimanında</a:t>
            </a:r>
            <a:r>
              <a:rPr lang="en-US" dirty="0"/>
              <a:t> </a:t>
            </a:r>
            <a:r>
              <a:rPr lang="en-US" dirty="0" err="1"/>
              <a:t>hiç</a:t>
            </a:r>
            <a:r>
              <a:rPr lang="en-US" dirty="0"/>
              <a:t> </a:t>
            </a:r>
            <a:r>
              <a:rPr lang="en-US" dirty="0" err="1"/>
              <a:t>uzun</a:t>
            </a:r>
            <a:r>
              <a:rPr lang="en-US" dirty="0"/>
              <a:t> </a:t>
            </a:r>
            <a:r>
              <a:rPr lang="en-US" dirty="0" err="1"/>
              <a:t>kuyruklara</a:t>
            </a:r>
            <a:r>
              <a:rPr lang="en-US" dirty="0"/>
              <a:t> </a:t>
            </a:r>
            <a:r>
              <a:rPr lang="en-US" dirty="0" err="1"/>
              <a:t>girmeye</a:t>
            </a:r>
            <a:r>
              <a:rPr lang="en-US" dirty="0"/>
              <a:t> </a:t>
            </a:r>
            <a:r>
              <a:rPr lang="en-US" dirty="0" err="1"/>
              <a:t>gerek</a:t>
            </a:r>
            <a:r>
              <a:rPr lang="en-US" dirty="0"/>
              <a:t> </a:t>
            </a:r>
            <a:r>
              <a:rPr lang="en-US" dirty="0" err="1"/>
              <a:t>yok</a:t>
            </a:r>
            <a:r>
              <a:rPr lang="en-US" dirty="0"/>
              <a:t>. </a:t>
            </a:r>
            <a:r>
              <a:rPr lang="en-US" dirty="0" err="1"/>
              <a:t>Yapacağınız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şey</a:t>
            </a:r>
            <a:r>
              <a:rPr lang="en-US" dirty="0"/>
              <a:t> self check-in </a:t>
            </a:r>
            <a:r>
              <a:rPr lang="en-US" dirty="0" err="1"/>
              <a:t>makinelerini</a:t>
            </a:r>
            <a:r>
              <a:rPr lang="en-US" dirty="0"/>
              <a:t> </a:t>
            </a:r>
            <a:r>
              <a:rPr lang="en-US" dirty="0" err="1"/>
              <a:t>kullanarak</a:t>
            </a:r>
            <a:r>
              <a:rPr lang="en-US" dirty="0"/>
              <a:t> </a:t>
            </a:r>
            <a:r>
              <a:rPr lang="en-US" dirty="0" err="1"/>
              <a:t>işleminizi</a:t>
            </a:r>
            <a:r>
              <a:rPr lang="en-US" dirty="0"/>
              <a:t> </a:t>
            </a:r>
            <a:r>
              <a:rPr lang="en-US" dirty="0" err="1"/>
              <a:t>yapmak</a:t>
            </a:r>
            <a:r>
              <a:rPr lang="en-US" dirty="0"/>
              <a:t>. </a:t>
            </a:r>
            <a:r>
              <a:rPr lang="en-US" dirty="0" err="1"/>
              <a:t>İşlemleri</a:t>
            </a:r>
            <a:r>
              <a:rPr lang="en-US" dirty="0"/>
              <a:t> </a:t>
            </a:r>
            <a:r>
              <a:rPr lang="en-US" dirty="0" err="1"/>
              <a:t>nasıl</a:t>
            </a:r>
            <a:r>
              <a:rPr lang="en-US" dirty="0"/>
              <a:t> </a:t>
            </a:r>
            <a:r>
              <a:rPr lang="en-US" dirty="0" err="1"/>
              <a:t>yapacaksınız</a:t>
            </a:r>
            <a:r>
              <a:rPr lang="en-US" dirty="0" smtClean="0"/>
              <a:t>?</a:t>
            </a:r>
            <a:endParaRPr lang="en-US" dirty="0"/>
          </a:p>
          <a:p>
            <a:r>
              <a:rPr lang="en-US" dirty="0" err="1"/>
              <a:t>Havalimanlarında</a:t>
            </a:r>
            <a:r>
              <a:rPr lang="en-US" dirty="0"/>
              <a:t> </a:t>
            </a:r>
            <a:r>
              <a:rPr lang="en-US" dirty="0" err="1"/>
              <a:t>bulunan</a:t>
            </a:r>
            <a:r>
              <a:rPr lang="en-US" dirty="0"/>
              <a:t> Self Check-in </a:t>
            </a:r>
            <a:r>
              <a:rPr lang="en-US" dirty="0" err="1"/>
              <a:t>cihazlarının</a:t>
            </a:r>
            <a:r>
              <a:rPr lang="en-US" dirty="0"/>
              <a:t> </a:t>
            </a:r>
            <a:r>
              <a:rPr lang="en-US" dirty="0" err="1"/>
              <a:t>ekranına</a:t>
            </a:r>
            <a:r>
              <a:rPr lang="en-US" dirty="0"/>
              <a:t> </a:t>
            </a:r>
            <a:r>
              <a:rPr lang="en-US" dirty="0" err="1"/>
              <a:t>dokunarak</a:t>
            </a:r>
            <a:r>
              <a:rPr lang="en-US" dirty="0"/>
              <a:t> </a:t>
            </a:r>
            <a:r>
              <a:rPr lang="en-US" dirty="0" err="1"/>
              <a:t>uygulamayı</a:t>
            </a:r>
            <a:r>
              <a:rPr lang="en-US" dirty="0"/>
              <a:t> </a:t>
            </a:r>
            <a:r>
              <a:rPr lang="en-US" dirty="0" err="1"/>
              <a:t>başlatabilirsiniz</a:t>
            </a:r>
            <a:r>
              <a:rPr lang="en-US" dirty="0"/>
              <a:t>. </a:t>
            </a:r>
          </a:p>
          <a:p>
            <a:r>
              <a:rPr lang="en-US" dirty="0" err="1"/>
              <a:t>Havayoluna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mil </a:t>
            </a:r>
            <a:r>
              <a:rPr lang="en-US" dirty="0" err="1"/>
              <a:t>kartınız</a:t>
            </a:r>
            <a:r>
              <a:rPr lang="en-US" dirty="0"/>
              <a:t> </a:t>
            </a:r>
            <a:r>
              <a:rPr lang="en-US" dirty="0" err="1"/>
              <a:t>yoksa</a:t>
            </a:r>
            <a:r>
              <a:rPr lang="en-US" dirty="0"/>
              <a:t> </a:t>
            </a:r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banka</a:t>
            </a:r>
            <a:r>
              <a:rPr lang="en-US" dirty="0"/>
              <a:t> </a:t>
            </a:r>
            <a:r>
              <a:rPr lang="en-US" dirty="0" err="1"/>
              <a:t>kartınızı</a:t>
            </a:r>
            <a:r>
              <a:rPr lang="en-US" dirty="0"/>
              <a:t> </a:t>
            </a:r>
            <a:r>
              <a:rPr lang="en-US" dirty="0" err="1"/>
              <a:t>kullanarak</a:t>
            </a:r>
            <a:r>
              <a:rPr lang="en-US" dirty="0"/>
              <a:t> ad, </a:t>
            </a:r>
            <a:r>
              <a:rPr lang="en-US" dirty="0" err="1"/>
              <a:t>soyad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rezervasyon</a:t>
            </a:r>
            <a:r>
              <a:rPr lang="en-US" dirty="0"/>
              <a:t> </a:t>
            </a:r>
            <a:r>
              <a:rPr lang="en-US" dirty="0" err="1"/>
              <a:t>numarası</a:t>
            </a:r>
            <a:r>
              <a:rPr lang="en-US" dirty="0"/>
              <a:t> (PNR)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bilet</a:t>
            </a:r>
            <a:r>
              <a:rPr lang="en-US" dirty="0"/>
              <a:t> </a:t>
            </a:r>
            <a:r>
              <a:rPr lang="en-US" dirty="0" err="1"/>
              <a:t>numarası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bilgileri</a:t>
            </a:r>
            <a:r>
              <a:rPr lang="en-US" dirty="0"/>
              <a:t> </a:t>
            </a:r>
            <a:r>
              <a:rPr lang="en-US" dirty="0" err="1"/>
              <a:t>girin</a:t>
            </a:r>
            <a:r>
              <a:rPr lang="en-US" dirty="0"/>
              <a:t>. 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0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366</Words>
  <Application>Microsoft Macintosh PowerPoint</Application>
  <PresentationFormat>On-screen Show (4:3)</PresentationFormat>
  <Paragraphs>26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Havalimanı Check-in İşlemleri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Kaynak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Havalimanı Check-in İşlemleri</dc:title>
  <dc:creator>azade</dc:creator>
  <cp:lastModifiedBy>azade</cp:lastModifiedBy>
  <cp:revision>2</cp:revision>
  <dcterms:created xsi:type="dcterms:W3CDTF">2017-10-31T08:47:39Z</dcterms:created>
  <dcterms:modified xsi:type="dcterms:W3CDTF">2017-10-31T08:58:03Z</dcterms:modified>
</cp:coreProperties>
</file>