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9F7A-5374-CC45-89AB-943E4119344D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C0B1-D17D-8749-9922-9B852D06FB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39A39F7A-5374-CC45-89AB-943E4119344D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880C0B1-D17D-8749-9922-9B852D06F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9F7A-5374-CC45-89AB-943E4119344D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C0B1-D17D-8749-9922-9B852D06F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39A39F7A-5374-CC45-89AB-943E4119344D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880C0B1-D17D-8749-9922-9B852D06F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9F7A-5374-CC45-89AB-943E4119344D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C0B1-D17D-8749-9922-9B852D06F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39A39F7A-5374-CC45-89AB-943E4119344D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C0B1-D17D-8749-9922-9B852D06FB2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9F7A-5374-CC45-89AB-943E4119344D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C0B1-D17D-8749-9922-9B852D06F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9F7A-5374-CC45-89AB-943E4119344D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C0B1-D17D-8749-9922-9B852D06FB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9F7A-5374-CC45-89AB-943E4119344D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C0B1-D17D-8749-9922-9B852D06F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9F7A-5374-CC45-89AB-943E4119344D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C0B1-D17D-8749-9922-9B852D06F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9F7A-5374-CC45-89AB-943E4119344D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C0B1-D17D-8749-9922-9B852D06F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9F7A-5374-CC45-89AB-943E4119344D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C0B1-D17D-8749-9922-9B852D06FB2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9F7A-5374-CC45-89AB-943E4119344D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C0B1-D17D-8749-9922-9B852D06F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39A39F7A-5374-CC45-89AB-943E4119344D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880C0B1-D17D-8749-9922-9B852D06FB2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39A39F7A-5374-CC45-89AB-943E4119344D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880C0B1-D17D-8749-9922-9B852D06FB2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İlk </a:t>
            </a:r>
            <a:r>
              <a:rPr lang="en-US" dirty="0" err="1" smtClean="0"/>
              <a:t>Seyahatler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3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59" y="1600200"/>
            <a:ext cx="8608884" cy="49609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 smtClean="0"/>
              <a:t>Kazanç</a:t>
            </a:r>
            <a:r>
              <a:rPr lang="en-US" b="1" dirty="0" smtClean="0"/>
              <a:t> </a:t>
            </a:r>
            <a:r>
              <a:rPr lang="en-US" b="1" dirty="0" err="1" smtClean="0"/>
              <a:t>elde</a:t>
            </a:r>
            <a:r>
              <a:rPr lang="en-US" b="1" dirty="0" smtClean="0"/>
              <a:t> </a:t>
            </a:r>
            <a:r>
              <a:rPr lang="en-US" b="1" dirty="0" err="1" smtClean="0"/>
              <a:t>etme</a:t>
            </a:r>
            <a:r>
              <a:rPr lang="en-US" b="1" dirty="0" smtClean="0"/>
              <a:t> </a:t>
            </a:r>
            <a:r>
              <a:rPr lang="en-US" b="1" dirty="0" err="1"/>
              <a:t>hırsı</a:t>
            </a:r>
            <a:r>
              <a:rPr lang="en-US" b="1" dirty="0"/>
              <a:t>, </a:t>
            </a:r>
            <a:r>
              <a:rPr lang="en-US" b="1" dirty="0" err="1"/>
              <a:t>kâr</a:t>
            </a:r>
            <a:r>
              <a:rPr lang="en-US" b="1" dirty="0"/>
              <a:t> </a:t>
            </a:r>
            <a:r>
              <a:rPr lang="en-US" b="1" dirty="0" err="1"/>
              <a:t>sevdası</a:t>
            </a:r>
            <a:r>
              <a:rPr lang="en-US" b="1" dirty="0"/>
              <a:t>, </a:t>
            </a:r>
            <a:r>
              <a:rPr lang="en-US" b="1" dirty="0" err="1" smtClean="0"/>
              <a:t>hastalıklara</a:t>
            </a:r>
            <a:r>
              <a:rPr lang="en-US" b="1" dirty="0" smtClean="0"/>
              <a:t> </a:t>
            </a:r>
            <a:r>
              <a:rPr lang="en-US" b="1" dirty="0" err="1"/>
              <a:t>şifa</a:t>
            </a:r>
            <a:r>
              <a:rPr lang="en-US" b="1" dirty="0"/>
              <a:t> </a:t>
            </a:r>
            <a:r>
              <a:rPr lang="en-US" b="1" dirty="0" err="1"/>
              <a:t>bulma</a:t>
            </a:r>
            <a:r>
              <a:rPr lang="en-US" b="1" dirty="0"/>
              <a:t> </a:t>
            </a:r>
            <a:r>
              <a:rPr lang="en-US" b="1" dirty="0" err="1"/>
              <a:t>isteğinin</a:t>
            </a:r>
            <a:r>
              <a:rPr lang="en-US" b="1" dirty="0"/>
              <a:t> </a:t>
            </a:r>
            <a:r>
              <a:rPr lang="en-US" b="1" dirty="0" err="1"/>
              <a:t>yanı</a:t>
            </a:r>
            <a:r>
              <a:rPr lang="en-US" b="1" dirty="0"/>
              <a:t> </a:t>
            </a:r>
            <a:r>
              <a:rPr lang="en-US" b="1" dirty="0" err="1" smtClean="0"/>
              <a:t>sıra</a:t>
            </a:r>
            <a:r>
              <a:rPr lang="en-US" b="1" dirty="0"/>
              <a:t>, salt </a:t>
            </a:r>
            <a:r>
              <a:rPr lang="en-US" b="1" dirty="0" err="1"/>
              <a:t>macera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eğlence</a:t>
            </a:r>
            <a:r>
              <a:rPr lang="en-US" b="1" dirty="0"/>
              <a:t> de </a:t>
            </a:r>
            <a:r>
              <a:rPr lang="en-US" b="1" dirty="0" err="1"/>
              <a:t>yolculuk</a:t>
            </a:r>
            <a:r>
              <a:rPr lang="en-US" b="1" dirty="0"/>
              <a:t> </a:t>
            </a:r>
            <a:r>
              <a:rPr lang="en-US" b="1" dirty="0" err="1"/>
              <a:t>amacı</a:t>
            </a:r>
            <a:r>
              <a:rPr lang="en-US" b="1" dirty="0"/>
              <a:t> </a:t>
            </a:r>
            <a:r>
              <a:rPr lang="en-US" b="1" dirty="0" err="1"/>
              <a:t>olabiliyordu</a:t>
            </a:r>
            <a:r>
              <a:rPr lang="en-US" b="1" dirty="0"/>
              <a:t>. </a:t>
            </a:r>
            <a:r>
              <a:rPr lang="en-US" b="1" dirty="0" err="1"/>
              <a:t>Yolculuk</a:t>
            </a:r>
            <a:r>
              <a:rPr lang="en-US" b="1" dirty="0"/>
              <a:t> </a:t>
            </a:r>
            <a:r>
              <a:rPr lang="en-US" b="1" dirty="0" err="1"/>
              <a:t>yaşamın</a:t>
            </a:r>
            <a:r>
              <a:rPr lang="en-US" b="1" dirty="0"/>
              <a:t> ta </a:t>
            </a:r>
            <a:r>
              <a:rPr lang="en-US" b="1" dirty="0" err="1"/>
              <a:t>kendisi</a:t>
            </a:r>
            <a:r>
              <a:rPr lang="en-US" b="1" dirty="0"/>
              <a:t>,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mülkiyet</a:t>
            </a:r>
            <a:r>
              <a:rPr lang="en-US" b="1" dirty="0"/>
              <a:t>,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zenginlikti</a:t>
            </a:r>
            <a:r>
              <a:rPr lang="en-US" b="1" dirty="0"/>
              <a:t>; “</a:t>
            </a:r>
            <a:r>
              <a:rPr lang="en-US" b="1" dirty="0" err="1"/>
              <a:t>kitapların</a:t>
            </a:r>
            <a:r>
              <a:rPr lang="en-US" b="1" dirty="0"/>
              <a:t> </a:t>
            </a:r>
            <a:r>
              <a:rPr lang="en-US" b="1" dirty="0" err="1"/>
              <a:t>kitabı</a:t>
            </a:r>
            <a:r>
              <a:rPr lang="en-US" b="1" dirty="0"/>
              <a:t>”, </a:t>
            </a:r>
            <a:r>
              <a:rPr lang="en-US" b="1" dirty="0" err="1" smtClean="0"/>
              <a:t>Medea’nın</a:t>
            </a:r>
            <a:r>
              <a:rPr lang="en-US" b="1" dirty="0" smtClean="0"/>
              <a:t> </a:t>
            </a:r>
            <a:r>
              <a:rPr lang="en-US" b="1" dirty="0" err="1"/>
              <a:t>gençlik</a:t>
            </a:r>
            <a:r>
              <a:rPr lang="en-US" b="1" dirty="0"/>
              <a:t> </a:t>
            </a:r>
            <a:r>
              <a:rPr lang="en-US" b="1" dirty="0" err="1"/>
              <a:t>iksiri</a:t>
            </a:r>
            <a:r>
              <a:rPr lang="en-US" b="1" dirty="0"/>
              <a:t> </a:t>
            </a:r>
            <a:r>
              <a:rPr lang="en-US" b="1" dirty="0" err="1"/>
              <a:t>diye</a:t>
            </a:r>
            <a:r>
              <a:rPr lang="en-US" b="1" dirty="0"/>
              <a:t> </a:t>
            </a:r>
            <a:r>
              <a:rPr lang="en-US" b="1" dirty="0" err="1"/>
              <a:t>biliniyordu</a:t>
            </a:r>
            <a:r>
              <a:rPr lang="en-US" b="1" dirty="0"/>
              <a:t>. </a:t>
            </a:r>
            <a:r>
              <a:rPr lang="en-US" b="1" dirty="0" err="1"/>
              <a:t>Şansı</a:t>
            </a:r>
            <a:r>
              <a:rPr lang="en-US" b="1" dirty="0"/>
              <a:t> </a:t>
            </a:r>
            <a:r>
              <a:rPr lang="en-US" b="1" dirty="0" err="1"/>
              <a:t>yaver</a:t>
            </a:r>
            <a:r>
              <a:rPr lang="en-US" b="1" dirty="0"/>
              <a:t> </a:t>
            </a:r>
            <a:r>
              <a:rPr lang="en-US" b="1" dirty="0" err="1"/>
              <a:t>gidip</a:t>
            </a:r>
            <a:r>
              <a:rPr lang="en-US" b="1" dirty="0"/>
              <a:t> de </a:t>
            </a:r>
            <a:r>
              <a:rPr lang="en-US" b="1" dirty="0" err="1"/>
              <a:t>evlerine</a:t>
            </a:r>
            <a:r>
              <a:rPr lang="en-US" b="1" dirty="0"/>
              <a:t> </a:t>
            </a:r>
            <a:r>
              <a:rPr lang="en-US" b="1" dirty="0" err="1"/>
              <a:t>geri</a:t>
            </a:r>
            <a:r>
              <a:rPr lang="en-US" b="1" dirty="0"/>
              <a:t> </a:t>
            </a:r>
            <a:r>
              <a:rPr lang="en-US" b="1" dirty="0" err="1"/>
              <a:t>dönebilenler</a:t>
            </a:r>
            <a:r>
              <a:rPr lang="en-US" b="1" dirty="0"/>
              <a:t>, </a:t>
            </a:r>
            <a:r>
              <a:rPr lang="en-US" b="1" dirty="0" err="1"/>
              <a:t>görmüs</a:t>
            </a:r>
            <a:r>
              <a:rPr lang="en-US" b="1" dirty="0"/>
              <a:t>̧ </a:t>
            </a:r>
            <a:r>
              <a:rPr lang="en-US" b="1" dirty="0" err="1"/>
              <a:t>geçirmis</a:t>
            </a:r>
            <a:r>
              <a:rPr lang="en-US" b="1" dirty="0"/>
              <a:t>̧, </a:t>
            </a:r>
            <a:r>
              <a:rPr lang="en-US" b="1" dirty="0" err="1"/>
              <a:t>kültürlu</a:t>
            </a:r>
            <a:r>
              <a:rPr lang="en-US" b="1" dirty="0"/>
              <a:t>̈ </a:t>
            </a:r>
            <a:r>
              <a:rPr lang="en-US" b="1" dirty="0" err="1"/>
              <a:t>kişiler</a:t>
            </a:r>
            <a:r>
              <a:rPr lang="en-US" b="1" dirty="0"/>
              <a:t> </a:t>
            </a:r>
            <a:r>
              <a:rPr lang="en-US" b="1" dirty="0" err="1"/>
              <a:t>sayılıyor</a:t>
            </a:r>
            <a:r>
              <a:rPr lang="en-US" b="1" dirty="0"/>
              <a:t>, her </a:t>
            </a:r>
            <a:r>
              <a:rPr lang="en-US" b="1" dirty="0" err="1"/>
              <a:t>yerde</a:t>
            </a:r>
            <a:r>
              <a:rPr lang="en-US" b="1" dirty="0"/>
              <a:t> </a:t>
            </a:r>
            <a:r>
              <a:rPr lang="en-US" b="1" dirty="0" err="1"/>
              <a:t>kabul</a:t>
            </a:r>
            <a:r>
              <a:rPr lang="en-US" b="1" dirty="0"/>
              <a:t> </a:t>
            </a:r>
            <a:r>
              <a:rPr lang="en-US" b="1" dirty="0" err="1"/>
              <a:t>görüyorlardı</a:t>
            </a:r>
            <a:r>
              <a:rPr lang="en-US" b="1" dirty="0"/>
              <a:t>. </a:t>
            </a:r>
            <a:r>
              <a:rPr lang="en-US" b="1" dirty="0" err="1"/>
              <a:t>Seyyahlar</a:t>
            </a:r>
            <a:r>
              <a:rPr lang="en-US" b="1" dirty="0"/>
              <a:t> </a:t>
            </a:r>
            <a:r>
              <a:rPr lang="en-US" b="1" dirty="0" err="1"/>
              <a:t>yeni</a:t>
            </a:r>
            <a:r>
              <a:rPr lang="en-US" b="1" dirty="0"/>
              <a:t> </a:t>
            </a:r>
            <a:r>
              <a:rPr lang="en-US" b="1" dirty="0" err="1"/>
              <a:t>fikirlerle</a:t>
            </a:r>
            <a:r>
              <a:rPr lang="en-US" b="1" dirty="0"/>
              <a:t> </a:t>
            </a:r>
            <a:r>
              <a:rPr lang="en-US" b="1" dirty="0" err="1"/>
              <a:t>dönüp</a:t>
            </a:r>
            <a:r>
              <a:rPr lang="en-US" b="1" dirty="0"/>
              <a:t> </a:t>
            </a:r>
            <a:r>
              <a:rPr lang="en-US" b="1" dirty="0" err="1"/>
              <a:t>bambaşka</a:t>
            </a:r>
            <a:r>
              <a:rPr lang="en-US" b="1" dirty="0"/>
              <a:t> </a:t>
            </a:r>
            <a:r>
              <a:rPr lang="en-US" b="1" dirty="0" err="1"/>
              <a:t>ufuklar</a:t>
            </a:r>
            <a:r>
              <a:rPr lang="en-US" b="1" dirty="0"/>
              <a:t> </a:t>
            </a:r>
            <a:r>
              <a:rPr lang="en-US" b="1" dirty="0" err="1"/>
              <a:t>açıyor</a:t>
            </a:r>
            <a:r>
              <a:rPr lang="en-US" b="1" dirty="0"/>
              <a:t>, </a:t>
            </a:r>
            <a:r>
              <a:rPr lang="en-US" b="1" dirty="0" err="1"/>
              <a:t>dünyaya</a:t>
            </a:r>
            <a:r>
              <a:rPr lang="en-US" b="1" dirty="0"/>
              <a:t> </a:t>
            </a:r>
            <a:r>
              <a:rPr lang="en-US" b="1" dirty="0" err="1"/>
              <a:t>açılmaya</a:t>
            </a:r>
            <a:r>
              <a:rPr lang="en-US" b="1" dirty="0"/>
              <a:t> </a:t>
            </a:r>
            <a:r>
              <a:rPr lang="en-US" b="1" dirty="0" err="1"/>
              <a:t>önayak</a:t>
            </a:r>
            <a:r>
              <a:rPr lang="en-US" b="1" dirty="0"/>
              <a:t> </a:t>
            </a:r>
            <a:r>
              <a:rPr lang="en-US" b="1" dirty="0" err="1"/>
              <a:t>oluyorlardı</a:t>
            </a:r>
            <a:r>
              <a:rPr lang="en-US" b="1" dirty="0"/>
              <a:t>. </a:t>
            </a:r>
            <a:r>
              <a:rPr lang="en-US" b="1" dirty="0" err="1"/>
              <a:t>Yabancı</a:t>
            </a:r>
            <a:r>
              <a:rPr lang="en-US" b="1" dirty="0"/>
              <a:t> </a:t>
            </a:r>
            <a:r>
              <a:rPr lang="en-US" b="1" dirty="0" err="1"/>
              <a:t>kıtalardan</a:t>
            </a:r>
            <a:r>
              <a:rPr lang="en-US" b="1" dirty="0"/>
              <a:t> </a:t>
            </a:r>
            <a:r>
              <a:rPr lang="en-US" b="1" dirty="0" err="1"/>
              <a:t>yeni</a:t>
            </a:r>
            <a:r>
              <a:rPr lang="en-US" b="1" dirty="0"/>
              <a:t> </a:t>
            </a:r>
            <a:r>
              <a:rPr lang="en-US" b="1" dirty="0" err="1"/>
              <a:t>yeni</a:t>
            </a:r>
            <a:r>
              <a:rPr lang="en-US" b="1" dirty="0"/>
              <a:t> </a:t>
            </a:r>
            <a:r>
              <a:rPr lang="en-US" b="1" dirty="0" err="1"/>
              <a:t>itkiler</a:t>
            </a:r>
            <a:r>
              <a:rPr lang="en-US" b="1" dirty="0"/>
              <a:t> </a:t>
            </a:r>
            <a:r>
              <a:rPr lang="en-US" b="1" dirty="0" err="1"/>
              <a:t>geliyordu</a:t>
            </a:r>
            <a:r>
              <a:rPr lang="en-US" b="1" dirty="0"/>
              <a:t>; </a:t>
            </a:r>
            <a:r>
              <a:rPr lang="en-US" b="1" dirty="0" err="1"/>
              <a:t>yolculuk</a:t>
            </a:r>
            <a:r>
              <a:rPr lang="en-US" b="1" dirty="0"/>
              <a:t> </a:t>
            </a:r>
            <a:r>
              <a:rPr lang="en-US" b="1" dirty="0" err="1"/>
              <a:t>önyargıları</a:t>
            </a:r>
            <a:r>
              <a:rPr lang="en-US" b="1" dirty="0"/>
              <a:t> </a:t>
            </a:r>
            <a:r>
              <a:rPr lang="en-US" b="1" dirty="0" err="1"/>
              <a:t>yıkıyor</a:t>
            </a:r>
            <a:r>
              <a:rPr lang="en-US" b="1" dirty="0"/>
              <a:t>, </a:t>
            </a:r>
            <a:r>
              <a:rPr lang="en-US" b="1" dirty="0" err="1"/>
              <a:t>insanları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halkları</a:t>
            </a:r>
            <a:r>
              <a:rPr lang="en-US" b="1" dirty="0"/>
              <a:t> </a:t>
            </a:r>
            <a:r>
              <a:rPr lang="en-US" b="1" dirty="0" err="1" smtClean="0"/>
              <a:t>kaynaştırıyordu</a:t>
            </a:r>
            <a:r>
              <a:rPr lang="en-US" b="1" dirty="0"/>
              <a:t>. </a:t>
            </a:r>
            <a:r>
              <a:rPr lang="en-US" b="1" dirty="0" err="1"/>
              <a:t>Seyahat</a:t>
            </a:r>
            <a:r>
              <a:rPr lang="en-US" b="1" dirty="0"/>
              <a:t>, </a:t>
            </a:r>
            <a:r>
              <a:rPr lang="en-US" b="1" dirty="0" err="1"/>
              <a:t>dünyayı</a:t>
            </a:r>
            <a:r>
              <a:rPr lang="en-US" b="1" dirty="0"/>
              <a:t> </a:t>
            </a:r>
            <a:r>
              <a:rPr lang="en-US" b="1" dirty="0" err="1"/>
              <a:t>şeffaflaştırıp</a:t>
            </a:r>
            <a:r>
              <a:rPr lang="en-US" b="1" dirty="0"/>
              <a:t> </a:t>
            </a:r>
            <a:r>
              <a:rPr lang="en-US" b="1" dirty="0" err="1"/>
              <a:t>insanileştiriyordu</a:t>
            </a:r>
            <a:r>
              <a:rPr lang="en-US" b="1" dirty="0"/>
              <a:t>. 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9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1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Bugün</a:t>
            </a:r>
            <a:r>
              <a:rPr lang="en-US" b="1" dirty="0"/>
              <a:t> </a:t>
            </a:r>
            <a:r>
              <a:rPr lang="en-US" b="1" dirty="0" err="1"/>
              <a:t>birçok</a:t>
            </a:r>
            <a:r>
              <a:rPr lang="en-US" b="1" dirty="0"/>
              <a:t> </a:t>
            </a:r>
            <a:r>
              <a:rPr lang="en-US" b="1" dirty="0" err="1"/>
              <a:t>kişi</a:t>
            </a:r>
            <a:r>
              <a:rPr lang="en-US" b="1" dirty="0"/>
              <a:t> </a:t>
            </a:r>
            <a:r>
              <a:rPr lang="en-US" b="1" dirty="0" err="1"/>
              <a:t>yollarda</a:t>
            </a:r>
            <a:r>
              <a:rPr lang="en-US" b="1" dirty="0"/>
              <a:t>; </a:t>
            </a:r>
            <a:r>
              <a:rPr lang="en-US" b="1" dirty="0" err="1"/>
              <a:t>uçakla</a:t>
            </a:r>
            <a:r>
              <a:rPr lang="en-US" b="1" dirty="0"/>
              <a:t>, </a:t>
            </a:r>
            <a:r>
              <a:rPr lang="en-US" b="1" dirty="0" err="1"/>
              <a:t>trenle</a:t>
            </a:r>
            <a:r>
              <a:rPr lang="en-US" b="1" dirty="0"/>
              <a:t> </a:t>
            </a:r>
            <a:r>
              <a:rPr lang="en-US" b="1" dirty="0" err="1"/>
              <a:t>ya</a:t>
            </a:r>
            <a:r>
              <a:rPr lang="en-US" b="1" dirty="0"/>
              <a:t> da </a:t>
            </a:r>
            <a:r>
              <a:rPr lang="en-US" b="1" dirty="0" err="1"/>
              <a:t>otomobille</a:t>
            </a:r>
            <a:r>
              <a:rPr lang="en-US" b="1" dirty="0"/>
              <a:t>. </a:t>
            </a:r>
            <a:r>
              <a:rPr lang="en-US" b="1" dirty="0" err="1"/>
              <a:t>Daha</a:t>
            </a:r>
            <a:r>
              <a:rPr lang="en-US" b="1" dirty="0"/>
              <a:t> </a:t>
            </a:r>
            <a:r>
              <a:rPr lang="en-US" b="1" dirty="0" err="1"/>
              <a:t>önce</a:t>
            </a:r>
            <a:r>
              <a:rPr lang="en-US" b="1" dirty="0"/>
              <a:t> </a:t>
            </a:r>
            <a:r>
              <a:rPr lang="en-US" b="1" dirty="0" err="1"/>
              <a:t>insanlar</a:t>
            </a:r>
            <a:r>
              <a:rPr lang="en-US" b="1" dirty="0"/>
              <a:t> hiç </a:t>
            </a:r>
            <a:r>
              <a:rPr lang="en-US" b="1" dirty="0" err="1"/>
              <a:t>bu</a:t>
            </a:r>
            <a:r>
              <a:rPr lang="en-US" b="1" dirty="0"/>
              <a:t> </a:t>
            </a:r>
            <a:r>
              <a:rPr lang="en-US" b="1" dirty="0" err="1"/>
              <a:t>kadar</a:t>
            </a:r>
            <a:r>
              <a:rPr lang="en-US" b="1" dirty="0"/>
              <a:t> </a:t>
            </a:r>
            <a:r>
              <a:rPr lang="en-US" b="1" dirty="0" err="1"/>
              <a:t>hareketli</a:t>
            </a:r>
            <a:r>
              <a:rPr lang="en-US" b="1" dirty="0"/>
              <a:t> </a:t>
            </a:r>
            <a:r>
              <a:rPr lang="en-US" b="1" dirty="0" err="1"/>
              <a:t>olmamışlarsa</a:t>
            </a:r>
            <a:r>
              <a:rPr lang="en-US" b="1" dirty="0"/>
              <a:t> da, modern </a:t>
            </a:r>
            <a:r>
              <a:rPr lang="en-US" b="1" dirty="0" err="1"/>
              <a:t>yolculu</a:t>
            </a:r>
            <a:r>
              <a:rPr lang="en-US" b="1" dirty="0"/>
              <a:t> </a:t>
            </a:r>
            <a:r>
              <a:rPr lang="en-US" b="1" dirty="0" err="1"/>
              <a:t>ğun</a:t>
            </a:r>
            <a:r>
              <a:rPr lang="en-US" b="1" dirty="0"/>
              <a:t> </a:t>
            </a:r>
            <a:r>
              <a:rPr lang="en-US" b="1" dirty="0" err="1"/>
              <a:t>çeşitli</a:t>
            </a:r>
            <a:r>
              <a:rPr lang="en-US" b="1" dirty="0"/>
              <a:t> </a:t>
            </a:r>
            <a:r>
              <a:rPr lang="en-US" b="1" dirty="0" err="1"/>
              <a:t>biçimleri</a:t>
            </a:r>
            <a:r>
              <a:rPr lang="en-US" b="1" dirty="0"/>
              <a:t> </a:t>
            </a:r>
            <a:r>
              <a:rPr lang="en-US" b="1" dirty="0" err="1"/>
              <a:t>henüz</a:t>
            </a:r>
            <a:r>
              <a:rPr lang="en-US" b="1" dirty="0"/>
              <a:t> </a:t>
            </a:r>
            <a:r>
              <a:rPr lang="en-US" b="1" dirty="0" err="1"/>
              <a:t>çok</a:t>
            </a:r>
            <a:r>
              <a:rPr lang="en-US" b="1" dirty="0"/>
              <a:t> </a:t>
            </a:r>
            <a:r>
              <a:rPr lang="en-US" b="1" dirty="0" err="1"/>
              <a:t>eski</a:t>
            </a:r>
            <a:r>
              <a:rPr lang="en-US" b="1" dirty="0"/>
              <a:t> </a:t>
            </a:r>
            <a:r>
              <a:rPr lang="en-US" b="1" dirty="0" err="1"/>
              <a:t>çağlarda</a:t>
            </a:r>
            <a:r>
              <a:rPr lang="en-US" b="1" dirty="0"/>
              <a:t> </a:t>
            </a:r>
            <a:r>
              <a:rPr lang="en-US" b="1" dirty="0" err="1"/>
              <a:t>oluştu</a:t>
            </a:r>
            <a:r>
              <a:rPr lang="en-US" b="1" dirty="0"/>
              <a:t>. </a:t>
            </a:r>
            <a:r>
              <a:rPr lang="en-US" b="1" dirty="0" err="1"/>
              <a:t>Seyahatin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gezginliğin</a:t>
            </a:r>
            <a:r>
              <a:rPr lang="en-US" b="1" dirty="0"/>
              <a:t> </a:t>
            </a:r>
            <a:r>
              <a:rPr lang="en-US" b="1" dirty="0" err="1"/>
              <a:t>tarihi</a:t>
            </a:r>
            <a:r>
              <a:rPr lang="en-US" b="1" dirty="0"/>
              <a:t> </a:t>
            </a:r>
            <a:r>
              <a:rPr lang="en-US" b="1" dirty="0" err="1"/>
              <a:t>binlerce</a:t>
            </a:r>
            <a:r>
              <a:rPr lang="en-US" b="1" dirty="0"/>
              <a:t> </a:t>
            </a:r>
            <a:r>
              <a:rPr lang="en-US" b="1" dirty="0" err="1"/>
              <a:t>yıl</a:t>
            </a:r>
            <a:r>
              <a:rPr lang="en-US" b="1" dirty="0"/>
              <a:t> </a:t>
            </a:r>
            <a:r>
              <a:rPr lang="en-US" b="1" dirty="0" err="1"/>
              <a:t>öncesine</a:t>
            </a:r>
            <a:r>
              <a:rPr lang="en-US" b="1" dirty="0"/>
              <a:t> </a:t>
            </a:r>
            <a:r>
              <a:rPr lang="en-US" b="1" dirty="0" err="1"/>
              <a:t>dayanır</a:t>
            </a:r>
            <a:r>
              <a:rPr lang="en-US" b="1" dirty="0"/>
              <a:t>. </a:t>
            </a:r>
            <a:r>
              <a:rPr lang="en-US" b="1" dirty="0" err="1"/>
              <a:t>Avcı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toplayıcı</a:t>
            </a:r>
            <a:r>
              <a:rPr lang="en-US" b="1" dirty="0"/>
              <a:t> </a:t>
            </a:r>
            <a:r>
              <a:rPr lang="en-US" b="1" dirty="0" err="1"/>
              <a:t>göçebe</a:t>
            </a:r>
            <a:r>
              <a:rPr lang="en-US" b="1" dirty="0"/>
              <a:t> </a:t>
            </a:r>
            <a:r>
              <a:rPr lang="en-US" b="1" dirty="0" err="1"/>
              <a:t>toplulukların</a:t>
            </a:r>
            <a:r>
              <a:rPr lang="en-US" b="1" dirty="0"/>
              <a:t> </a:t>
            </a:r>
            <a:r>
              <a:rPr lang="en-US" b="1" dirty="0" err="1"/>
              <a:t>seferlerinden</a:t>
            </a:r>
            <a:r>
              <a:rPr lang="en-US" b="1" dirty="0"/>
              <a:t>, </a:t>
            </a:r>
            <a:r>
              <a:rPr lang="en-US" b="1" dirty="0" err="1"/>
              <a:t>antik</a:t>
            </a:r>
            <a:r>
              <a:rPr lang="en-US" b="1" dirty="0"/>
              <a:t> </a:t>
            </a:r>
            <a:r>
              <a:rPr lang="en-US" b="1" dirty="0" err="1"/>
              <a:t>Roma’daki</a:t>
            </a:r>
            <a:r>
              <a:rPr lang="en-US" b="1" dirty="0"/>
              <a:t> </a:t>
            </a:r>
            <a:r>
              <a:rPr lang="en-US" b="1" dirty="0" err="1"/>
              <a:t>turistik</a:t>
            </a:r>
            <a:r>
              <a:rPr lang="en-US" b="1" dirty="0"/>
              <a:t> </a:t>
            </a:r>
            <a:r>
              <a:rPr lang="en-US" b="1" dirty="0" err="1"/>
              <a:t>organizasyonlara</a:t>
            </a:r>
            <a:r>
              <a:rPr lang="en-US" b="1" dirty="0"/>
              <a:t>, </a:t>
            </a:r>
            <a:r>
              <a:rPr lang="en-US" b="1" dirty="0" err="1"/>
              <a:t>ortaçağdaki</a:t>
            </a:r>
            <a:r>
              <a:rPr lang="en-US" b="1" dirty="0"/>
              <a:t> </a:t>
            </a:r>
            <a:r>
              <a:rPr lang="en-US" b="1" dirty="0" err="1"/>
              <a:t>hac</a:t>
            </a:r>
            <a:r>
              <a:rPr lang="en-US" b="1" dirty="0"/>
              <a:t> </a:t>
            </a:r>
            <a:r>
              <a:rPr lang="en-US" b="1" dirty="0" err="1"/>
              <a:t>yolculukları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hacı</a:t>
            </a:r>
            <a:r>
              <a:rPr lang="en-US" b="1" dirty="0"/>
              <a:t> </a:t>
            </a:r>
            <a:r>
              <a:rPr lang="en-US" b="1" dirty="0" err="1"/>
              <a:t>kafilelerinden</a:t>
            </a:r>
            <a:r>
              <a:rPr lang="en-US" b="1" dirty="0"/>
              <a:t>, </a:t>
            </a:r>
            <a:r>
              <a:rPr lang="en-US" b="1" dirty="0" err="1"/>
              <a:t>gezgin</a:t>
            </a:r>
            <a:r>
              <a:rPr lang="en-US" b="1" dirty="0"/>
              <a:t> </a:t>
            </a:r>
            <a:r>
              <a:rPr lang="en-US" b="1" dirty="0" err="1"/>
              <a:t>skolastik</a:t>
            </a:r>
            <a:r>
              <a:rPr lang="en-US" b="1" dirty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0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öğrencileri</a:t>
            </a:r>
            <a:r>
              <a:rPr lang="en-US" b="1" dirty="0"/>
              <a:t>, </a:t>
            </a:r>
            <a:r>
              <a:rPr lang="en-US" b="1" dirty="0" err="1"/>
              <a:t>hokkabazlar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zanaatçılara</a:t>
            </a:r>
            <a:r>
              <a:rPr lang="en-US" b="1" dirty="0"/>
              <a:t>, </a:t>
            </a:r>
            <a:r>
              <a:rPr lang="en-US" b="1" dirty="0" err="1"/>
              <a:t>Aydınlanma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Rönesans</a:t>
            </a:r>
            <a:r>
              <a:rPr lang="en-US" b="1" dirty="0"/>
              <a:t> </a:t>
            </a:r>
            <a:r>
              <a:rPr lang="en-US" b="1" dirty="0" err="1"/>
              <a:t>dönemindeki</a:t>
            </a:r>
            <a:r>
              <a:rPr lang="en-US" b="1" dirty="0"/>
              <a:t> </a:t>
            </a:r>
            <a:r>
              <a:rPr lang="en-US" b="1" dirty="0" err="1"/>
              <a:t>eğitim</a:t>
            </a:r>
            <a:r>
              <a:rPr lang="en-US" b="1" dirty="0"/>
              <a:t> </a:t>
            </a:r>
            <a:r>
              <a:rPr lang="en-US" b="1" dirty="0" err="1"/>
              <a:t>gezilerine</a:t>
            </a:r>
            <a:r>
              <a:rPr lang="en-US" b="1" dirty="0"/>
              <a:t> </a:t>
            </a:r>
            <a:r>
              <a:rPr lang="en-US" b="1" dirty="0" err="1"/>
              <a:t>dek</a:t>
            </a:r>
            <a:r>
              <a:rPr lang="en-US" b="1" dirty="0"/>
              <a:t> </a:t>
            </a:r>
            <a:r>
              <a:rPr lang="en-US" b="1" dirty="0" err="1"/>
              <a:t>uzanır</a:t>
            </a:r>
            <a:r>
              <a:rPr lang="en-US" b="1" dirty="0"/>
              <a:t>. Thomas Cook </a:t>
            </a:r>
            <a:r>
              <a:rPr lang="en-US" b="1" dirty="0" err="1"/>
              <a:t>ve</a:t>
            </a:r>
            <a:r>
              <a:rPr lang="en-US" b="1" dirty="0"/>
              <a:t> Kari Baedeker, turbo </a:t>
            </a:r>
            <a:r>
              <a:rPr lang="en-US" b="1" dirty="0" err="1"/>
              <a:t>gemiler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jetlerin</a:t>
            </a:r>
            <a:r>
              <a:rPr lang="en-US" b="1" dirty="0"/>
              <a:t> </a:t>
            </a:r>
            <a:r>
              <a:rPr lang="en-US" b="1" dirty="0" err="1"/>
              <a:t>damgasını</a:t>
            </a:r>
            <a:r>
              <a:rPr lang="en-US" b="1" dirty="0"/>
              <a:t> </a:t>
            </a:r>
            <a:r>
              <a:rPr lang="en-US" b="1" dirty="0" err="1"/>
              <a:t>vurduğu</a:t>
            </a:r>
            <a:r>
              <a:rPr lang="en-US" b="1" dirty="0"/>
              <a:t> </a:t>
            </a:r>
            <a:r>
              <a:rPr lang="en-US" b="1" dirty="0" err="1"/>
              <a:t>günümüz</a:t>
            </a:r>
            <a:r>
              <a:rPr lang="en-US" b="1" dirty="0"/>
              <a:t> </a:t>
            </a:r>
            <a:r>
              <a:rPr lang="en-US" b="1" dirty="0" err="1"/>
              <a:t>turiz</a:t>
            </a:r>
            <a:r>
              <a:rPr lang="en-US" b="1" dirty="0"/>
              <a:t> mini </a:t>
            </a:r>
            <a:r>
              <a:rPr lang="en-US" b="1" dirty="0" err="1"/>
              <a:t>hayal</a:t>
            </a:r>
            <a:r>
              <a:rPr lang="en-US" b="1" dirty="0"/>
              <a:t> bile </a:t>
            </a:r>
            <a:r>
              <a:rPr lang="en-US" b="1" dirty="0" err="1"/>
              <a:t>edemeseler</a:t>
            </a:r>
            <a:r>
              <a:rPr lang="en-US" b="1" dirty="0"/>
              <a:t> de, </a:t>
            </a:r>
            <a:r>
              <a:rPr lang="en-US" b="1" dirty="0" err="1"/>
              <a:t>coşkulu</a:t>
            </a:r>
            <a:r>
              <a:rPr lang="en-US" b="1" dirty="0"/>
              <a:t> </a:t>
            </a:r>
            <a:r>
              <a:rPr lang="en-US" b="1" dirty="0" err="1"/>
              <a:t>birer</a:t>
            </a:r>
            <a:r>
              <a:rPr lang="en-US" b="1" dirty="0"/>
              <a:t> </a:t>
            </a:r>
            <a:r>
              <a:rPr lang="en-US" b="1" dirty="0" err="1"/>
              <a:t>seyahat</a:t>
            </a:r>
            <a:r>
              <a:rPr lang="en-US" b="1" dirty="0"/>
              <a:t> </a:t>
            </a:r>
            <a:r>
              <a:rPr lang="en-US" b="1" dirty="0" err="1"/>
              <a:t>girişimcisi</a:t>
            </a:r>
            <a:r>
              <a:rPr lang="en-US" b="1" dirty="0"/>
              <a:t> </a:t>
            </a:r>
            <a:r>
              <a:rPr lang="en-US" b="1" dirty="0" err="1"/>
              <a:t>olarak</a:t>
            </a:r>
            <a:r>
              <a:rPr lang="en-US" b="1" dirty="0"/>
              <a:t> </a:t>
            </a:r>
            <a:r>
              <a:rPr lang="en-US" b="1" dirty="0" err="1"/>
              <a:t>turizmin</a:t>
            </a:r>
            <a:r>
              <a:rPr lang="en-US" b="1" dirty="0"/>
              <a:t> </a:t>
            </a:r>
            <a:r>
              <a:rPr lang="en-US" b="1" dirty="0" err="1"/>
              <a:t>temelini</a:t>
            </a:r>
            <a:r>
              <a:rPr lang="en-US" b="1" dirty="0"/>
              <a:t> </a:t>
            </a:r>
            <a:r>
              <a:rPr lang="en-US" b="1" dirty="0" err="1"/>
              <a:t>attılar</a:t>
            </a:r>
            <a:r>
              <a:rPr lang="en-US" b="1" dirty="0"/>
              <a:t>. </a:t>
            </a:r>
            <a:r>
              <a:rPr lang="en-US" b="1" dirty="0" err="1"/>
              <a:t>Bütün</a:t>
            </a:r>
            <a:r>
              <a:rPr lang="en-US" b="1" dirty="0"/>
              <a:t> </a:t>
            </a:r>
            <a:r>
              <a:rPr lang="en-US" b="1" dirty="0" err="1"/>
              <a:t>bu</a:t>
            </a:r>
            <a:r>
              <a:rPr lang="en-US" b="1" dirty="0"/>
              <a:t> </a:t>
            </a:r>
            <a:r>
              <a:rPr lang="en-US" b="1" dirty="0" err="1"/>
              <a:t>seyahatlerin</a:t>
            </a:r>
            <a:r>
              <a:rPr lang="en-US" b="1" dirty="0"/>
              <a:t> </a:t>
            </a:r>
            <a:r>
              <a:rPr lang="en-US" b="1" dirty="0" err="1"/>
              <a:t>ayrıntılı</a:t>
            </a:r>
            <a:r>
              <a:rPr lang="en-US" b="1" dirty="0"/>
              <a:t> </a:t>
            </a:r>
            <a:r>
              <a:rPr lang="en-US" b="1" dirty="0" err="1"/>
              <a:t>tasvirleri</a:t>
            </a:r>
            <a:r>
              <a:rPr lang="en-US" b="1" dirty="0"/>
              <a:t> </a:t>
            </a:r>
            <a:r>
              <a:rPr lang="en-US" b="1" dirty="0" err="1"/>
              <a:t>ciltler</a:t>
            </a:r>
            <a:r>
              <a:rPr lang="en-US" b="1" dirty="0"/>
              <a:t> </a:t>
            </a:r>
            <a:r>
              <a:rPr lang="en-US" b="1" dirty="0" err="1"/>
              <a:t>doldururdu</a:t>
            </a:r>
            <a:r>
              <a:rPr lang="en-US" b="1" dirty="0"/>
              <a:t>. </a:t>
            </a:r>
            <a:r>
              <a:rPr lang="en-US" b="1" dirty="0" err="1"/>
              <a:t>Burada</a:t>
            </a:r>
            <a:r>
              <a:rPr lang="en-US" b="1" dirty="0"/>
              <a:t>,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görev</a:t>
            </a:r>
            <a:r>
              <a:rPr lang="en-US" b="1" dirty="0"/>
              <a:t> </a:t>
            </a:r>
            <a:r>
              <a:rPr lang="en-US" b="1" dirty="0" err="1"/>
              <a:t>ya</a:t>
            </a:r>
            <a:r>
              <a:rPr lang="en-US" b="1" dirty="0"/>
              <a:t> da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amac</a:t>
            </a:r>
            <a:r>
              <a:rPr lang="en-US" b="1" dirty="0"/>
              <a:t>̧ </a:t>
            </a:r>
            <a:r>
              <a:rPr lang="en-US" b="1" dirty="0" err="1"/>
              <a:t>uğruna</a:t>
            </a:r>
            <a:r>
              <a:rPr lang="en-US" b="1" dirty="0"/>
              <a:t> </a:t>
            </a:r>
            <a:r>
              <a:rPr lang="en-US" b="1" dirty="0" err="1"/>
              <a:t>yapılan</a:t>
            </a:r>
            <a:r>
              <a:rPr lang="en-US" b="1" dirty="0"/>
              <a:t> </a:t>
            </a:r>
            <a:r>
              <a:rPr lang="en-US" b="1" dirty="0" err="1"/>
              <a:t>yolculuklar</a:t>
            </a:r>
            <a:r>
              <a:rPr lang="en-US" b="1" dirty="0"/>
              <a:t> da </a:t>
            </a:r>
            <a:r>
              <a:rPr lang="en-US" b="1" dirty="0" err="1"/>
              <a:t>göz</a:t>
            </a:r>
            <a:r>
              <a:rPr lang="en-US" b="1" dirty="0"/>
              <a:t> </a:t>
            </a:r>
            <a:r>
              <a:rPr lang="en-US" b="1" dirty="0" err="1"/>
              <a:t>ardı</a:t>
            </a:r>
            <a:r>
              <a:rPr lang="en-US" b="1" dirty="0"/>
              <a:t> </a:t>
            </a:r>
            <a:r>
              <a:rPr lang="en-US" b="1" dirty="0" err="1"/>
              <a:t>edilmemiştir</a:t>
            </a:r>
            <a:r>
              <a:rPr lang="en-US" b="1" dirty="0"/>
              <a:t>; </a:t>
            </a:r>
            <a:r>
              <a:rPr lang="en-US" b="1" dirty="0" err="1"/>
              <a:t>kâşifler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16. </a:t>
            </a:r>
            <a:r>
              <a:rPr lang="en-US" b="1" dirty="0" err="1"/>
              <a:t>yüzyıldaki</a:t>
            </a:r>
            <a:r>
              <a:rPr lang="en-US" b="1" dirty="0"/>
              <a:t> </a:t>
            </a:r>
            <a:r>
              <a:rPr lang="en-US" b="1" dirty="0" err="1"/>
              <a:t>İspanyol</a:t>
            </a:r>
            <a:r>
              <a:rPr lang="en-US" b="1" dirty="0"/>
              <a:t> </a:t>
            </a:r>
            <a:r>
              <a:rPr lang="en-US" b="1" dirty="0" err="1"/>
              <a:t>denizciler</a:t>
            </a:r>
            <a:r>
              <a:rPr lang="en-US" b="1" dirty="0"/>
              <a:t> </a:t>
            </a:r>
            <a:r>
              <a:rPr lang="en-US" b="1" dirty="0" err="1"/>
              <a:t>Güney</a:t>
            </a:r>
            <a:r>
              <a:rPr lang="en-US" b="1" dirty="0"/>
              <a:t> </a:t>
            </a:r>
            <a:r>
              <a:rPr lang="en-US" b="1" dirty="0" err="1"/>
              <a:t>Amerika’ya</a:t>
            </a:r>
            <a:r>
              <a:rPr lang="en-US" b="1" dirty="0"/>
              <a:t> </a:t>
            </a:r>
            <a:r>
              <a:rPr lang="en-US" b="1" dirty="0" err="1"/>
              <a:t>yelken</a:t>
            </a:r>
            <a:r>
              <a:rPr lang="en-US" b="1" dirty="0"/>
              <a:t> </a:t>
            </a:r>
            <a:r>
              <a:rPr lang="en-US" b="1" dirty="0" err="1"/>
              <a:t>açarken</a:t>
            </a:r>
            <a:r>
              <a:rPr lang="en-US" b="1" dirty="0"/>
              <a:t>, </a:t>
            </a:r>
            <a:r>
              <a:rPr lang="en-US" b="1" dirty="0" err="1"/>
              <a:t>güçlu</a:t>
            </a:r>
            <a:r>
              <a:rPr lang="en-US" b="1" dirty="0"/>
              <a:t>̈ </a:t>
            </a:r>
            <a:r>
              <a:rPr lang="en-US" b="1" dirty="0" err="1"/>
              <a:t>politik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ekono</a:t>
            </a:r>
            <a:r>
              <a:rPr lang="en-US" b="1" dirty="0"/>
              <a:t> </a:t>
            </a:r>
            <a:r>
              <a:rPr lang="en-US" b="1" dirty="0" err="1"/>
              <a:t>mik</a:t>
            </a:r>
            <a:r>
              <a:rPr lang="en-US" b="1" dirty="0"/>
              <a:t> </a:t>
            </a:r>
            <a:r>
              <a:rPr lang="en-US" b="1" dirty="0" err="1"/>
              <a:t>çıkarların</a:t>
            </a:r>
            <a:r>
              <a:rPr lang="en-US" b="1" dirty="0"/>
              <a:t> </a:t>
            </a:r>
            <a:r>
              <a:rPr lang="en-US" b="1" dirty="0" err="1"/>
              <a:t>peşindeydiler</a:t>
            </a:r>
            <a:r>
              <a:rPr lang="en-US" b="1" dirty="0"/>
              <a:t> ne de </a:t>
            </a:r>
            <a:r>
              <a:rPr lang="en-US" b="1" dirty="0" err="1"/>
              <a:t>olsa</a:t>
            </a:r>
            <a:r>
              <a:rPr lang="en-US" b="1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8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Gizemli</a:t>
            </a:r>
            <a:r>
              <a:rPr lang="en-US" b="1" dirty="0"/>
              <a:t> </a:t>
            </a:r>
            <a:r>
              <a:rPr lang="en-US" b="1" dirty="0" err="1"/>
              <a:t>sırlarla</a:t>
            </a:r>
            <a:r>
              <a:rPr lang="en-US" b="1" dirty="0"/>
              <a:t> </a:t>
            </a:r>
            <a:r>
              <a:rPr lang="en-US" b="1" dirty="0" err="1"/>
              <a:t>dolu</a:t>
            </a:r>
            <a:r>
              <a:rPr lang="en-US" b="1" dirty="0"/>
              <a:t> </a:t>
            </a:r>
            <a:r>
              <a:rPr lang="en-US" b="1" dirty="0" err="1"/>
              <a:t>uzak</a:t>
            </a:r>
            <a:r>
              <a:rPr lang="en-US" b="1" dirty="0"/>
              <a:t> </a:t>
            </a:r>
            <a:r>
              <a:rPr lang="en-US" b="1" dirty="0" err="1"/>
              <a:t>diyarlar</a:t>
            </a:r>
            <a:r>
              <a:rPr lang="en-US" b="1" dirty="0"/>
              <a:t>, </a:t>
            </a:r>
            <a:r>
              <a:rPr lang="en-US" b="1" dirty="0" err="1"/>
              <a:t>yabancı</a:t>
            </a:r>
            <a:r>
              <a:rPr lang="en-US" b="1" dirty="0"/>
              <a:t> </a:t>
            </a:r>
            <a:r>
              <a:rPr lang="en-US" b="1" dirty="0" err="1"/>
              <a:t>insanlar</a:t>
            </a:r>
            <a:r>
              <a:rPr lang="en-US" b="1" dirty="0"/>
              <a:t>... </a:t>
            </a:r>
            <a:r>
              <a:rPr lang="en-US" b="1" dirty="0" err="1"/>
              <a:t>Bilinmeyen</a:t>
            </a:r>
            <a:r>
              <a:rPr lang="en-US" b="1" dirty="0"/>
              <a:t> </a:t>
            </a:r>
            <a:r>
              <a:rPr lang="en-US" b="1" dirty="0" err="1"/>
              <a:t>bölgelerin</a:t>
            </a:r>
            <a:r>
              <a:rPr lang="en-US" b="1" dirty="0"/>
              <a:t> </a:t>
            </a:r>
            <a:r>
              <a:rPr lang="en-US" b="1" dirty="0" err="1"/>
              <a:t>keşfi</a:t>
            </a:r>
            <a:r>
              <a:rPr lang="en-US" b="1" dirty="0"/>
              <a:t> </a:t>
            </a:r>
            <a:r>
              <a:rPr lang="en-US" b="1" dirty="0" err="1"/>
              <a:t>binlerce</a:t>
            </a:r>
            <a:r>
              <a:rPr lang="en-US" b="1" dirty="0"/>
              <a:t> </a:t>
            </a:r>
            <a:r>
              <a:rPr lang="en-US" b="1" dirty="0" err="1"/>
              <a:t>yıldan</a:t>
            </a:r>
            <a:r>
              <a:rPr lang="en-US" b="1" dirty="0"/>
              <a:t> </a:t>
            </a:r>
            <a:r>
              <a:rPr lang="en-US" b="1" dirty="0" err="1"/>
              <a:t>beri</a:t>
            </a:r>
            <a:r>
              <a:rPr lang="en-US" b="1" dirty="0"/>
              <a:t>, </a:t>
            </a:r>
            <a:r>
              <a:rPr lang="en-US" b="1" dirty="0" err="1"/>
              <a:t>insanlığın</a:t>
            </a:r>
            <a:r>
              <a:rPr lang="en-US" b="1" dirty="0"/>
              <a:t> en </a:t>
            </a:r>
            <a:r>
              <a:rPr lang="en-US" b="1" dirty="0" err="1"/>
              <a:t>büyük</a:t>
            </a:r>
            <a:r>
              <a:rPr lang="en-US" b="1" dirty="0"/>
              <a:t> </a:t>
            </a:r>
            <a:r>
              <a:rPr lang="en-US" b="1" dirty="0" err="1"/>
              <a:t>macerasıdır</a:t>
            </a:r>
            <a:r>
              <a:rPr lang="en-US" b="1" dirty="0"/>
              <a:t>. </a:t>
            </a:r>
            <a:r>
              <a:rPr lang="en-US" b="1" dirty="0" err="1"/>
              <a:t>Daha</a:t>
            </a:r>
            <a:r>
              <a:rPr lang="en-US" b="1" dirty="0"/>
              <a:t> ilk </a:t>
            </a:r>
            <a:r>
              <a:rPr lang="en-US" b="1" dirty="0" err="1"/>
              <a:t>çağlarda</a:t>
            </a:r>
            <a:r>
              <a:rPr lang="en-US" b="1" dirty="0"/>
              <a:t> </a:t>
            </a:r>
            <a:r>
              <a:rPr lang="en-US" b="1" dirty="0" err="1"/>
              <a:t>avcılar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toplayıcılar</a:t>
            </a:r>
            <a:r>
              <a:rPr lang="en-US" b="1" dirty="0"/>
              <a:t>, </a:t>
            </a:r>
            <a:r>
              <a:rPr lang="en-US" b="1" dirty="0" err="1"/>
              <a:t>yerlerinden</a:t>
            </a:r>
            <a:r>
              <a:rPr lang="en-US" b="1" dirty="0"/>
              <a:t> </a:t>
            </a:r>
            <a:r>
              <a:rPr lang="en-US" b="1" dirty="0" err="1"/>
              <a:t>yurtlarından</a:t>
            </a:r>
            <a:r>
              <a:rPr lang="en-US" b="1" dirty="0"/>
              <a:t> </a:t>
            </a:r>
            <a:r>
              <a:rPr lang="en-US" b="1" dirty="0" err="1"/>
              <a:t>ayrıldılar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verimli</a:t>
            </a:r>
            <a:r>
              <a:rPr lang="en-US" b="1" dirty="0"/>
              <a:t> </a:t>
            </a:r>
            <a:r>
              <a:rPr lang="en-US" b="1" dirty="0" err="1"/>
              <a:t>avlaklar</a:t>
            </a:r>
            <a:r>
              <a:rPr lang="en-US" b="1" dirty="0"/>
              <a:t> </a:t>
            </a:r>
            <a:r>
              <a:rPr lang="en-US" b="1" dirty="0" err="1"/>
              <a:t>bulup</a:t>
            </a:r>
            <a:r>
              <a:rPr lang="en-US" b="1" dirty="0"/>
              <a:t> </a:t>
            </a:r>
            <a:r>
              <a:rPr lang="en-US" b="1" dirty="0" err="1"/>
              <a:t>daha</a:t>
            </a:r>
            <a:r>
              <a:rPr lang="en-US" b="1" dirty="0"/>
              <a:t> </a:t>
            </a:r>
            <a:r>
              <a:rPr lang="en-US" b="1" dirty="0" err="1"/>
              <a:t>iyi</a:t>
            </a:r>
            <a:r>
              <a:rPr lang="en-US" b="1" dirty="0"/>
              <a:t> </a:t>
            </a:r>
            <a:r>
              <a:rPr lang="en-US" b="1" dirty="0" err="1"/>
              <a:t>yaşam</a:t>
            </a:r>
            <a:r>
              <a:rPr lang="en-US" b="1" dirty="0"/>
              <a:t> </a:t>
            </a:r>
            <a:r>
              <a:rPr lang="en-US" b="1" dirty="0" err="1"/>
              <a:t>koşullarına</a:t>
            </a:r>
            <a:r>
              <a:rPr lang="en-US" b="1" dirty="0"/>
              <a:t> </a:t>
            </a:r>
            <a:r>
              <a:rPr lang="en-US" b="1" dirty="0" err="1"/>
              <a:t>sahip</a:t>
            </a:r>
            <a:r>
              <a:rPr lang="en-US" b="1" dirty="0"/>
              <a:t> </a:t>
            </a:r>
            <a:r>
              <a:rPr lang="en-US" b="1" dirty="0" err="1"/>
              <a:t>olmak</a:t>
            </a:r>
            <a:r>
              <a:rPr lang="en-US" b="1" dirty="0"/>
              <a:t> </a:t>
            </a:r>
            <a:r>
              <a:rPr lang="en-US" b="1" dirty="0" err="1"/>
              <a:t>amacıyla</a:t>
            </a:r>
            <a:r>
              <a:rPr lang="en-US" b="1" dirty="0"/>
              <a:t>, </a:t>
            </a:r>
            <a:r>
              <a:rPr lang="en-US" b="1" dirty="0" err="1"/>
              <a:t>genis</a:t>
            </a:r>
            <a:r>
              <a:rPr lang="en-US" b="1" dirty="0"/>
              <a:t>̧ </a:t>
            </a:r>
            <a:r>
              <a:rPr lang="en-US" b="1" dirty="0" err="1"/>
              <a:t>bölgeleri</a:t>
            </a:r>
            <a:r>
              <a:rPr lang="en-US" b="1" dirty="0"/>
              <a:t> </a:t>
            </a:r>
            <a:r>
              <a:rPr lang="en-US" b="1" dirty="0" err="1"/>
              <a:t>keşfe</a:t>
            </a:r>
            <a:r>
              <a:rPr lang="en-US" b="1" dirty="0"/>
              <a:t> </a:t>
            </a:r>
            <a:r>
              <a:rPr lang="en-US" b="1" dirty="0" err="1"/>
              <a:t>çıktılar</a:t>
            </a:r>
            <a:r>
              <a:rPr lang="en-US" b="1" dirty="0"/>
              <a:t>. </a:t>
            </a:r>
            <a:r>
              <a:rPr lang="en-US" b="1" dirty="0" err="1"/>
              <a:t>İnsanlar</a:t>
            </a:r>
            <a:r>
              <a:rPr lang="en-US" b="1" dirty="0"/>
              <a:t> </a:t>
            </a:r>
            <a:r>
              <a:rPr lang="en-US" b="1" dirty="0" err="1"/>
              <a:t>hayvan</a:t>
            </a:r>
            <a:r>
              <a:rPr lang="en-US" b="1" dirty="0"/>
              <a:t> </a:t>
            </a:r>
            <a:r>
              <a:rPr lang="en-US" b="1" dirty="0" err="1"/>
              <a:t>besle</a:t>
            </a:r>
            <a:r>
              <a:rPr lang="en-US" b="1" dirty="0"/>
              <a:t> </a:t>
            </a:r>
            <a:r>
              <a:rPr lang="en-US" b="1" dirty="0" err="1"/>
              <a:t>meye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bitki</a:t>
            </a:r>
            <a:r>
              <a:rPr lang="en-US" b="1" dirty="0"/>
              <a:t> </a:t>
            </a:r>
            <a:r>
              <a:rPr lang="en-US" b="1" dirty="0" err="1"/>
              <a:t>yetiştirmeye</a:t>
            </a:r>
            <a:r>
              <a:rPr lang="en-US" b="1" dirty="0"/>
              <a:t> </a:t>
            </a:r>
            <a:r>
              <a:rPr lang="en-US" b="1" dirty="0" err="1"/>
              <a:t>başlayıp</a:t>
            </a:r>
            <a:r>
              <a:rPr lang="en-US" b="1" dirty="0"/>
              <a:t> </a:t>
            </a:r>
            <a:r>
              <a:rPr lang="en-US" b="1" dirty="0" err="1"/>
              <a:t>yerleşik</a:t>
            </a:r>
            <a:r>
              <a:rPr lang="en-US" b="1" dirty="0"/>
              <a:t> </a:t>
            </a:r>
            <a:r>
              <a:rPr lang="en-US" b="1" dirty="0" err="1"/>
              <a:t>düzene</a:t>
            </a:r>
            <a:r>
              <a:rPr lang="en-US" b="1" dirty="0"/>
              <a:t> </a:t>
            </a:r>
            <a:r>
              <a:rPr lang="en-US" b="1" dirty="0" err="1"/>
              <a:t>geçti</a:t>
            </a:r>
            <a:r>
              <a:rPr lang="en-US" b="1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06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Çeşitli</a:t>
            </a:r>
            <a:r>
              <a:rPr lang="en-US" b="1" dirty="0"/>
              <a:t> </a:t>
            </a:r>
            <a:r>
              <a:rPr lang="en-US" b="1" dirty="0" err="1"/>
              <a:t>aletler</a:t>
            </a:r>
            <a:r>
              <a:rPr lang="en-US" b="1" dirty="0"/>
              <a:t> </a:t>
            </a:r>
            <a:r>
              <a:rPr lang="en-US" b="1" dirty="0" err="1"/>
              <a:t>üretilip</a:t>
            </a:r>
            <a:r>
              <a:rPr lang="en-US" b="1" dirty="0"/>
              <a:t>, </a:t>
            </a:r>
            <a:r>
              <a:rPr lang="en-US" b="1" dirty="0" err="1"/>
              <a:t>başka</a:t>
            </a:r>
            <a:r>
              <a:rPr lang="en-US" b="1" dirty="0"/>
              <a:t> </a:t>
            </a:r>
            <a:r>
              <a:rPr lang="en-US" b="1" dirty="0" err="1"/>
              <a:t>mallarla</a:t>
            </a:r>
            <a:r>
              <a:rPr lang="en-US" b="1" dirty="0"/>
              <a:t> takas </a:t>
            </a:r>
            <a:r>
              <a:rPr lang="en-US" b="1" dirty="0" err="1"/>
              <a:t>edildi</a:t>
            </a:r>
            <a:r>
              <a:rPr lang="en-US" b="1" dirty="0"/>
              <a:t>, </a:t>
            </a:r>
            <a:r>
              <a:rPr lang="en-US" b="1" dirty="0" err="1"/>
              <a:t>zanaatin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ticaretin</a:t>
            </a:r>
            <a:r>
              <a:rPr lang="en-US" b="1" dirty="0"/>
              <a:t> </a:t>
            </a:r>
            <a:r>
              <a:rPr lang="en-US" b="1" dirty="0" err="1"/>
              <a:t>temelleri</a:t>
            </a:r>
            <a:r>
              <a:rPr lang="en-US" b="1" dirty="0"/>
              <a:t> </a:t>
            </a:r>
            <a:r>
              <a:rPr lang="en-US" b="1" dirty="0" err="1"/>
              <a:t>atıldı</a:t>
            </a:r>
            <a:r>
              <a:rPr lang="en-US" b="1" dirty="0"/>
              <a:t>. </a:t>
            </a:r>
            <a:r>
              <a:rPr lang="en-US" b="1" dirty="0" err="1"/>
              <a:t>Bodensee’deki</a:t>
            </a:r>
            <a:r>
              <a:rPr lang="en-US" b="1" dirty="0"/>
              <a:t> </a:t>
            </a:r>
            <a:r>
              <a:rPr lang="en-US" b="1" dirty="0" err="1"/>
              <a:t>kazık</a:t>
            </a:r>
            <a:r>
              <a:rPr lang="en-US" b="1" dirty="0"/>
              <a:t> </a:t>
            </a:r>
            <a:r>
              <a:rPr lang="en-US" b="1" dirty="0" err="1"/>
              <a:t>temelli</a:t>
            </a:r>
            <a:r>
              <a:rPr lang="en-US" b="1" dirty="0"/>
              <a:t> </a:t>
            </a:r>
            <a:r>
              <a:rPr lang="en-US" b="1" dirty="0" err="1"/>
              <a:t>evlerin</a:t>
            </a:r>
            <a:r>
              <a:rPr lang="en-US" b="1" dirty="0"/>
              <a:t> </a:t>
            </a:r>
            <a:r>
              <a:rPr lang="en-US" b="1" dirty="0" err="1"/>
              <a:t>yakınlarında</a:t>
            </a:r>
            <a:r>
              <a:rPr lang="en-US" b="1" dirty="0"/>
              <a:t>, </a:t>
            </a:r>
            <a:r>
              <a:rPr lang="en-US" b="1" dirty="0" err="1"/>
              <a:t>Güney</a:t>
            </a:r>
            <a:r>
              <a:rPr lang="en-US" b="1" dirty="0"/>
              <a:t> </a:t>
            </a:r>
            <a:r>
              <a:rPr lang="en-US" b="1" dirty="0" err="1"/>
              <a:t>İsvec</a:t>
            </a:r>
            <a:r>
              <a:rPr lang="en-US" b="1" dirty="0"/>
              <a:t>̧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/>
              <a:t>Rügen</a:t>
            </a:r>
            <a:r>
              <a:rPr lang="en-US" b="1" dirty="0"/>
              <a:t> </a:t>
            </a:r>
            <a:r>
              <a:rPr lang="en-US" b="1" dirty="0" err="1"/>
              <a:t>adasından</a:t>
            </a:r>
            <a:r>
              <a:rPr lang="en-US" b="1" dirty="0"/>
              <a:t> </a:t>
            </a:r>
            <a:r>
              <a:rPr lang="en-US" b="1" dirty="0" err="1"/>
              <a:t>gelme</a:t>
            </a:r>
            <a:r>
              <a:rPr lang="en-US" b="1" dirty="0"/>
              <a:t> </a:t>
            </a:r>
            <a:r>
              <a:rPr lang="en-US" b="1" dirty="0" err="1"/>
              <a:t>çakmak</a:t>
            </a:r>
            <a:r>
              <a:rPr lang="en-US" b="1" dirty="0"/>
              <a:t> </a:t>
            </a:r>
            <a:r>
              <a:rPr lang="en-US" b="1" dirty="0" err="1"/>
              <a:t>taşlarına</a:t>
            </a:r>
            <a:r>
              <a:rPr lang="en-US" b="1" dirty="0"/>
              <a:t> </a:t>
            </a:r>
            <a:r>
              <a:rPr lang="en-US" b="1" dirty="0" err="1"/>
              <a:t>rastlanmıs</a:t>
            </a:r>
            <a:r>
              <a:rPr lang="en-US" b="1" dirty="0"/>
              <a:t>̧; </a:t>
            </a:r>
            <a:r>
              <a:rPr lang="en-US" b="1" dirty="0" err="1"/>
              <a:t>Güney</a:t>
            </a:r>
            <a:r>
              <a:rPr lang="en-US" b="1" dirty="0"/>
              <a:t> Fran </a:t>
            </a:r>
            <a:r>
              <a:rPr lang="en-US" b="1" dirty="0" err="1"/>
              <a:t>sa’daki</a:t>
            </a:r>
            <a:r>
              <a:rPr lang="en-US" b="1" dirty="0"/>
              <a:t> </a:t>
            </a:r>
            <a:r>
              <a:rPr lang="en-US" b="1" dirty="0" err="1"/>
              <a:t>ünlu</a:t>
            </a:r>
            <a:r>
              <a:rPr lang="en-US" b="1" dirty="0"/>
              <a:t>̈ Cro-Magnon </a:t>
            </a:r>
            <a:r>
              <a:rPr lang="en-US" b="1" dirty="0" err="1"/>
              <a:t>mağarasında</a:t>
            </a:r>
            <a:r>
              <a:rPr lang="en-US" b="1" dirty="0"/>
              <a:t> </a:t>
            </a:r>
            <a:r>
              <a:rPr lang="en-US" b="1" dirty="0" err="1"/>
              <a:t>ise</a:t>
            </a:r>
            <a:r>
              <a:rPr lang="en-US" b="1" dirty="0"/>
              <a:t>, </a:t>
            </a:r>
            <a:r>
              <a:rPr lang="en-US" b="1" dirty="0" err="1"/>
              <a:t>otuz</a:t>
            </a:r>
            <a:r>
              <a:rPr lang="en-US" b="1" dirty="0"/>
              <a:t> bin </a:t>
            </a:r>
            <a:r>
              <a:rPr lang="en-US" b="1" dirty="0" err="1"/>
              <a:t>yılı</a:t>
            </a:r>
            <a:r>
              <a:rPr lang="en-US" b="1" dirty="0"/>
              <a:t> </a:t>
            </a:r>
            <a:r>
              <a:rPr lang="en-US" b="1" dirty="0" err="1"/>
              <a:t>aşkın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süre</a:t>
            </a:r>
            <a:r>
              <a:rPr lang="en-US" b="1" dirty="0"/>
              <a:t> </a:t>
            </a:r>
            <a:r>
              <a:rPr lang="en-US" b="1" dirty="0" err="1"/>
              <a:t>önce</a:t>
            </a:r>
            <a:r>
              <a:rPr lang="en-US" b="1" dirty="0"/>
              <a:t> Atlas </a:t>
            </a:r>
            <a:r>
              <a:rPr lang="en-US" b="1" dirty="0" err="1"/>
              <a:t>Okyanusu</a:t>
            </a:r>
            <a:r>
              <a:rPr lang="en-US" b="1" dirty="0"/>
              <a:t> </a:t>
            </a:r>
            <a:r>
              <a:rPr lang="en-US" b="1" dirty="0" err="1"/>
              <a:t>kıyılarından</a:t>
            </a:r>
            <a:r>
              <a:rPr lang="en-US" b="1" dirty="0"/>
              <a:t> takas </a:t>
            </a:r>
            <a:r>
              <a:rPr lang="en-US" b="1" dirty="0" err="1"/>
              <a:t>yoluyla</a:t>
            </a:r>
            <a:r>
              <a:rPr lang="en-US" b="1" dirty="0"/>
              <a:t> </a:t>
            </a:r>
            <a:r>
              <a:rPr lang="en-US" b="1" dirty="0" err="1"/>
              <a:t>getirilen</a:t>
            </a:r>
            <a:r>
              <a:rPr lang="en-US" b="1" dirty="0"/>
              <a:t> </a:t>
            </a:r>
            <a:r>
              <a:rPr lang="en-US" b="1" dirty="0" err="1"/>
              <a:t>deniz</a:t>
            </a:r>
            <a:r>
              <a:rPr lang="en-US" b="1" dirty="0"/>
              <a:t> </a:t>
            </a:r>
            <a:r>
              <a:rPr lang="en-US" b="1" dirty="0" err="1"/>
              <a:t>kabukları</a:t>
            </a:r>
            <a:r>
              <a:rPr lang="en-US" b="1" dirty="0"/>
              <a:t> </a:t>
            </a:r>
            <a:r>
              <a:rPr lang="en-US" b="1" dirty="0" err="1"/>
              <a:t>bulunmuştur</a:t>
            </a:r>
            <a:r>
              <a:rPr lang="en-US" b="1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04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Winfried </a:t>
            </a:r>
            <a:r>
              <a:rPr lang="en-US" dirty="0" err="1" smtClean="0"/>
              <a:t>Löschburg</a:t>
            </a:r>
            <a:r>
              <a:rPr lang="en-US" dirty="0" smtClean="0"/>
              <a:t>- </a:t>
            </a:r>
            <a:r>
              <a:rPr lang="en-US" dirty="0" err="1" smtClean="0"/>
              <a:t>Seyahatin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ültür</a:t>
            </a:r>
            <a:r>
              <a:rPr lang="en-US" dirty="0" smtClean="0"/>
              <a:t> </a:t>
            </a:r>
            <a:r>
              <a:rPr lang="en-US" dirty="0" err="1" smtClean="0"/>
              <a:t>Tarihi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35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8</TotalTime>
  <Words>385</Words>
  <Application>Microsoft Macintosh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Precedent</vt:lpstr>
      <vt:lpstr>İlk Seyahatler Devam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 Seyahatler Devam</dc:title>
  <dc:creator>azade</dc:creator>
  <cp:lastModifiedBy>azade</cp:lastModifiedBy>
  <cp:revision>3</cp:revision>
  <dcterms:created xsi:type="dcterms:W3CDTF">2017-11-06T14:08:21Z</dcterms:created>
  <dcterms:modified xsi:type="dcterms:W3CDTF">2017-11-06T14:33:02Z</dcterms:modified>
</cp:coreProperties>
</file>