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Hukukun Diğer Hukuk Dallarıyla İlişkisi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Hukuk-Diğer Hukuk Dalları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Uluslararası Özel Hukuk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Kamu Hukuku ve Avrupa Birliği Hukuku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Etnolojisi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Sosyolojisi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Tarihi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KH ve Uluslararası Özel Hukuk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Birbirlerinden çok farklı ancak birbirlerine çok yardımcı alanlar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Uluslararası özel hukuku; pozitif normlara sahip, yabancı unsurlu somut olaylara hangi hukuk düzeninin uygulanacağını gösteren hukuk dalı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Vasıflandırma, yabancı hukukun uygulanması, kamu düzeni, atıf sorunlarında karşılaştırmalı hukuk ve yönteminden istifade edilir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KH ve Uluslararası Kamu Hukuku ile AB Hukuku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Hukukun genel ilkelerinin somutlaştırılmasında karşılaştırmalı hukuk ve metodundan yararlanılır.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Uluslararası anlaşmaların ve teamüllerin yorumlanmasında karşılaştırmalı hukuk ve metodundan yararlanılır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Temel hak ve özgürlüklerin yorumlanmasında </a:t>
            </a:r>
            <a:r>
              <a:rPr lang="tr-TR" dirty="0" smtClean="0">
                <a:solidFill>
                  <a:srgbClr val="002060"/>
                </a:solidFill>
              </a:rPr>
              <a:t>karşılaştırmalı hukuk ve metodundan yararlanılır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0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KH ve Hukuk Etnolojisi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etnolojisi; evrensel hukuk tarihini, evrensel bir kültür tarihi içerisinde incelemektedir.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Modern hukuk etnolojisinin başlıca çalışma alanı; toplumlara daha yüksek bir kültürün girmesi sonucunda yaşanılan etkileşimler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etnolojisi, birikimi karşılaştırmalı hukuk çalışmalarına yardımcı olmaktadır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KH ve Hukuk Sosyolojisi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sosyolojisi; hukuk ile toplum arasındaki etkileşimleri ve bağlantıları ortaya çıkarma amacı gütmektedir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KH, hukuk sosyolojisinin verilerinden; hukuk sosyolojisi ise KH verilerinden yararlanmaktadır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755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KH ve Hukuk Tarihi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Bütün hukuk tarihi araştırmaları karşılaştırmalı unsurlar içermektedir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Karşılaştırmalı hukuk çalışmalarının tümü de incelenen hukuk kurumlarının tarihi gelişimini içermektedir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Hatta bu iki hukuk dalının aynı kökenden geldiği veya ikiz hukuk dalları olduğu bile ileri sürülmektedir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7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238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Karşılaştırmalı Hukukun Diğer Hukuk Dallarıyla İlişkisi</vt:lpstr>
      <vt:lpstr>Karşılaştırmalı Hukuk-Diğer Hukuk Dalları</vt:lpstr>
      <vt:lpstr>KH ve Uluslararası Özel Hukuk</vt:lpstr>
      <vt:lpstr>KH ve Uluslararası Kamu Hukuku ile AB Hukuku</vt:lpstr>
      <vt:lpstr>KH ve Hukuk Etnolojisi</vt:lpstr>
      <vt:lpstr>KH ve Hukuk Sosyolojisi</vt:lpstr>
      <vt:lpstr>KH ve Hukuk Tarihi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5</cp:revision>
  <dcterms:created xsi:type="dcterms:W3CDTF">2017-11-08T12:42:18Z</dcterms:created>
  <dcterms:modified xsi:type="dcterms:W3CDTF">2017-11-08T13:14:32Z</dcterms:modified>
</cp:coreProperties>
</file>