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9" r:id="rId16"/>
    <p:sldId id="281" r:id="rId17"/>
    <p:sldId id="282" r:id="rId18"/>
    <p:sldId id="283" r:id="rId19"/>
    <p:sldId id="285" r:id="rId20"/>
    <p:sldId id="291" r:id="rId21"/>
    <p:sldId id="292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5" r:id="rId33"/>
    <p:sldId id="306" r:id="rId34"/>
    <p:sldId id="307" r:id="rId35"/>
    <p:sldId id="308" r:id="rId36"/>
    <p:sldId id="309" r:id="rId37"/>
    <p:sldId id="311" r:id="rId38"/>
    <p:sldId id="314" r:id="rId39"/>
    <p:sldId id="315" r:id="rId40"/>
    <p:sldId id="318" r:id="rId41"/>
    <p:sldId id="319" r:id="rId42"/>
    <p:sldId id="321" r:id="rId43"/>
    <p:sldId id="322" r:id="rId44"/>
    <p:sldId id="323" r:id="rId45"/>
    <p:sldId id="324" r:id="rId46"/>
    <p:sldId id="325" r:id="rId47"/>
    <p:sldId id="328" r:id="rId48"/>
    <p:sldId id="329" r:id="rId49"/>
    <p:sldId id="333" r:id="rId50"/>
    <p:sldId id="334" r:id="rId51"/>
    <p:sldId id="335" r:id="rId52"/>
    <p:sldId id="336" r:id="rId53"/>
    <p:sldId id="337" r:id="rId54"/>
    <p:sldId id="339" r:id="rId55"/>
    <p:sldId id="340" r:id="rId56"/>
    <p:sldId id="341" r:id="rId5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491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255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334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483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9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09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354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844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89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41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50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4439-F99B-4423-AA81-D0045F5F2E77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9E03-0F34-4D2D-8F6C-33C00FA127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40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yarı-açıksistem (inşaat)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5" y="1125539"/>
            <a:ext cx="4464050" cy="5000625"/>
          </a:xfrm>
          <a:noFill/>
        </p:spPr>
      </p:pic>
    </p:spTree>
    <p:extLst>
      <p:ext uri="{BB962C8B-B14F-4D97-AF65-F5344CB8AC3E}">
        <p14:creationId xmlns:p14="http://schemas.microsoft.com/office/powerpoint/2010/main" val="4220927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ahı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7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ahır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49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ahır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96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durak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279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IMGP2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68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gübre sıyırıc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43" y="1847850"/>
            <a:ext cx="71278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02336" y="576072"/>
            <a:ext cx="550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/>
              <a:t>Gübrenin uzaklaştırılması ve depolanması</a:t>
            </a:r>
          </a:p>
          <a:p>
            <a:endParaRPr lang="tr-TR" sz="2400" b="1" dirty="0" smtClean="0"/>
          </a:p>
          <a:p>
            <a:r>
              <a:rPr lang="tr-TR" sz="2400" b="1" dirty="0" smtClean="0"/>
              <a:t>Gübre Sıyırma Metotları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95859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13 mm zincirden bulamaç gübre uzaklaştırıc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5035931" y="5787201"/>
            <a:ext cx="126028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2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Sıyırıcı</a:t>
            </a:r>
            <a:endParaRPr lang="tr-TR" altLang="tr-TR" sz="2200" b="1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64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Otomatik gübre uzaklaştırma sistemleri(180o hareketli elevatö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6443662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2279651" y="6400800"/>
            <a:ext cx="803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Otomatik gübre uzaklaştırma sistemleri 180</a:t>
            </a:r>
            <a:r>
              <a:rPr lang="tr-TR" altLang="tr-TR" sz="24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tr-TR" altLang="tr-TR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döner </a:t>
            </a:r>
            <a:r>
              <a:rPr lang="tr-TR" altLang="tr-TR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elevatör</a:t>
            </a:r>
            <a:endParaRPr lang="tr-TR" altLang="tr-TR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8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slurry pompas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0"/>
            <a:ext cx="381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2135189" y="3141664"/>
            <a:ext cx="27130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Times New Roman" panose="02020603050405020304" pitchFamily="18" charset="0"/>
              </a:rPr>
              <a:t>Slurry pompası</a:t>
            </a:r>
          </a:p>
        </p:txBody>
      </p:sp>
    </p:spTree>
    <p:extLst>
      <p:ext uri="{BB962C8B-B14F-4D97-AF65-F5344CB8AC3E}">
        <p14:creationId xmlns:p14="http://schemas.microsoft.com/office/powerpoint/2010/main" val="22759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587376" y="798386"/>
            <a:ext cx="8480425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>
                <a:solidFill>
                  <a:srgbClr val="A50021"/>
                </a:solidFill>
                <a:latin typeface="Broadway" panose="04040905080B02020502" pitchFamily="82" charset="0"/>
              </a:rPr>
              <a:t>Ahırlarda </a:t>
            </a:r>
            <a:r>
              <a:rPr lang="tr-TR" altLang="tr-TR" sz="2800" b="1" dirty="0" smtClean="0">
                <a:solidFill>
                  <a:srgbClr val="A50021"/>
                </a:solidFill>
                <a:latin typeface="Broadway" panose="04040905080B02020502" pitchFamily="82" charset="0"/>
              </a:rPr>
              <a:t>Hijyen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800" b="1" dirty="0">
              <a:solidFill>
                <a:srgbClr val="A50021"/>
              </a:solidFill>
              <a:latin typeface="Broadway" panose="04040905080B02020502" pitchFamily="8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200" b="1" dirty="0">
                <a:latin typeface="Broadway" panose="04040905080B02020502" pitchFamily="82" charset="0"/>
              </a:rPr>
              <a:t>Sanitasyon</a:t>
            </a:r>
            <a:r>
              <a:rPr lang="tr-TR" altLang="tr-TR" sz="2200" b="1" dirty="0" smtClean="0">
                <a:latin typeface="Broadway" panose="04040905080B02020502" pitchFamily="82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200" b="1" dirty="0">
              <a:latin typeface="Broadway" panose="04040905080B02020502" pitchFamily="82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tr-TR" altLang="tr-TR" sz="2200" b="1" dirty="0" err="1" smtClean="0">
                <a:latin typeface="Broadway" panose="04040905080B02020502" pitchFamily="82" charset="0"/>
              </a:rPr>
              <a:t>Biyogüvenlik</a:t>
            </a:r>
            <a:r>
              <a:rPr lang="tr-TR" altLang="tr-TR" sz="2200" b="1" dirty="0" smtClean="0">
                <a:latin typeface="Broadway" panose="04040905080B02020502" pitchFamily="82" charset="0"/>
              </a:rPr>
              <a:t> Açısından Yapılması Gerekenler: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200" b="1" dirty="0" smtClean="0">
              <a:latin typeface="Broadway" panose="04040905080B02020502" pitchFamily="8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200" b="1" dirty="0">
              <a:solidFill>
                <a:srgbClr val="A50021"/>
              </a:solidFill>
              <a:latin typeface="Broadway" panose="04040905080B02020502" pitchFamily="8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2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8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alahan 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36614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Suyun alınış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"/>
            <a:ext cx="795655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4008439" y="5661026"/>
            <a:ext cx="4022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FF0000"/>
                </a:solidFill>
                <a:latin typeface="Verdana" panose="020B0604030504040204" pitchFamily="34" charset="0"/>
              </a:rPr>
              <a:t>Sığırlarda  Su Alımı</a:t>
            </a:r>
          </a:p>
        </p:txBody>
      </p:sp>
    </p:spTree>
    <p:extLst>
      <p:ext uri="{BB962C8B-B14F-4D97-AF65-F5344CB8AC3E}">
        <p14:creationId xmlns:p14="http://schemas.microsoft.com/office/powerpoint/2010/main" val="131337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Sul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692151"/>
            <a:ext cx="40465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4661218" y="5201793"/>
            <a:ext cx="2321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dirty="0">
                <a:solidFill>
                  <a:srgbClr val="000066"/>
                </a:solidFill>
                <a:latin typeface="Albertus" pitchFamily="34" charset="0"/>
              </a:rPr>
              <a:t>İzolasyonlu </a:t>
            </a:r>
            <a:r>
              <a:rPr lang="tr-TR" altLang="tr-TR" sz="2000" b="1" dirty="0" smtClean="0">
                <a:solidFill>
                  <a:srgbClr val="000066"/>
                </a:solidFill>
                <a:latin typeface="Albertus" pitchFamily="34" charset="0"/>
              </a:rPr>
              <a:t>suluk</a:t>
            </a:r>
            <a:endParaRPr lang="tr-TR" altLang="tr-TR" sz="2000" b="1" dirty="0">
              <a:solidFill>
                <a:srgbClr val="000066"/>
              </a:solidFill>
              <a:latin typeface="Albertu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0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otomatik suluk-kilitli yemli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698626"/>
            <a:ext cx="8135937" cy="3971925"/>
          </a:xfrm>
          <a:noFill/>
        </p:spPr>
      </p:pic>
    </p:spTree>
    <p:extLst>
      <p:ext uri="{BB962C8B-B14F-4D97-AF65-F5344CB8AC3E}">
        <p14:creationId xmlns:p14="http://schemas.microsoft.com/office/powerpoint/2010/main" val="288520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sulu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844676"/>
            <a:ext cx="6983412" cy="4905375"/>
          </a:xfrm>
          <a:noFill/>
        </p:spPr>
      </p:pic>
    </p:spTree>
    <p:extLst>
      <p:ext uri="{BB962C8B-B14F-4D97-AF65-F5344CB8AC3E}">
        <p14:creationId xmlns:p14="http://schemas.microsoft.com/office/powerpoint/2010/main" val="422699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altLang="tr-TR" sz="3200" b="1" dirty="0" smtClean="0">
                <a:latin typeface="Arial Black" panose="020B0A04020102020204" pitchFamily="34" charset="0"/>
              </a:rPr>
              <a:t>KİLİTLİ YEMLİK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tr-TR" altLang="tr-TR" dirty="0" smtClean="0"/>
          </a:p>
        </p:txBody>
      </p:sp>
      <p:pic>
        <p:nvPicPr>
          <p:cNvPr id="106500" name="Picture 4" descr="kilitli yem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77724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67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diagonal dur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3863976" y="5661026"/>
            <a:ext cx="37814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Diagonal  Yemlik</a:t>
            </a:r>
          </a:p>
        </p:txBody>
      </p:sp>
    </p:spTree>
    <p:extLst>
      <p:ext uri="{BB962C8B-B14F-4D97-AF65-F5344CB8AC3E}">
        <p14:creationId xmlns:p14="http://schemas.microsoft.com/office/powerpoint/2010/main" val="418157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İsveç tipi dur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5"/>
          <p:cNvSpPr txBox="1">
            <a:spLocks noChangeArrowheads="1"/>
          </p:cNvSpPr>
          <p:nvPr/>
        </p:nvSpPr>
        <p:spPr bwMode="auto">
          <a:xfrm>
            <a:off x="4079876" y="5805489"/>
            <a:ext cx="3675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İsveç Tipi Durak</a:t>
            </a:r>
          </a:p>
        </p:txBody>
      </p:sp>
    </p:spTree>
    <p:extLst>
      <p:ext uri="{BB962C8B-B14F-4D97-AF65-F5344CB8AC3E}">
        <p14:creationId xmlns:p14="http://schemas.microsoft.com/office/powerpoint/2010/main" val="3346382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Mantar tipi dur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774065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5"/>
          <p:cNvSpPr txBox="1">
            <a:spLocks noChangeArrowheads="1"/>
          </p:cNvSpPr>
          <p:nvPr/>
        </p:nvSpPr>
        <p:spPr bwMode="auto">
          <a:xfrm>
            <a:off x="3648075" y="6092826"/>
            <a:ext cx="4019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Mantar Tipi Durak</a:t>
            </a:r>
          </a:p>
        </p:txBody>
      </p:sp>
    </p:spTree>
    <p:extLst>
      <p:ext uri="{BB962C8B-B14F-4D97-AF65-F5344CB8AC3E}">
        <p14:creationId xmlns:p14="http://schemas.microsoft.com/office/powerpoint/2010/main" val="2952597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Balıkçıl tipi durak(hero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3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/>
          <p:cNvSpPr txBox="1">
            <a:spLocks noChangeArrowheads="1"/>
          </p:cNvSpPr>
          <p:nvPr/>
        </p:nvSpPr>
        <p:spPr bwMode="auto">
          <a:xfrm>
            <a:off x="3195638" y="5811839"/>
            <a:ext cx="5899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Balıkçıl (Heron)  Tip Durak</a:t>
            </a:r>
          </a:p>
        </p:txBody>
      </p:sp>
    </p:spTree>
    <p:extLst>
      <p:ext uri="{BB962C8B-B14F-4D97-AF65-F5344CB8AC3E}">
        <p14:creationId xmlns:p14="http://schemas.microsoft.com/office/powerpoint/2010/main" val="3966664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Serbest durak ti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5"/>
            <a:ext cx="9144000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5"/>
          <p:cNvSpPr txBox="1">
            <a:spLocks noChangeArrowheads="1"/>
          </p:cNvSpPr>
          <p:nvPr/>
        </p:nvSpPr>
        <p:spPr bwMode="auto">
          <a:xfrm>
            <a:off x="3340100" y="5235576"/>
            <a:ext cx="53419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Serbest Dolaşımlı Durak</a:t>
            </a:r>
          </a:p>
        </p:txBody>
      </p:sp>
    </p:spTree>
    <p:extLst>
      <p:ext uri="{BB962C8B-B14F-4D97-AF65-F5344CB8AC3E}">
        <p14:creationId xmlns:p14="http://schemas.microsoft.com/office/powerpoint/2010/main" val="364282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lalahan 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20714"/>
            <a:ext cx="7343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0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İsveç tipi yem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"/>
            <a:ext cx="723582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5"/>
          <p:cNvSpPr txBox="1">
            <a:spLocks noChangeArrowheads="1"/>
          </p:cNvSpPr>
          <p:nvPr/>
        </p:nvSpPr>
        <p:spPr bwMode="auto">
          <a:xfrm>
            <a:off x="4151313" y="5805489"/>
            <a:ext cx="3841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İsveç Tipi Yemlik</a:t>
            </a:r>
          </a:p>
        </p:txBody>
      </p:sp>
    </p:spTree>
    <p:extLst>
      <p:ext uri="{BB962C8B-B14F-4D97-AF65-F5344CB8AC3E}">
        <p14:creationId xmlns:p14="http://schemas.microsoft.com/office/powerpoint/2010/main" val="5451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kilitli yem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0"/>
            <a:ext cx="817245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3916364" y="5595939"/>
            <a:ext cx="31448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Kilitli  Yemlik </a:t>
            </a:r>
          </a:p>
        </p:txBody>
      </p:sp>
    </p:spTree>
    <p:extLst>
      <p:ext uri="{BB962C8B-B14F-4D97-AF65-F5344CB8AC3E}">
        <p14:creationId xmlns:p14="http://schemas.microsoft.com/office/powerpoint/2010/main" val="45074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25525"/>
            <a:ext cx="71755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4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/>
          <a:stretch>
            <a:fillRect/>
          </a:stretch>
        </p:blipFill>
        <p:spPr bwMode="auto">
          <a:xfrm>
            <a:off x="4724401" y="609600"/>
            <a:ext cx="55784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759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1"/>
            <a:ext cx="5715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104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5"/>
          <p:cNvSpPr txBox="1">
            <a:spLocks noChangeArrowheads="1"/>
          </p:cNvSpPr>
          <p:nvPr/>
        </p:nvSpPr>
        <p:spPr bwMode="auto">
          <a:xfrm>
            <a:off x="3267075" y="5811839"/>
            <a:ext cx="54689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000" b="1">
                <a:solidFill>
                  <a:srgbClr val="0000FF"/>
                </a:solidFill>
                <a:latin typeface="Verdana" panose="020B0604030504040204" pitchFamily="34" charset="0"/>
              </a:rPr>
              <a:t>Rulo tipi kauçuk yataklık</a:t>
            </a:r>
          </a:p>
        </p:txBody>
      </p:sp>
      <p:pic>
        <p:nvPicPr>
          <p:cNvPr id="118787" name="Picture 6" descr="Rulo kauçuk altlı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8"/>
            <a:ext cx="9144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54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Buzağılar için kauçuk altlı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0"/>
            <a:ext cx="6350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5"/>
          <p:cNvSpPr txBox="1">
            <a:spLocks noChangeArrowheads="1"/>
          </p:cNvSpPr>
          <p:nvPr/>
        </p:nvSpPr>
        <p:spPr bwMode="auto">
          <a:xfrm>
            <a:off x="1524001" y="2565401"/>
            <a:ext cx="27717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500" b="1">
                <a:solidFill>
                  <a:srgbClr val="0000FF"/>
                </a:solidFill>
                <a:latin typeface="Verdana" panose="020B0604030504040204" pitchFamily="34" charset="0"/>
              </a:rPr>
              <a:t>Buzağılar için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500" b="1">
                <a:solidFill>
                  <a:srgbClr val="0000FF"/>
                </a:solidFill>
                <a:latin typeface="Verdana" panose="020B0604030504040204" pitchFamily="34" charset="0"/>
              </a:rPr>
              <a:t>kauçuk altlık</a:t>
            </a:r>
          </a:p>
        </p:txBody>
      </p:sp>
    </p:spTree>
    <p:extLst>
      <p:ext uri="{BB962C8B-B14F-4D97-AF65-F5344CB8AC3E}">
        <p14:creationId xmlns:p14="http://schemas.microsoft.com/office/powerpoint/2010/main" val="159367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IMGP2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321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DSC01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093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125955" name="Picture 3" descr="PICT038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44780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7400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Lalahan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549275"/>
            <a:ext cx="72723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5303838" y="616585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>
                <a:latin typeface="Verdana" panose="020B0604030504040204" pitchFamily="34" charset="0"/>
              </a:rPr>
              <a:t>Sundurma</a:t>
            </a:r>
          </a:p>
        </p:txBody>
      </p:sp>
    </p:spTree>
    <p:extLst>
      <p:ext uri="{BB962C8B-B14F-4D97-AF65-F5344CB8AC3E}">
        <p14:creationId xmlns:p14="http://schemas.microsoft.com/office/powerpoint/2010/main" val="38783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05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74549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4800601" y="6019800"/>
            <a:ext cx="390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 dirty="0">
                <a:latin typeface="Trebuchet MS" panose="020B0603020202020204" pitchFamily="34" charset="0"/>
              </a:rPr>
              <a:t>Kendi Yürür Silaj Makinesi</a:t>
            </a:r>
            <a:endParaRPr lang="en-GB" altLang="tr-TR" sz="2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31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Resim 14 Silaj biçim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311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Resim 16 Silaj kapat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86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Silaj Ç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02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134147" name="Picture 3" descr="silaj çukuru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700213"/>
            <a:ext cx="7056437" cy="4837112"/>
          </a:xfrm>
          <a:noFill/>
        </p:spPr>
      </p:pic>
    </p:spTree>
    <p:extLst>
      <p:ext uri="{BB962C8B-B14F-4D97-AF65-F5344CB8AC3E}">
        <p14:creationId xmlns:p14="http://schemas.microsoft.com/office/powerpoint/2010/main" val="11199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000_0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98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IMGP2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00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DSC01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879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DSC013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857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 descr="IMGP2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017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IMGP2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605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IMGP2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609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01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7086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4656139" y="5373688"/>
            <a:ext cx="41163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>
                <a:solidFill>
                  <a:srgbClr val="080808"/>
                </a:solidFill>
                <a:latin typeface="Verdana" panose="020B0604030504040204" pitchFamily="34" charset="0"/>
              </a:rPr>
              <a:t>Çayır Biçme Makinesi</a:t>
            </a:r>
            <a:endParaRPr lang="en-GB" altLang="tr-TR" b="1">
              <a:solidFill>
                <a:srgbClr val="080808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04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/>
          <a:stretch>
            <a:fillRect/>
          </a:stretch>
        </p:blipFill>
        <p:spPr bwMode="auto">
          <a:xfrm>
            <a:off x="4013200" y="1143001"/>
            <a:ext cx="66548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3" descr="03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3708400" cy="2108200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4656139" y="188914"/>
            <a:ext cx="3968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080808"/>
                </a:solidFill>
                <a:latin typeface="Broadway" panose="04040905080B02020502" pitchFamily="82" charset="0"/>
              </a:rPr>
              <a:t>Balya sarma makinesi</a:t>
            </a:r>
            <a:endParaRPr lang="en-GB" altLang="tr-TR" sz="2400" b="1">
              <a:solidFill>
                <a:srgbClr val="080808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02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3" descr="limosin sürüsü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692150"/>
            <a:ext cx="8137525" cy="4941888"/>
          </a:xfrm>
          <a:noFill/>
        </p:spPr>
      </p:pic>
      <p:sp>
        <p:nvSpPr>
          <p:cNvPr id="148483" name="Text Box 4"/>
          <p:cNvSpPr txBox="1">
            <a:spLocks noChangeArrowheads="1"/>
          </p:cNvSpPr>
          <p:nvPr/>
        </p:nvSpPr>
        <p:spPr bwMode="auto">
          <a:xfrm>
            <a:off x="2063750" y="5876925"/>
            <a:ext cx="7412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Barınakta  taze biçilmiş yonca tüketen  Limosin İnekler</a:t>
            </a:r>
          </a:p>
        </p:txBody>
      </p:sp>
    </p:spTree>
    <p:extLst>
      <p:ext uri="{BB962C8B-B14F-4D97-AF65-F5344CB8AC3E}">
        <p14:creationId xmlns:p14="http://schemas.microsoft.com/office/powerpoint/2010/main" val="1704937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150531" name="Picture 3" descr="balya makinası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628775"/>
            <a:ext cx="7056437" cy="4700588"/>
          </a:xfrm>
          <a:noFill/>
        </p:spPr>
      </p:pic>
    </p:spTree>
    <p:extLst>
      <p:ext uri="{BB962C8B-B14F-4D97-AF65-F5344CB8AC3E}">
        <p14:creationId xmlns:p14="http://schemas.microsoft.com/office/powerpoint/2010/main" val="3413086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151555" name="Picture 3" descr="ot balya deposu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5864" y="2862264"/>
            <a:ext cx="2657475" cy="1743075"/>
          </a:xfrm>
          <a:noFill/>
        </p:spPr>
      </p:pic>
    </p:spTree>
    <p:extLst>
      <p:ext uri="{BB962C8B-B14F-4D97-AF65-F5344CB8AC3E}">
        <p14:creationId xmlns:p14="http://schemas.microsoft.com/office/powerpoint/2010/main" val="3537114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152579" name="Picture 3" descr="ot balyaları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628775"/>
            <a:ext cx="6983412" cy="4756150"/>
          </a:xfrm>
          <a:noFill/>
        </p:spPr>
      </p:pic>
    </p:spTree>
    <p:extLst>
      <p:ext uri="{BB962C8B-B14F-4D97-AF65-F5344CB8AC3E}">
        <p14:creationId xmlns:p14="http://schemas.microsoft.com/office/powerpoint/2010/main" val="68688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yarıaç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28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DSC013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72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2005-12-30-1616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49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4"/>
          <p:cNvGraphicFramePr>
            <a:graphicFrameLocks noChangeAspect="1"/>
          </p:cNvGraphicFramePr>
          <p:nvPr/>
        </p:nvGraphicFramePr>
        <p:xfrm>
          <a:off x="1524000" y="1"/>
          <a:ext cx="9144000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3" imgW="10082540" imgH="6717460" progId="Photoshop.Image.6">
                  <p:embed/>
                </p:oleObj>
              </mc:Choice>
              <mc:Fallback>
                <p:oleObj name="Image" r:id="rId3" imgW="10082540" imgH="671746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09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4310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81</Words>
  <Application>Microsoft Office PowerPoint</Application>
  <PresentationFormat>Geniş ekran</PresentationFormat>
  <Paragraphs>30</Paragraphs>
  <Slides>56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8" baseType="lpstr">
      <vt:lpstr>Albertus</vt:lpstr>
      <vt:lpstr>Arial</vt:lpstr>
      <vt:lpstr>Arial Black</vt:lpstr>
      <vt:lpstr>Broadway</vt:lpstr>
      <vt:lpstr>Calibri</vt:lpstr>
      <vt:lpstr>Calibri Light</vt:lpstr>
      <vt:lpstr>Times New Roman</vt:lpstr>
      <vt:lpstr>Trebuchet MS</vt:lpstr>
      <vt:lpstr>Verdana</vt:lpstr>
      <vt:lpstr>Wingdings 2</vt:lpstr>
      <vt:lpstr>Office Teması</vt:lpstr>
      <vt:lpstr>Image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KİLİTLİ YEMLİK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Hakem</dc:creator>
  <cp:lastModifiedBy>Hakem</cp:lastModifiedBy>
  <cp:revision>4</cp:revision>
  <dcterms:created xsi:type="dcterms:W3CDTF">2017-11-08T09:14:19Z</dcterms:created>
  <dcterms:modified xsi:type="dcterms:W3CDTF">2017-11-08T14:02:57Z</dcterms:modified>
</cp:coreProperties>
</file>