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sldIdLst>
    <p:sldId id="329" r:id="rId2"/>
    <p:sldId id="332" r:id="rId3"/>
    <p:sldId id="333" r:id="rId4"/>
    <p:sldId id="358" r:id="rId5"/>
    <p:sldId id="335" r:id="rId6"/>
    <p:sldId id="359" r:id="rId7"/>
    <p:sldId id="360" r:id="rId8"/>
    <p:sldId id="337" r:id="rId9"/>
    <p:sldId id="361" r:id="rId10"/>
    <p:sldId id="364" r:id="rId11"/>
    <p:sldId id="365" r:id="rId12"/>
    <p:sldId id="366" r:id="rId13"/>
    <p:sldId id="367" r:id="rId14"/>
    <p:sldId id="368" r:id="rId15"/>
    <p:sldId id="369" r:id="rId16"/>
    <p:sldId id="362" r:id="rId17"/>
    <p:sldId id="363" r:id="rId18"/>
    <p:sldId id="338" r:id="rId19"/>
    <p:sldId id="339" r:id="rId20"/>
    <p:sldId id="371" r:id="rId21"/>
    <p:sldId id="372" r:id="rId22"/>
    <p:sldId id="373" r:id="rId23"/>
    <p:sldId id="374" r:id="rId24"/>
    <p:sldId id="347" r:id="rId25"/>
    <p:sldId id="357" r:id="rId26"/>
    <p:sldId id="340" r:id="rId27"/>
    <p:sldId id="376" r:id="rId28"/>
    <p:sldId id="375" r:id="rId29"/>
    <p:sldId id="341" r:id="rId30"/>
    <p:sldId id="308" r:id="rId31"/>
    <p:sldId id="310" r:id="rId32"/>
    <p:sldId id="312" r:id="rId33"/>
    <p:sldId id="313" r:id="rId34"/>
    <p:sldId id="314" r:id="rId35"/>
    <p:sldId id="342" r:id="rId36"/>
    <p:sldId id="355" r:id="rId37"/>
    <p:sldId id="317" r:id="rId38"/>
    <p:sldId id="377" r:id="rId39"/>
    <p:sldId id="319" r:id="rId40"/>
    <p:sldId id="320" r:id="rId41"/>
    <p:sldId id="379" r:id="rId42"/>
    <p:sldId id="354" r:id="rId43"/>
    <p:sldId id="380" r:id="rId44"/>
    <p:sldId id="381" r:id="rId45"/>
    <p:sldId id="351" r:id="rId46"/>
    <p:sldId id="352" r:id="rId47"/>
    <p:sldId id="336" r:id="rId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6620" autoAdjust="0"/>
  </p:normalViewPr>
  <p:slideViewPr>
    <p:cSldViewPr>
      <p:cViewPr varScale="1">
        <p:scale>
          <a:sx n="83" d="100"/>
          <a:sy n="83" d="100"/>
        </p:scale>
        <p:origin x="194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7.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jpg"/><Relationship Id="rId3"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jpg"/><Relationship Id="rId3"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9F0BD-0A5B-4A9B-91F3-E13A695628DD}" type="doc">
      <dgm:prSet loTypeId="urn:microsoft.com/office/officeart/2005/8/layout/hProcess11" loCatId="process" qsTypeId="urn:microsoft.com/office/officeart/2005/8/quickstyle/simple1" qsCatId="simple" csTypeId="urn:microsoft.com/office/officeart/2005/8/colors/colorful1" csCatId="colorful" phldr="1"/>
      <dgm:spPr/>
    </dgm:pt>
    <dgm:pt modelId="{C0A7C300-A9CF-4382-B882-20E317ADED8D}">
      <dgm:prSet phldrT="[Metin]"/>
      <dgm:spPr/>
      <dgm:t>
        <a:bodyPr/>
        <a:lstStyle/>
        <a:p>
          <a:r>
            <a:rPr lang="tr-TR" dirty="0" smtClean="0">
              <a:solidFill>
                <a:srgbClr val="C00000"/>
              </a:solidFill>
            </a:rPr>
            <a:t>NE?</a:t>
          </a:r>
          <a:endParaRPr lang="tr-TR" dirty="0">
            <a:solidFill>
              <a:srgbClr val="C00000"/>
            </a:solidFill>
          </a:endParaRPr>
        </a:p>
      </dgm:t>
    </dgm:pt>
    <dgm:pt modelId="{516F83FB-6F9D-4741-AE0A-2D2A2704EC17}" type="parTrans" cxnId="{E857B182-3F01-4B1D-BAAA-AEE0B393AB2B}">
      <dgm:prSet/>
      <dgm:spPr/>
      <dgm:t>
        <a:bodyPr/>
        <a:lstStyle/>
        <a:p>
          <a:endParaRPr lang="tr-TR"/>
        </a:p>
      </dgm:t>
    </dgm:pt>
    <dgm:pt modelId="{A3E17CB7-8364-40E9-ACCC-426FC71792AD}" type="sibTrans" cxnId="{E857B182-3F01-4B1D-BAAA-AEE0B393AB2B}">
      <dgm:prSet/>
      <dgm:spPr/>
      <dgm:t>
        <a:bodyPr/>
        <a:lstStyle/>
        <a:p>
          <a:endParaRPr lang="tr-TR"/>
        </a:p>
      </dgm:t>
    </dgm:pt>
    <dgm:pt modelId="{17F57E3C-E314-4460-8FE6-0FB5FAC25F5C}">
      <dgm:prSet phldrT="[Metin]"/>
      <dgm:spPr/>
      <dgm:t>
        <a:bodyPr/>
        <a:lstStyle/>
        <a:p>
          <a:r>
            <a:rPr lang="tr-TR" dirty="0" smtClean="0">
              <a:solidFill>
                <a:srgbClr val="0070C0"/>
              </a:solidFill>
            </a:rPr>
            <a:t>NEREDE?</a:t>
          </a:r>
          <a:endParaRPr lang="tr-TR" dirty="0">
            <a:solidFill>
              <a:srgbClr val="0070C0"/>
            </a:solidFill>
          </a:endParaRPr>
        </a:p>
      </dgm:t>
    </dgm:pt>
    <dgm:pt modelId="{BEC05992-8FC4-4B93-B633-3479677345C7}" type="parTrans" cxnId="{168FD858-906D-43F7-8933-BE01AE5949A6}">
      <dgm:prSet/>
      <dgm:spPr/>
      <dgm:t>
        <a:bodyPr/>
        <a:lstStyle/>
        <a:p>
          <a:endParaRPr lang="tr-TR"/>
        </a:p>
      </dgm:t>
    </dgm:pt>
    <dgm:pt modelId="{0923E87A-FD01-4AF1-84B5-28BAA9AA7718}" type="sibTrans" cxnId="{168FD858-906D-43F7-8933-BE01AE5949A6}">
      <dgm:prSet/>
      <dgm:spPr/>
      <dgm:t>
        <a:bodyPr/>
        <a:lstStyle/>
        <a:p>
          <a:endParaRPr lang="tr-TR"/>
        </a:p>
      </dgm:t>
    </dgm:pt>
    <dgm:pt modelId="{458DF19C-1067-49CE-ADDA-7E756BA523B8}">
      <dgm:prSet phldrT="[Metin]"/>
      <dgm:spPr/>
      <dgm:t>
        <a:bodyPr/>
        <a:lstStyle/>
        <a:p>
          <a:r>
            <a:rPr lang="tr-TR" dirty="0" smtClean="0">
              <a:solidFill>
                <a:srgbClr val="00B050"/>
              </a:solidFill>
            </a:rPr>
            <a:t>NASIL?</a:t>
          </a:r>
          <a:endParaRPr lang="tr-TR" dirty="0">
            <a:solidFill>
              <a:srgbClr val="00B050"/>
            </a:solidFill>
          </a:endParaRPr>
        </a:p>
      </dgm:t>
    </dgm:pt>
    <dgm:pt modelId="{1DE1B1B0-2A37-4DAD-A73A-0088F48A920E}" type="parTrans" cxnId="{194ABAB6-BCB0-4D3C-BBBC-2BE6E758E2D5}">
      <dgm:prSet/>
      <dgm:spPr/>
      <dgm:t>
        <a:bodyPr/>
        <a:lstStyle/>
        <a:p>
          <a:endParaRPr lang="tr-TR"/>
        </a:p>
      </dgm:t>
    </dgm:pt>
    <dgm:pt modelId="{7616029E-0E20-4E7B-BA8E-E89CA8D10398}" type="sibTrans" cxnId="{194ABAB6-BCB0-4D3C-BBBC-2BE6E758E2D5}">
      <dgm:prSet/>
      <dgm:spPr/>
      <dgm:t>
        <a:bodyPr/>
        <a:lstStyle/>
        <a:p>
          <a:endParaRPr lang="tr-TR"/>
        </a:p>
      </dgm:t>
    </dgm:pt>
    <dgm:pt modelId="{96A39701-D694-49D1-8CD2-09F4288F94D4}" type="pres">
      <dgm:prSet presAssocID="{C3F9F0BD-0A5B-4A9B-91F3-E13A695628DD}" presName="Name0" presStyleCnt="0">
        <dgm:presLayoutVars>
          <dgm:dir/>
          <dgm:resizeHandles val="exact"/>
        </dgm:presLayoutVars>
      </dgm:prSet>
      <dgm:spPr/>
    </dgm:pt>
    <dgm:pt modelId="{4F2E8218-EA3B-4A4E-BB71-FA613224B83F}" type="pres">
      <dgm:prSet presAssocID="{C3F9F0BD-0A5B-4A9B-91F3-E13A695628DD}" presName="arrow" presStyleLbl="bgShp" presStyleIdx="0" presStyleCnt="1"/>
      <dgm:spPr/>
    </dgm:pt>
    <dgm:pt modelId="{823A9161-2A91-477B-A38D-5C92E2EA9534}" type="pres">
      <dgm:prSet presAssocID="{C3F9F0BD-0A5B-4A9B-91F3-E13A695628DD}" presName="points" presStyleCnt="0"/>
      <dgm:spPr/>
    </dgm:pt>
    <dgm:pt modelId="{96444E38-B63D-4429-A827-74ACBE91B93F}" type="pres">
      <dgm:prSet presAssocID="{C0A7C300-A9CF-4382-B882-20E317ADED8D}" presName="compositeA" presStyleCnt="0"/>
      <dgm:spPr/>
    </dgm:pt>
    <dgm:pt modelId="{DE46F065-DE23-4A1D-BAEE-70835E5A183C}" type="pres">
      <dgm:prSet presAssocID="{C0A7C300-A9CF-4382-B882-20E317ADED8D}" presName="textA" presStyleLbl="revTx" presStyleIdx="0" presStyleCnt="3">
        <dgm:presLayoutVars>
          <dgm:bulletEnabled val="1"/>
        </dgm:presLayoutVars>
      </dgm:prSet>
      <dgm:spPr/>
      <dgm:t>
        <a:bodyPr/>
        <a:lstStyle/>
        <a:p>
          <a:endParaRPr lang="tr-TR"/>
        </a:p>
      </dgm:t>
    </dgm:pt>
    <dgm:pt modelId="{96BBE8D9-78E0-4AF4-8864-18CBB7641E5D}" type="pres">
      <dgm:prSet presAssocID="{C0A7C300-A9CF-4382-B882-20E317ADED8D}" presName="circleA" presStyleLbl="node1" presStyleIdx="0" presStyleCnt="3"/>
      <dgm:spPr/>
    </dgm:pt>
    <dgm:pt modelId="{3206FC92-B4F0-48D3-BB11-34A743BF2384}" type="pres">
      <dgm:prSet presAssocID="{C0A7C300-A9CF-4382-B882-20E317ADED8D}" presName="spaceA" presStyleCnt="0"/>
      <dgm:spPr/>
    </dgm:pt>
    <dgm:pt modelId="{44517B17-D45E-4901-8CD2-963EF62CE08D}" type="pres">
      <dgm:prSet presAssocID="{A3E17CB7-8364-40E9-ACCC-426FC71792AD}" presName="space" presStyleCnt="0"/>
      <dgm:spPr/>
    </dgm:pt>
    <dgm:pt modelId="{E88D69B8-6E9C-4611-8DD7-6C97BF43CF10}" type="pres">
      <dgm:prSet presAssocID="{17F57E3C-E314-4460-8FE6-0FB5FAC25F5C}" presName="compositeB" presStyleCnt="0"/>
      <dgm:spPr/>
    </dgm:pt>
    <dgm:pt modelId="{4EB4EBAE-327E-4CDB-AC18-79E8E86AEB22}" type="pres">
      <dgm:prSet presAssocID="{17F57E3C-E314-4460-8FE6-0FB5FAC25F5C}" presName="textB" presStyleLbl="revTx" presStyleIdx="1" presStyleCnt="3">
        <dgm:presLayoutVars>
          <dgm:bulletEnabled val="1"/>
        </dgm:presLayoutVars>
      </dgm:prSet>
      <dgm:spPr/>
      <dgm:t>
        <a:bodyPr/>
        <a:lstStyle/>
        <a:p>
          <a:endParaRPr lang="tr-TR"/>
        </a:p>
      </dgm:t>
    </dgm:pt>
    <dgm:pt modelId="{3153CBF5-9B2F-46F6-9049-29F34962A444}" type="pres">
      <dgm:prSet presAssocID="{17F57E3C-E314-4460-8FE6-0FB5FAC25F5C}" presName="circleB" presStyleLbl="node1" presStyleIdx="1" presStyleCnt="3"/>
      <dgm:spPr/>
    </dgm:pt>
    <dgm:pt modelId="{51EFD5DE-1B73-4EE6-84CF-47815F259FF2}" type="pres">
      <dgm:prSet presAssocID="{17F57E3C-E314-4460-8FE6-0FB5FAC25F5C}" presName="spaceB" presStyleCnt="0"/>
      <dgm:spPr/>
    </dgm:pt>
    <dgm:pt modelId="{668848EB-499B-444E-A435-F2A2500F5836}" type="pres">
      <dgm:prSet presAssocID="{0923E87A-FD01-4AF1-84B5-28BAA9AA7718}" presName="space" presStyleCnt="0"/>
      <dgm:spPr/>
    </dgm:pt>
    <dgm:pt modelId="{29F3649A-E4B2-49D7-8DF0-DF4B4864FF85}" type="pres">
      <dgm:prSet presAssocID="{458DF19C-1067-49CE-ADDA-7E756BA523B8}" presName="compositeA" presStyleCnt="0"/>
      <dgm:spPr/>
    </dgm:pt>
    <dgm:pt modelId="{292C7C28-DC1A-42A6-9160-6F279A078BE5}" type="pres">
      <dgm:prSet presAssocID="{458DF19C-1067-49CE-ADDA-7E756BA523B8}" presName="textA" presStyleLbl="revTx" presStyleIdx="2" presStyleCnt="3">
        <dgm:presLayoutVars>
          <dgm:bulletEnabled val="1"/>
        </dgm:presLayoutVars>
      </dgm:prSet>
      <dgm:spPr/>
      <dgm:t>
        <a:bodyPr/>
        <a:lstStyle/>
        <a:p>
          <a:endParaRPr lang="tr-TR"/>
        </a:p>
      </dgm:t>
    </dgm:pt>
    <dgm:pt modelId="{79EBBDDE-95C2-4A3E-947E-D95824929566}" type="pres">
      <dgm:prSet presAssocID="{458DF19C-1067-49CE-ADDA-7E756BA523B8}" presName="circleA" presStyleLbl="node1" presStyleIdx="2" presStyleCnt="3"/>
      <dgm:spPr/>
    </dgm:pt>
    <dgm:pt modelId="{351FC3AB-B0D8-4143-92FE-DD6987C4AE8C}" type="pres">
      <dgm:prSet presAssocID="{458DF19C-1067-49CE-ADDA-7E756BA523B8}" presName="spaceA" presStyleCnt="0"/>
      <dgm:spPr/>
    </dgm:pt>
  </dgm:ptLst>
  <dgm:cxnLst>
    <dgm:cxn modelId="{168FD858-906D-43F7-8933-BE01AE5949A6}" srcId="{C3F9F0BD-0A5B-4A9B-91F3-E13A695628DD}" destId="{17F57E3C-E314-4460-8FE6-0FB5FAC25F5C}" srcOrd="1" destOrd="0" parTransId="{BEC05992-8FC4-4B93-B633-3479677345C7}" sibTransId="{0923E87A-FD01-4AF1-84B5-28BAA9AA7718}"/>
    <dgm:cxn modelId="{A99C2F39-3452-404D-AB42-5C4007CA7D31}" type="presOf" srcId="{458DF19C-1067-49CE-ADDA-7E756BA523B8}" destId="{292C7C28-DC1A-42A6-9160-6F279A078BE5}" srcOrd="0" destOrd="0" presId="urn:microsoft.com/office/officeart/2005/8/layout/hProcess11"/>
    <dgm:cxn modelId="{463B501B-D5A7-47CD-9D9F-F7AE05BEBA63}" type="presOf" srcId="{C0A7C300-A9CF-4382-B882-20E317ADED8D}" destId="{DE46F065-DE23-4A1D-BAEE-70835E5A183C}" srcOrd="0" destOrd="0" presId="urn:microsoft.com/office/officeart/2005/8/layout/hProcess11"/>
    <dgm:cxn modelId="{BE8D837A-A8CC-4FF5-A35C-352F868AE335}" type="presOf" srcId="{C3F9F0BD-0A5B-4A9B-91F3-E13A695628DD}" destId="{96A39701-D694-49D1-8CD2-09F4288F94D4}" srcOrd="0" destOrd="0" presId="urn:microsoft.com/office/officeart/2005/8/layout/hProcess11"/>
    <dgm:cxn modelId="{E857B182-3F01-4B1D-BAAA-AEE0B393AB2B}" srcId="{C3F9F0BD-0A5B-4A9B-91F3-E13A695628DD}" destId="{C0A7C300-A9CF-4382-B882-20E317ADED8D}" srcOrd="0" destOrd="0" parTransId="{516F83FB-6F9D-4741-AE0A-2D2A2704EC17}" sibTransId="{A3E17CB7-8364-40E9-ACCC-426FC71792AD}"/>
    <dgm:cxn modelId="{DA0B6D0F-C7B5-47DF-86ED-895479813A57}" type="presOf" srcId="{17F57E3C-E314-4460-8FE6-0FB5FAC25F5C}" destId="{4EB4EBAE-327E-4CDB-AC18-79E8E86AEB22}" srcOrd="0" destOrd="0" presId="urn:microsoft.com/office/officeart/2005/8/layout/hProcess11"/>
    <dgm:cxn modelId="{194ABAB6-BCB0-4D3C-BBBC-2BE6E758E2D5}" srcId="{C3F9F0BD-0A5B-4A9B-91F3-E13A695628DD}" destId="{458DF19C-1067-49CE-ADDA-7E756BA523B8}" srcOrd="2" destOrd="0" parTransId="{1DE1B1B0-2A37-4DAD-A73A-0088F48A920E}" sibTransId="{7616029E-0E20-4E7B-BA8E-E89CA8D10398}"/>
    <dgm:cxn modelId="{BD5DFFFE-70B2-4B9C-B19D-168AA753534A}" type="presParOf" srcId="{96A39701-D694-49D1-8CD2-09F4288F94D4}" destId="{4F2E8218-EA3B-4A4E-BB71-FA613224B83F}" srcOrd="0" destOrd="0" presId="urn:microsoft.com/office/officeart/2005/8/layout/hProcess11"/>
    <dgm:cxn modelId="{DCE267BB-16DF-4970-B1E0-84C961EDAD4D}" type="presParOf" srcId="{96A39701-D694-49D1-8CD2-09F4288F94D4}" destId="{823A9161-2A91-477B-A38D-5C92E2EA9534}" srcOrd="1" destOrd="0" presId="urn:microsoft.com/office/officeart/2005/8/layout/hProcess11"/>
    <dgm:cxn modelId="{47EFCA90-1E11-4CC2-AA7E-42F2725A7C2A}" type="presParOf" srcId="{823A9161-2A91-477B-A38D-5C92E2EA9534}" destId="{96444E38-B63D-4429-A827-74ACBE91B93F}" srcOrd="0" destOrd="0" presId="urn:microsoft.com/office/officeart/2005/8/layout/hProcess11"/>
    <dgm:cxn modelId="{92252E1F-C260-4017-894D-C8ECD0526B87}" type="presParOf" srcId="{96444E38-B63D-4429-A827-74ACBE91B93F}" destId="{DE46F065-DE23-4A1D-BAEE-70835E5A183C}" srcOrd="0" destOrd="0" presId="urn:microsoft.com/office/officeart/2005/8/layout/hProcess11"/>
    <dgm:cxn modelId="{B7309404-6CC1-4471-9B68-0902D2159E38}" type="presParOf" srcId="{96444E38-B63D-4429-A827-74ACBE91B93F}" destId="{96BBE8D9-78E0-4AF4-8864-18CBB7641E5D}" srcOrd="1" destOrd="0" presId="urn:microsoft.com/office/officeart/2005/8/layout/hProcess11"/>
    <dgm:cxn modelId="{A76277B9-C178-4678-BD3A-CC068963FB54}" type="presParOf" srcId="{96444E38-B63D-4429-A827-74ACBE91B93F}" destId="{3206FC92-B4F0-48D3-BB11-34A743BF2384}" srcOrd="2" destOrd="0" presId="urn:microsoft.com/office/officeart/2005/8/layout/hProcess11"/>
    <dgm:cxn modelId="{09E7E579-4032-4C5E-BD7E-65E3B008DE9F}" type="presParOf" srcId="{823A9161-2A91-477B-A38D-5C92E2EA9534}" destId="{44517B17-D45E-4901-8CD2-963EF62CE08D}" srcOrd="1" destOrd="0" presId="urn:microsoft.com/office/officeart/2005/8/layout/hProcess11"/>
    <dgm:cxn modelId="{EBE8F618-4DBA-4EFA-8F41-2CD2711DBA15}" type="presParOf" srcId="{823A9161-2A91-477B-A38D-5C92E2EA9534}" destId="{E88D69B8-6E9C-4611-8DD7-6C97BF43CF10}" srcOrd="2" destOrd="0" presId="urn:microsoft.com/office/officeart/2005/8/layout/hProcess11"/>
    <dgm:cxn modelId="{1BE2C4D2-8B22-4830-B38E-19269A64E807}" type="presParOf" srcId="{E88D69B8-6E9C-4611-8DD7-6C97BF43CF10}" destId="{4EB4EBAE-327E-4CDB-AC18-79E8E86AEB22}" srcOrd="0" destOrd="0" presId="urn:microsoft.com/office/officeart/2005/8/layout/hProcess11"/>
    <dgm:cxn modelId="{1B3203C9-4E6F-4135-953A-6162538CD2BB}" type="presParOf" srcId="{E88D69B8-6E9C-4611-8DD7-6C97BF43CF10}" destId="{3153CBF5-9B2F-46F6-9049-29F34962A444}" srcOrd="1" destOrd="0" presId="urn:microsoft.com/office/officeart/2005/8/layout/hProcess11"/>
    <dgm:cxn modelId="{0C6888E4-5291-4239-8E26-A4951B42646D}" type="presParOf" srcId="{E88D69B8-6E9C-4611-8DD7-6C97BF43CF10}" destId="{51EFD5DE-1B73-4EE6-84CF-47815F259FF2}" srcOrd="2" destOrd="0" presId="urn:microsoft.com/office/officeart/2005/8/layout/hProcess11"/>
    <dgm:cxn modelId="{F1FF70BA-A4DB-42B8-8D82-7CE16A9F4DFB}" type="presParOf" srcId="{823A9161-2A91-477B-A38D-5C92E2EA9534}" destId="{668848EB-499B-444E-A435-F2A2500F5836}" srcOrd="3" destOrd="0" presId="urn:microsoft.com/office/officeart/2005/8/layout/hProcess11"/>
    <dgm:cxn modelId="{C811AFD5-805A-4E44-98E1-A452EC6A7746}" type="presParOf" srcId="{823A9161-2A91-477B-A38D-5C92E2EA9534}" destId="{29F3649A-E4B2-49D7-8DF0-DF4B4864FF85}" srcOrd="4" destOrd="0" presId="urn:microsoft.com/office/officeart/2005/8/layout/hProcess11"/>
    <dgm:cxn modelId="{CBEE00E0-01AE-46C3-8D12-594C2B5BDF14}" type="presParOf" srcId="{29F3649A-E4B2-49D7-8DF0-DF4B4864FF85}" destId="{292C7C28-DC1A-42A6-9160-6F279A078BE5}" srcOrd="0" destOrd="0" presId="urn:microsoft.com/office/officeart/2005/8/layout/hProcess11"/>
    <dgm:cxn modelId="{27F5AE4F-658E-433A-90E9-D0B8FA86873E}" type="presParOf" srcId="{29F3649A-E4B2-49D7-8DF0-DF4B4864FF85}" destId="{79EBBDDE-95C2-4A3E-947E-D95824929566}" srcOrd="1" destOrd="0" presId="urn:microsoft.com/office/officeart/2005/8/layout/hProcess11"/>
    <dgm:cxn modelId="{7F07B462-1ED3-4021-AE4C-5952987A9EB9}" type="presParOf" srcId="{29F3649A-E4B2-49D7-8DF0-DF4B4864FF85}" destId="{351FC3AB-B0D8-4143-92FE-DD6987C4AE8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6F1F16-FCF8-4BB9-9408-E04027ADBC91}" type="doc">
      <dgm:prSet loTypeId="urn:microsoft.com/office/officeart/2008/layout/RadialCluster" loCatId="relationship" qsTypeId="urn:microsoft.com/office/officeart/2005/8/quickstyle/simple1" qsCatId="simple" csTypeId="urn:microsoft.com/office/officeart/2005/8/colors/colorful1" csCatId="colorful" phldr="1"/>
      <dgm:spPr/>
      <dgm:t>
        <a:bodyPr/>
        <a:lstStyle/>
        <a:p>
          <a:endParaRPr lang="tr-TR"/>
        </a:p>
      </dgm:t>
    </dgm:pt>
    <dgm:pt modelId="{9F383F8A-F38A-47F5-AADD-7DE7696DE06C}">
      <dgm:prSet phldrT="[Metin]"/>
      <dgm:spPr/>
      <dgm:t>
        <a:bodyPr/>
        <a:lstStyle/>
        <a:p>
          <a:r>
            <a:rPr lang="tr-TR" dirty="0" smtClean="0"/>
            <a:t>ÖĞRETİMSEL AMAÇ</a:t>
          </a:r>
          <a:endParaRPr lang="tr-TR" dirty="0"/>
        </a:p>
      </dgm:t>
    </dgm:pt>
    <dgm:pt modelId="{9BF24ADF-DF34-4871-8DD1-4EF43B5703B6}" type="parTrans" cxnId="{91C27E67-1D1A-4806-AFA1-78D70925F8E4}">
      <dgm:prSet/>
      <dgm:spPr/>
      <dgm:t>
        <a:bodyPr/>
        <a:lstStyle/>
        <a:p>
          <a:endParaRPr lang="tr-TR"/>
        </a:p>
      </dgm:t>
    </dgm:pt>
    <dgm:pt modelId="{A4BD9F39-0742-4C36-9210-A1142F3E9269}" type="sibTrans" cxnId="{91C27E67-1D1A-4806-AFA1-78D70925F8E4}">
      <dgm:prSet/>
      <dgm:spPr/>
      <dgm:t>
        <a:bodyPr/>
        <a:lstStyle/>
        <a:p>
          <a:endParaRPr lang="tr-TR"/>
        </a:p>
      </dgm:t>
    </dgm:pt>
    <dgm:pt modelId="{CA1C8658-BB8A-411A-97EC-14F599794DC8}">
      <dgm:prSet phldrT="[Metin]" custT="1"/>
      <dgm:spPr/>
      <dgm:t>
        <a:bodyPr/>
        <a:lstStyle/>
        <a:p>
          <a:r>
            <a:rPr lang="tr-TR" sz="1400" b="1" dirty="0" smtClean="0"/>
            <a:t>İŞLEVSEL</a:t>
          </a:r>
          <a:endParaRPr lang="tr-TR" sz="1400" b="1" dirty="0"/>
        </a:p>
      </dgm:t>
    </dgm:pt>
    <dgm:pt modelId="{14A3EE05-8435-416E-B6F1-FA410AACD5F8}" type="parTrans" cxnId="{A6D12F07-1DE7-4AC7-8526-BF4CBA5824B7}">
      <dgm:prSet/>
      <dgm:spPr/>
      <dgm:t>
        <a:bodyPr/>
        <a:lstStyle/>
        <a:p>
          <a:endParaRPr lang="tr-TR"/>
        </a:p>
      </dgm:t>
    </dgm:pt>
    <dgm:pt modelId="{54D3EA6C-8071-4245-AB29-871BAE4D09D5}" type="sibTrans" cxnId="{A6D12F07-1DE7-4AC7-8526-BF4CBA5824B7}">
      <dgm:prSet/>
      <dgm:spPr/>
      <dgm:t>
        <a:bodyPr/>
        <a:lstStyle/>
        <a:p>
          <a:endParaRPr lang="tr-TR"/>
        </a:p>
      </dgm:t>
    </dgm:pt>
    <dgm:pt modelId="{413990A0-887F-4A8D-83AD-49043D82FF85}">
      <dgm:prSet phldrT="[Metin]" custT="1"/>
      <dgm:spPr/>
      <dgm:t>
        <a:bodyPr/>
        <a:lstStyle/>
        <a:p>
          <a:r>
            <a:rPr lang="tr-TR" sz="1400" b="1" dirty="0" smtClean="0"/>
            <a:t>ÖLÇÜLEBİLİR</a:t>
          </a:r>
          <a:endParaRPr lang="tr-TR" sz="1400" b="1" dirty="0"/>
        </a:p>
      </dgm:t>
    </dgm:pt>
    <dgm:pt modelId="{C73E915A-78C4-493C-9ED2-CEB698F4E5A1}" type="parTrans" cxnId="{0B8C43B6-15FE-4584-8494-1003D9041EEE}">
      <dgm:prSet/>
      <dgm:spPr/>
      <dgm:t>
        <a:bodyPr/>
        <a:lstStyle/>
        <a:p>
          <a:endParaRPr lang="tr-TR"/>
        </a:p>
      </dgm:t>
    </dgm:pt>
    <dgm:pt modelId="{F9E62518-6BAA-43A9-9EDA-56E0BEB59BB7}" type="sibTrans" cxnId="{0B8C43B6-15FE-4584-8494-1003D9041EEE}">
      <dgm:prSet/>
      <dgm:spPr/>
      <dgm:t>
        <a:bodyPr/>
        <a:lstStyle/>
        <a:p>
          <a:endParaRPr lang="tr-TR"/>
        </a:p>
      </dgm:t>
    </dgm:pt>
    <dgm:pt modelId="{3C4DBF2D-8EAB-4AD8-94C6-DE9E160F07AF}">
      <dgm:prSet phldrT="[Metin]" custT="1"/>
      <dgm:spPr/>
      <dgm:t>
        <a:bodyPr/>
        <a:lstStyle/>
        <a:p>
          <a:r>
            <a:rPr lang="tr-TR" sz="1400" b="1" dirty="0" smtClean="0"/>
            <a:t>GENELLENEBİLİR</a:t>
          </a:r>
          <a:endParaRPr lang="tr-TR" sz="1400" b="1" dirty="0"/>
        </a:p>
      </dgm:t>
    </dgm:pt>
    <dgm:pt modelId="{9D85A054-043F-49A8-AB76-DCCEAD47DA8B}" type="parTrans" cxnId="{4B134CCF-AED9-4583-8C03-D183F35CCB21}">
      <dgm:prSet/>
      <dgm:spPr/>
      <dgm:t>
        <a:bodyPr/>
        <a:lstStyle/>
        <a:p>
          <a:endParaRPr lang="tr-TR"/>
        </a:p>
      </dgm:t>
    </dgm:pt>
    <dgm:pt modelId="{17A8B8FF-B417-415F-A728-D8E817D76D38}" type="sibTrans" cxnId="{4B134CCF-AED9-4583-8C03-D183F35CCB21}">
      <dgm:prSet/>
      <dgm:spPr/>
      <dgm:t>
        <a:bodyPr/>
        <a:lstStyle/>
        <a:p>
          <a:endParaRPr lang="tr-TR"/>
        </a:p>
      </dgm:t>
    </dgm:pt>
    <dgm:pt modelId="{8E9B89F9-003F-435B-A7B8-B09CDF049324}" type="pres">
      <dgm:prSet presAssocID="{B16F1F16-FCF8-4BB9-9408-E04027ADBC91}" presName="Name0" presStyleCnt="0">
        <dgm:presLayoutVars>
          <dgm:chMax val="1"/>
          <dgm:chPref val="1"/>
          <dgm:dir/>
          <dgm:animOne val="branch"/>
          <dgm:animLvl val="lvl"/>
        </dgm:presLayoutVars>
      </dgm:prSet>
      <dgm:spPr/>
      <dgm:t>
        <a:bodyPr/>
        <a:lstStyle/>
        <a:p>
          <a:endParaRPr lang="tr-TR"/>
        </a:p>
      </dgm:t>
    </dgm:pt>
    <dgm:pt modelId="{03A3113A-347C-4D97-A03C-BD7CEE1049F0}" type="pres">
      <dgm:prSet presAssocID="{9F383F8A-F38A-47F5-AADD-7DE7696DE06C}" presName="singleCycle" presStyleCnt="0"/>
      <dgm:spPr/>
    </dgm:pt>
    <dgm:pt modelId="{7B4BE8E5-1809-499B-979C-137E8996344D}" type="pres">
      <dgm:prSet presAssocID="{9F383F8A-F38A-47F5-AADD-7DE7696DE06C}" presName="singleCenter" presStyleLbl="node1" presStyleIdx="0" presStyleCnt="4" custScaleX="134486" custScaleY="124085" custLinFactNeighborX="987" custLinFactNeighborY="0">
        <dgm:presLayoutVars>
          <dgm:chMax val="7"/>
          <dgm:chPref val="7"/>
        </dgm:presLayoutVars>
      </dgm:prSet>
      <dgm:spPr/>
      <dgm:t>
        <a:bodyPr/>
        <a:lstStyle/>
        <a:p>
          <a:endParaRPr lang="tr-TR"/>
        </a:p>
      </dgm:t>
    </dgm:pt>
    <dgm:pt modelId="{41A1B217-2647-49FE-B52A-1788C1C89E26}" type="pres">
      <dgm:prSet presAssocID="{14A3EE05-8435-416E-B6F1-FA410AACD5F8}" presName="Name56" presStyleLbl="parChTrans1D2" presStyleIdx="0" presStyleCnt="3"/>
      <dgm:spPr/>
      <dgm:t>
        <a:bodyPr/>
        <a:lstStyle/>
        <a:p>
          <a:endParaRPr lang="tr-TR"/>
        </a:p>
      </dgm:t>
    </dgm:pt>
    <dgm:pt modelId="{47CAE657-1D15-43D2-9891-15AC9DA90952}" type="pres">
      <dgm:prSet presAssocID="{CA1C8658-BB8A-411A-97EC-14F599794DC8}" presName="text0" presStyleLbl="node1" presStyleIdx="1" presStyleCnt="4" custScaleX="159040" custScaleY="172608" custRadScaleRad="98804" custRadScaleInc="0">
        <dgm:presLayoutVars>
          <dgm:bulletEnabled val="1"/>
        </dgm:presLayoutVars>
      </dgm:prSet>
      <dgm:spPr/>
      <dgm:t>
        <a:bodyPr/>
        <a:lstStyle/>
        <a:p>
          <a:endParaRPr lang="tr-TR"/>
        </a:p>
      </dgm:t>
    </dgm:pt>
    <dgm:pt modelId="{EA4E4371-8738-4C87-889A-8AECC75A0004}" type="pres">
      <dgm:prSet presAssocID="{C73E915A-78C4-493C-9ED2-CEB698F4E5A1}" presName="Name56" presStyleLbl="parChTrans1D2" presStyleIdx="1" presStyleCnt="3"/>
      <dgm:spPr/>
      <dgm:t>
        <a:bodyPr/>
        <a:lstStyle/>
        <a:p>
          <a:endParaRPr lang="tr-TR"/>
        </a:p>
      </dgm:t>
    </dgm:pt>
    <dgm:pt modelId="{9A9C7ED2-0BD4-463B-89BA-43632D41D10D}" type="pres">
      <dgm:prSet presAssocID="{413990A0-887F-4A8D-83AD-49043D82FF85}" presName="text0" presStyleLbl="node1" presStyleIdx="2" presStyleCnt="4" custScaleX="168960" custScaleY="139440" custRadScaleRad="120027" custRadScaleInc="-8528">
        <dgm:presLayoutVars>
          <dgm:bulletEnabled val="1"/>
        </dgm:presLayoutVars>
      </dgm:prSet>
      <dgm:spPr/>
      <dgm:t>
        <a:bodyPr/>
        <a:lstStyle/>
        <a:p>
          <a:endParaRPr lang="tr-TR"/>
        </a:p>
      </dgm:t>
    </dgm:pt>
    <dgm:pt modelId="{7A512008-ED72-4ADD-AE26-99A3CE589072}" type="pres">
      <dgm:prSet presAssocID="{9D85A054-043F-49A8-AB76-DCCEAD47DA8B}" presName="Name56" presStyleLbl="parChTrans1D2" presStyleIdx="2" presStyleCnt="3"/>
      <dgm:spPr/>
      <dgm:t>
        <a:bodyPr/>
        <a:lstStyle/>
        <a:p>
          <a:endParaRPr lang="tr-TR"/>
        </a:p>
      </dgm:t>
    </dgm:pt>
    <dgm:pt modelId="{EFA5B144-1C76-4270-98D2-AE41FECA2B5C}" type="pres">
      <dgm:prSet presAssocID="{3C4DBF2D-8EAB-4AD8-94C6-DE9E160F07AF}" presName="text0" presStyleLbl="node1" presStyleIdx="3" presStyleCnt="4" custScaleX="178206" custScaleY="146074" custRadScaleRad="116691" custRadScaleInc="9166">
        <dgm:presLayoutVars>
          <dgm:bulletEnabled val="1"/>
        </dgm:presLayoutVars>
      </dgm:prSet>
      <dgm:spPr/>
      <dgm:t>
        <a:bodyPr/>
        <a:lstStyle/>
        <a:p>
          <a:endParaRPr lang="tr-TR"/>
        </a:p>
      </dgm:t>
    </dgm:pt>
  </dgm:ptLst>
  <dgm:cxnLst>
    <dgm:cxn modelId="{F9433BD1-1159-49B4-8812-8E0C572C5E3D}" type="presOf" srcId="{3C4DBF2D-8EAB-4AD8-94C6-DE9E160F07AF}" destId="{EFA5B144-1C76-4270-98D2-AE41FECA2B5C}" srcOrd="0" destOrd="0" presId="urn:microsoft.com/office/officeart/2008/layout/RadialCluster"/>
    <dgm:cxn modelId="{0B8C43B6-15FE-4584-8494-1003D9041EEE}" srcId="{9F383F8A-F38A-47F5-AADD-7DE7696DE06C}" destId="{413990A0-887F-4A8D-83AD-49043D82FF85}" srcOrd="1" destOrd="0" parTransId="{C73E915A-78C4-493C-9ED2-CEB698F4E5A1}" sibTransId="{F9E62518-6BAA-43A9-9EDA-56E0BEB59BB7}"/>
    <dgm:cxn modelId="{4B134CCF-AED9-4583-8C03-D183F35CCB21}" srcId="{9F383F8A-F38A-47F5-AADD-7DE7696DE06C}" destId="{3C4DBF2D-8EAB-4AD8-94C6-DE9E160F07AF}" srcOrd="2" destOrd="0" parTransId="{9D85A054-043F-49A8-AB76-DCCEAD47DA8B}" sibTransId="{17A8B8FF-B417-415F-A728-D8E817D76D38}"/>
    <dgm:cxn modelId="{C0CD4FC1-08B2-4A7D-A2DB-A03E37A3DE82}" type="presOf" srcId="{413990A0-887F-4A8D-83AD-49043D82FF85}" destId="{9A9C7ED2-0BD4-463B-89BA-43632D41D10D}" srcOrd="0" destOrd="0" presId="urn:microsoft.com/office/officeart/2008/layout/RadialCluster"/>
    <dgm:cxn modelId="{5A68EB6C-95B0-40BA-9601-361390008D46}" type="presOf" srcId="{B16F1F16-FCF8-4BB9-9408-E04027ADBC91}" destId="{8E9B89F9-003F-435B-A7B8-B09CDF049324}" srcOrd="0" destOrd="0" presId="urn:microsoft.com/office/officeart/2008/layout/RadialCluster"/>
    <dgm:cxn modelId="{A8FC9710-1275-4242-B967-7F71F079EFF4}" type="presOf" srcId="{9D85A054-043F-49A8-AB76-DCCEAD47DA8B}" destId="{7A512008-ED72-4ADD-AE26-99A3CE589072}" srcOrd="0" destOrd="0" presId="urn:microsoft.com/office/officeart/2008/layout/RadialCluster"/>
    <dgm:cxn modelId="{A6D12F07-1DE7-4AC7-8526-BF4CBA5824B7}" srcId="{9F383F8A-F38A-47F5-AADD-7DE7696DE06C}" destId="{CA1C8658-BB8A-411A-97EC-14F599794DC8}" srcOrd="0" destOrd="0" parTransId="{14A3EE05-8435-416E-B6F1-FA410AACD5F8}" sibTransId="{54D3EA6C-8071-4245-AB29-871BAE4D09D5}"/>
    <dgm:cxn modelId="{91C27E67-1D1A-4806-AFA1-78D70925F8E4}" srcId="{B16F1F16-FCF8-4BB9-9408-E04027ADBC91}" destId="{9F383F8A-F38A-47F5-AADD-7DE7696DE06C}" srcOrd="0" destOrd="0" parTransId="{9BF24ADF-DF34-4871-8DD1-4EF43B5703B6}" sibTransId="{A4BD9F39-0742-4C36-9210-A1142F3E9269}"/>
    <dgm:cxn modelId="{44479879-469C-4F09-9B1A-B25BA123C083}" type="presOf" srcId="{C73E915A-78C4-493C-9ED2-CEB698F4E5A1}" destId="{EA4E4371-8738-4C87-889A-8AECC75A0004}" srcOrd="0" destOrd="0" presId="urn:microsoft.com/office/officeart/2008/layout/RadialCluster"/>
    <dgm:cxn modelId="{5AA372F1-0859-495D-B8D6-18BE2E24F270}" type="presOf" srcId="{9F383F8A-F38A-47F5-AADD-7DE7696DE06C}" destId="{7B4BE8E5-1809-499B-979C-137E8996344D}" srcOrd="0" destOrd="0" presId="urn:microsoft.com/office/officeart/2008/layout/RadialCluster"/>
    <dgm:cxn modelId="{001F8481-30E7-4040-8730-B9E4733A1698}" type="presOf" srcId="{CA1C8658-BB8A-411A-97EC-14F599794DC8}" destId="{47CAE657-1D15-43D2-9891-15AC9DA90952}" srcOrd="0" destOrd="0" presId="urn:microsoft.com/office/officeart/2008/layout/RadialCluster"/>
    <dgm:cxn modelId="{E6B03118-B14F-4B83-A011-ED5D1317FAB3}" type="presOf" srcId="{14A3EE05-8435-416E-B6F1-FA410AACD5F8}" destId="{41A1B217-2647-49FE-B52A-1788C1C89E26}" srcOrd="0" destOrd="0" presId="urn:microsoft.com/office/officeart/2008/layout/RadialCluster"/>
    <dgm:cxn modelId="{54383D0E-22D5-47F2-8C5A-BDBDD82C3B1F}" type="presParOf" srcId="{8E9B89F9-003F-435B-A7B8-B09CDF049324}" destId="{03A3113A-347C-4D97-A03C-BD7CEE1049F0}" srcOrd="0" destOrd="0" presId="urn:microsoft.com/office/officeart/2008/layout/RadialCluster"/>
    <dgm:cxn modelId="{2B9DA76E-47C2-4115-9F25-4F9CDD83CD77}" type="presParOf" srcId="{03A3113A-347C-4D97-A03C-BD7CEE1049F0}" destId="{7B4BE8E5-1809-499B-979C-137E8996344D}" srcOrd="0" destOrd="0" presId="urn:microsoft.com/office/officeart/2008/layout/RadialCluster"/>
    <dgm:cxn modelId="{8E51C35C-DE60-4881-B9D1-D40A6E5A5CA5}" type="presParOf" srcId="{03A3113A-347C-4D97-A03C-BD7CEE1049F0}" destId="{41A1B217-2647-49FE-B52A-1788C1C89E26}" srcOrd="1" destOrd="0" presId="urn:microsoft.com/office/officeart/2008/layout/RadialCluster"/>
    <dgm:cxn modelId="{4AAE1039-B45A-4022-AC64-6E8A6399D031}" type="presParOf" srcId="{03A3113A-347C-4D97-A03C-BD7CEE1049F0}" destId="{47CAE657-1D15-43D2-9891-15AC9DA90952}" srcOrd="2" destOrd="0" presId="urn:microsoft.com/office/officeart/2008/layout/RadialCluster"/>
    <dgm:cxn modelId="{55892F0A-6E84-40A0-9C5B-B58B2E3342B5}" type="presParOf" srcId="{03A3113A-347C-4D97-A03C-BD7CEE1049F0}" destId="{EA4E4371-8738-4C87-889A-8AECC75A0004}" srcOrd="3" destOrd="0" presId="urn:microsoft.com/office/officeart/2008/layout/RadialCluster"/>
    <dgm:cxn modelId="{F141D4A1-FE0B-457A-A42A-041A5D6A0499}" type="presParOf" srcId="{03A3113A-347C-4D97-A03C-BD7CEE1049F0}" destId="{9A9C7ED2-0BD4-463B-89BA-43632D41D10D}" srcOrd="4" destOrd="0" presId="urn:microsoft.com/office/officeart/2008/layout/RadialCluster"/>
    <dgm:cxn modelId="{4B7A1B52-B944-4797-B0D9-C3E219DB7826}" type="presParOf" srcId="{03A3113A-347C-4D97-A03C-BD7CEE1049F0}" destId="{7A512008-ED72-4ADD-AE26-99A3CE589072}" srcOrd="5" destOrd="0" presId="urn:microsoft.com/office/officeart/2008/layout/RadialCluster"/>
    <dgm:cxn modelId="{AB6F8E80-C7F3-4BB5-B247-CBE213F09440}" type="presParOf" srcId="{03A3113A-347C-4D97-A03C-BD7CEE1049F0}" destId="{EFA5B144-1C76-4270-98D2-AE41FECA2B5C}"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99DEE-E030-4501-9479-F1CF04B8524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tr-TR"/>
        </a:p>
      </dgm:t>
    </dgm:pt>
    <dgm:pt modelId="{481A50DA-144E-4020-8E17-2C2DA3AD17EE}">
      <dgm:prSet phldrT="[Metin]"/>
      <dgm:spPr/>
      <dgm:t>
        <a:bodyPr/>
        <a:lstStyle/>
        <a:p>
          <a:r>
            <a:rPr lang="tr-TR" b="1" dirty="0" smtClean="0">
              <a:solidFill>
                <a:schemeClr val="tx1"/>
              </a:solidFill>
            </a:rPr>
            <a:t>İŞLEVSEL: </a:t>
          </a:r>
          <a:r>
            <a:rPr lang="tr-TR" dirty="0" smtClean="0"/>
            <a:t>Amacın işlevsel olması demek, amaç cümlesinde çocuk için belirlenen becerinin çocuğun günlük rutin, etkinlik ve geçişlere(1) katılımı artırıcı ve (2) bağımsızlığını destekleyici, (3) aynı zamanda günlük rutin, etkinlik ve geçişleri tamamlaması için gerekli olan, (4) ve ekran etkileşmesine olanak veren bir beceri olması demektir.</a:t>
          </a:r>
          <a:endParaRPr lang="tr-TR" dirty="0"/>
        </a:p>
      </dgm:t>
    </dgm:pt>
    <dgm:pt modelId="{68E3C966-D66C-4512-A597-1F0F10CD28DD}" type="parTrans" cxnId="{670FB8F9-9B2F-4A01-A281-3776783875FD}">
      <dgm:prSet/>
      <dgm:spPr/>
      <dgm:t>
        <a:bodyPr/>
        <a:lstStyle/>
        <a:p>
          <a:endParaRPr lang="tr-TR"/>
        </a:p>
      </dgm:t>
    </dgm:pt>
    <dgm:pt modelId="{237DAF6D-7C15-44DD-9D34-742373B351C3}" type="sibTrans" cxnId="{670FB8F9-9B2F-4A01-A281-3776783875FD}">
      <dgm:prSet/>
      <dgm:spPr/>
      <dgm:t>
        <a:bodyPr/>
        <a:lstStyle/>
        <a:p>
          <a:endParaRPr lang="tr-TR"/>
        </a:p>
      </dgm:t>
    </dgm:pt>
    <dgm:pt modelId="{6BEB94E4-A66E-4DA0-925A-068708820DB5}">
      <dgm:prSet phldrT="[Metin]"/>
      <dgm:spPr/>
      <dgm:t>
        <a:bodyPr/>
        <a:lstStyle/>
        <a:p>
          <a:r>
            <a:rPr lang="tr-TR" b="1" dirty="0" smtClean="0">
              <a:solidFill>
                <a:schemeClr val="tx1"/>
              </a:solidFill>
            </a:rPr>
            <a:t>GENELLENEBİLİR</a:t>
          </a:r>
          <a:r>
            <a:rPr lang="tr-TR" dirty="0" smtClean="0"/>
            <a:t>: Amaç cümlesinde yer alan becerinin farklı günlük rutin, etkinlik ve geçişlerde farklı insanlarla ve araç-gereçlerle kullanılabilecek şekilde ifade edilmiş olması </a:t>
          </a:r>
          <a:r>
            <a:rPr lang="tr-TR" dirty="0" err="1" smtClean="0"/>
            <a:t>genellenebilir</a:t>
          </a:r>
          <a:r>
            <a:rPr lang="tr-TR" dirty="0" smtClean="0"/>
            <a:t> şekilde ifade edildiği anlamına gelir.</a:t>
          </a:r>
          <a:endParaRPr lang="tr-TR" dirty="0"/>
        </a:p>
      </dgm:t>
    </dgm:pt>
    <dgm:pt modelId="{E816F75A-93D9-4C04-81C7-98167757EE2A}" type="parTrans" cxnId="{6A0EC7C3-7481-44DA-8132-F828F9214B13}">
      <dgm:prSet/>
      <dgm:spPr/>
      <dgm:t>
        <a:bodyPr/>
        <a:lstStyle/>
        <a:p>
          <a:endParaRPr lang="tr-TR"/>
        </a:p>
      </dgm:t>
    </dgm:pt>
    <dgm:pt modelId="{A9468120-CAF7-420D-A0AF-46B038B77A03}" type="sibTrans" cxnId="{6A0EC7C3-7481-44DA-8132-F828F9214B13}">
      <dgm:prSet/>
      <dgm:spPr/>
      <dgm:t>
        <a:bodyPr/>
        <a:lstStyle/>
        <a:p>
          <a:endParaRPr lang="tr-TR"/>
        </a:p>
      </dgm:t>
    </dgm:pt>
    <dgm:pt modelId="{91B41E26-A8D1-41EF-89D8-4661834A2F71}">
      <dgm:prSet phldrT="[Metin]"/>
      <dgm:spPr/>
      <dgm:t>
        <a:bodyPr/>
        <a:lstStyle/>
        <a:p>
          <a:r>
            <a:rPr lang="tr-TR" b="1" dirty="0" smtClean="0">
              <a:solidFill>
                <a:schemeClr val="tx1"/>
              </a:solidFill>
            </a:rPr>
            <a:t>ÖLÇÜLEBİLİR: </a:t>
          </a:r>
          <a:r>
            <a:rPr lang="tr-TR" dirty="0" smtClean="0"/>
            <a:t>Amaç cümlesi ölçümlenebilir şekilde ifade edilmelidir. Yani öğrencinin “hangi durumlarda, hangi düzeyde/oranda, ne yapması gerekir” şeklinde ifade edilen bir amaç cümlesi ölçülebilir şeklinde ifade edildiğini gösterir. Ölçülebilir bir amaç cümlesinde becerinin ya da davranışın edinme göstergeleri yer alır.</a:t>
          </a:r>
          <a:endParaRPr lang="tr-TR" dirty="0"/>
        </a:p>
      </dgm:t>
    </dgm:pt>
    <dgm:pt modelId="{BB98D896-2A5F-43F7-A108-FD146E2C53F5}" type="parTrans" cxnId="{F7C4F3B3-0CCB-45D9-B6B0-AD60AD862ADA}">
      <dgm:prSet/>
      <dgm:spPr/>
      <dgm:t>
        <a:bodyPr/>
        <a:lstStyle/>
        <a:p>
          <a:endParaRPr lang="tr-TR"/>
        </a:p>
      </dgm:t>
    </dgm:pt>
    <dgm:pt modelId="{E516CF43-D515-4CE7-861C-8897BBC5AF0B}" type="sibTrans" cxnId="{F7C4F3B3-0CCB-45D9-B6B0-AD60AD862ADA}">
      <dgm:prSet/>
      <dgm:spPr/>
      <dgm:t>
        <a:bodyPr/>
        <a:lstStyle/>
        <a:p>
          <a:endParaRPr lang="tr-TR"/>
        </a:p>
      </dgm:t>
    </dgm:pt>
    <dgm:pt modelId="{818F7C38-A051-4A95-9E60-A19FD6B6D8DC}" type="pres">
      <dgm:prSet presAssocID="{4C099DEE-E030-4501-9479-F1CF04B85246}" presName="outerComposite" presStyleCnt="0">
        <dgm:presLayoutVars>
          <dgm:chMax val="5"/>
          <dgm:dir/>
          <dgm:resizeHandles val="exact"/>
        </dgm:presLayoutVars>
      </dgm:prSet>
      <dgm:spPr/>
      <dgm:t>
        <a:bodyPr/>
        <a:lstStyle/>
        <a:p>
          <a:endParaRPr lang="tr-TR"/>
        </a:p>
      </dgm:t>
    </dgm:pt>
    <dgm:pt modelId="{BD7FEB10-2716-4907-A103-2D6E9B413AE0}" type="pres">
      <dgm:prSet presAssocID="{4C099DEE-E030-4501-9479-F1CF04B85246}" presName="dummyMaxCanvas" presStyleCnt="0">
        <dgm:presLayoutVars/>
      </dgm:prSet>
      <dgm:spPr/>
    </dgm:pt>
    <dgm:pt modelId="{5A5FC7E9-9491-4177-B389-70EA2EFB8A85}" type="pres">
      <dgm:prSet presAssocID="{4C099DEE-E030-4501-9479-F1CF04B85246}" presName="ThreeNodes_1" presStyleLbl="node1" presStyleIdx="0" presStyleCnt="3">
        <dgm:presLayoutVars>
          <dgm:bulletEnabled val="1"/>
        </dgm:presLayoutVars>
      </dgm:prSet>
      <dgm:spPr/>
      <dgm:t>
        <a:bodyPr/>
        <a:lstStyle/>
        <a:p>
          <a:endParaRPr lang="tr-TR"/>
        </a:p>
      </dgm:t>
    </dgm:pt>
    <dgm:pt modelId="{A956E40B-247E-4081-96B7-F7F45BBC555D}" type="pres">
      <dgm:prSet presAssocID="{4C099DEE-E030-4501-9479-F1CF04B85246}" presName="ThreeNodes_2" presStyleLbl="node1" presStyleIdx="1" presStyleCnt="3">
        <dgm:presLayoutVars>
          <dgm:bulletEnabled val="1"/>
        </dgm:presLayoutVars>
      </dgm:prSet>
      <dgm:spPr/>
      <dgm:t>
        <a:bodyPr/>
        <a:lstStyle/>
        <a:p>
          <a:endParaRPr lang="tr-TR"/>
        </a:p>
      </dgm:t>
    </dgm:pt>
    <dgm:pt modelId="{87DA1855-31DA-48D8-8FF6-0FB96343F254}" type="pres">
      <dgm:prSet presAssocID="{4C099DEE-E030-4501-9479-F1CF04B85246}" presName="ThreeNodes_3" presStyleLbl="node1" presStyleIdx="2" presStyleCnt="3">
        <dgm:presLayoutVars>
          <dgm:bulletEnabled val="1"/>
        </dgm:presLayoutVars>
      </dgm:prSet>
      <dgm:spPr/>
      <dgm:t>
        <a:bodyPr/>
        <a:lstStyle/>
        <a:p>
          <a:endParaRPr lang="tr-TR"/>
        </a:p>
      </dgm:t>
    </dgm:pt>
    <dgm:pt modelId="{B8FEBA80-16B1-4FFE-B2CF-68329461961F}" type="pres">
      <dgm:prSet presAssocID="{4C099DEE-E030-4501-9479-F1CF04B85246}" presName="ThreeConn_1-2" presStyleLbl="fgAccFollowNode1" presStyleIdx="0" presStyleCnt="2">
        <dgm:presLayoutVars>
          <dgm:bulletEnabled val="1"/>
        </dgm:presLayoutVars>
      </dgm:prSet>
      <dgm:spPr/>
      <dgm:t>
        <a:bodyPr/>
        <a:lstStyle/>
        <a:p>
          <a:endParaRPr lang="tr-TR"/>
        </a:p>
      </dgm:t>
    </dgm:pt>
    <dgm:pt modelId="{726D9142-1FDC-4531-899A-7C2C7D706C36}" type="pres">
      <dgm:prSet presAssocID="{4C099DEE-E030-4501-9479-F1CF04B85246}" presName="ThreeConn_2-3" presStyleLbl="fgAccFollowNode1" presStyleIdx="1" presStyleCnt="2">
        <dgm:presLayoutVars>
          <dgm:bulletEnabled val="1"/>
        </dgm:presLayoutVars>
      </dgm:prSet>
      <dgm:spPr/>
      <dgm:t>
        <a:bodyPr/>
        <a:lstStyle/>
        <a:p>
          <a:endParaRPr lang="tr-TR"/>
        </a:p>
      </dgm:t>
    </dgm:pt>
    <dgm:pt modelId="{61FF9373-F257-4C52-A12E-8F2DF73EBC74}" type="pres">
      <dgm:prSet presAssocID="{4C099DEE-E030-4501-9479-F1CF04B85246}" presName="ThreeNodes_1_text" presStyleLbl="node1" presStyleIdx="2" presStyleCnt="3">
        <dgm:presLayoutVars>
          <dgm:bulletEnabled val="1"/>
        </dgm:presLayoutVars>
      </dgm:prSet>
      <dgm:spPr/>
      <dgm:t>
        <a:bodyPr/>
        <a:lstStyle/>
        <a:p>
          <a:endParaRPr lang="tr-TR"/>
        </a:p>
      </dgm:t>
    </dgm:pt>
    <dgm:pt modelId="{7B4AD01B-C60F-41A3-A57B-124A2348D35F}" type="pres">
      <dgm:prSet presAssocID="{4C099DEE-E030-4501-9479-F1CF04B85246}" presName="ThreeNodes_2_text" presStyleLbl="node1" presStyleIdx="2" presStyleCnt="3">
        <dgm:presLayoutVars>
          <dgm:bulletEnabled val="1"/>
        </dgm:presLayoutVars>
      </dgm:prSet>
      <dgm:spPr/>
      <dgm:t>
        <a:bodyPr/>
        <a:lstStyle/>
        <a:p>
          <a:endParaRPr lang="tr-TR"/>
        </a:p>
      </dgm:t>
    </dgm:pt>
    <dgm:pt modelId="{BFB1CB31-14BB-4A76-9561-5D8AB8E103DE}" type="pres">
      <dgm:prSet presAssocID="{4C099DEE-E030-4501-9479-F1CF04B85246}" presName="ThreeNodes_3_text" presStyleLbl="node1" presStyleIdx="2" presStyleCnt="3">
        <dgm:presLayoutVars>
          <dgm:bulletEnabled val="1"/>
        </dgm:presLayoutVars>
      </dgm:prSet>
      <dgm:spPr/>
      <dgm:t>
        <a:bodyPr/>
        <a:lstStyle/>
        <a:p>
          <a:endParaRPr lang="tr-TR"/>
        </a:p>
      </dgm:t>
    </dgm:pt>
  </dgm:ptLst>
  <dgm:cxnLst>
    <dgm:cxn modelId="{01422B59-5E8F-420C-824C-7CE49218C8FF}" type="presOf" srcId="{481A50DA-144E-4020-8E17-2C2DA3AD17EE}" destId="{61FF9373-F257-4C52-A12E-8F2DF73EBC74}" srcOrd="1" destOrd="0" presId="urn:microsoft.com/office/officeart/2005/8/layout/vProcess5"/>
    <dgm:cxn modelId="{E5F34E73-6411-4EE6-A9C8-004318A544B8}" type="presOf" srcId="{6BEB94E4-A66E-4DA0-925A-068708820DB5}" destId="{A956E40B-247E-4081-96B7-F7F45BBC555D}" srcOrd="0" destOrd="0" presId="urn:microsoft.com/office/officeart/2005/8/layout/vProcess5"/>
    <dgm:cxn modelId="{3DB8AF13-3419-4D4E-84EC-FB01AF95F212}" type="presOf" srcId="{91B41E26-A8D1-41EF-89D8-4661834A2F71}" destId="{87DA1855-31DA-48D8-8FF6-0FB96343F254}" srcOrd="0" destOrd="0" presId="urn:microsoft.com/office/officeart/2005/8/layout/vProcess5"/>
    <dgm:cxn modelId="{F7C4F3B3-0CCB-45D9-B6B0-AD60AD862ADA}" srcId="{4C099DEE-E030-4501-9479-F1CF04B85246}" destId="{91B41E26-A8D1-41EF-89D8-4661834A2F71}" srcOrd="2" destOrd="0" parTransId="{BB98D896-2A5F-43F7-A108-FD146E2C53F5}" sibTransId="{E516CF43-D515-4CE7-861C-8897BBC5AF0B}"/>
    <dgm:cxn modelId="{DE3C0EC9-C6CA-45F8-82C7-B51620CABC42}" type="presOf" srcId="{237DAF6D-7C15-44DD-9D34-742373B351C3}" destId="{B8FEBA80-16B1-4FFE-B2CF-68329461961F}" srcOrd="0" destOrd="0" presId="urn:microsoft.com/office/officeart/2005/8/layout/vProcess5"/>
    <dgm:cxn modelId="{8E5AA632-43EB-465E-9100-ACEFF8899536}" type="presOf" srcId="{A9468120-CAF7-420D-A0AF-46B038B77A03}" destId="{726D9142-1FDC-4531-899A-7C2C7D706C36}" srcOrd="0" destOrd="0" presId="urn:microsoft.com/office/officeart/2005/8/layout/vProcess5"/>
    <dgm:cxn modelId="{92F4A874-DE74-4092-9F4B-05441950C643}" type="presOf" srcId="{4C099DEE-E030-4501-9479-F1CF04B85246}" destId="{818F7C38-A051-4A95-9E60-A19FD6B6D8DC}" srcOrd="0" destOrd="0" presId="urn:microsoft.com/office/officeart/2005/8/layout/vProcess5"/>
    <dgm:cxn modelId="{668E9B94-355A-453C-853D-96FF08477152}" type="presOf" srcId="{91B41E26-A8D1-41EF-89D8-4661834A2F71}" destId="{BFB1CB31-14BB-4A76-9561-5D8AB8E103DE}" srcOrd="1" destOrd="0" presId="urn:microsoft.com/office/officeart/2005/8/layout/vProcess5"/>
    <dgm:cxn modelId="{670FB8F9-9B2F-4A01-A281-3776783875FD}" srcId="{4C099DEE-E030-4501-9479-F1CF04B85246}" destId="{481A50DA-144E-4020-8E17-2C2DA3AD17EE}" srcOrd="0" destOrd="0" parTransId="{68E3C966-D66C-4512-A597-1F0F10CD28DD}" sibTransId="{237DAF6D-7C15-44DD-9D34-742373B351C3}"/>
    <dgm:cxn modelId="{57DDCAFA-DE8E-4FA4-96E2-5168DCE6B793}" type="presOf" srcId="{6BEB94E4-A66E-4DA0-925A-068708820DB5}" destId="{7B4AD01B-C60F-41A3-A57B-124A2348D35F}" srcOrd="1" destOrd="0" presId="urn:microsoft.com/office/officeart/2005/8/layout/vProcess5"/>
    <dgm:cxn modelId="{6A0EC7C3-7481-44DA-8132-F828F9214B13}" srcId="{4C099DEE-E030-4501-9479-F1CF04B85246}" destId="{6BEB94E4-A66E-4DA0-925A-068708820DB5}" srcOrd="1" destOrd="0" parTransId="{E816F75A-93D9-4C04-81C7-98167757EE2A}" sibTransId="{A9468120-CAF7-420D-A0AF-46B038B77A03}"/>
    <dgm:cxn modelId="{24902D38-A82D-49E3-85D8-5F1D8F9D726A}" type="presOf" srcId="{481A50DA-144E-4020-8E17-2C2DA3AD17EE}" destId="{5A5FC7E9-9491-4177-B389-70EA2EFB8A85}" srcOrd="0" destOrd="0" presId="urn:microsoft.com/office/officeart/2005/8/layout/vProcess5"/>
    <dgm:cxn modelId="{04905A98-D4AF-4980-9990-63DA5C4DD7D0}" type="presParOf" srcId="{818F7C38-A051-4A95-9E60-A19FD6B6D8DC}" destId="{BD7FEB10-2716-4907-A103-2D6E9B413AE0}" srcOrd="0" destOrd="0" presId="urn:microsoft.com/office/officeart/2005/8/layout/vProcess5"/>
    <dgm:cxn modelId="{24CBB3F4-DE37-4801-B6CB-B91C7D16814B}" type="presParOf" srcId="{818F7C38-A051-4A95-9E60-A19FD6B6D8DC}" destId="{5A5FC7E9-9491-4177-B389-70EA2EFB8A85}" srcOrd="1" destOrd="0" presId="urn:microsoft.com/office/officeart/2005/8/layout/vProcess5"/>
    <dgm:cxn modelId="{4EF2714B-FD8A-409B-8B17-FFB191F56E8C}" type="presParOf" srcId="{818F7C38-A051-4A95-9E60-A19FD6B6D8DC}" destId="{A956E40B-247E-4081-96B7-F7F45BBC555D}" srcOrd="2" destOrd="0" presId="urn:microsoft.com/office/officeart/2005/8/layout/vProcess5"/>
    <dgm:cxn modelId="{9FA25FB4-1B47-4A75-9D8E-DB85B16012EC}" type="presParOf" srcId="{818F7C38-A051-4A95-9E60-A19FD6B6D8DC}" destId="{87DA1855-31DA-48D8-8FF6-0FB96343F254}" srcOrd="3" destOrd="0" presId="urn:microsoft.com/office/officeart/2005/8/layout/vProcess5"/>
    <dgm:cxn modelId="{EE9473D2-D09C-4872-BA91-985E2E56FC5C}" type="presParOf" srcId="{818F7C38-A051-4A95-9E60-A19FD6B6D8DC}" destId="{B8FEBA80-16B1-4FFE-B2CF-68329461961F}" srcOrd="4" destOrd="0" presId="urn:microsoft.com/office/officeart/2005/8/layout/vProcess5"/>
    <dgm:cxn modelId="{678A49EC-70C8-4DF2-8FB0-5723F71863F9}" type="presParOf" srcId="{818F7C38-A051-4A95-9E60-A19FD6B6D8DC}" destId="{726D9142-1FDC-4531-899A-7C2C7D706C36}" srcOrd="5" destOrd="0" presId="urn:microsoft.com/office/officeart/2005/8/layout/vProcess5"/>
    <dgm:cxn modelId="{1BBFE165-DC83-4537-A13C-F20118510F1B}" type="presParOf" srcId="{818F7C38-A051-4A95-9E60-A19FD6B6D8DC}" destId="{61FF9373-F257-4C52-A12E-8F2DF73EBC74}" srcOrd="6" destOrd="0" presId="urn:microsoft.com/office/officeart/2005/8/layout/vProcess5"/>
    <dgm:cxn modelId="{10570009-88BE-4DE0-84F4-5F591826E632}" type="presParOf" srcId="{818F7C38-A051-4A95-9E60-A19FD6B6D8DC}" destId="{7B4AD01B-C60F-41A3-A57B-124A2348D35F}" srcOrd="7" destOrd="0" presId="urn:microsoft.com/office/officeart/2005/8/layout/vProcess5"/>
    <dgm:cxn modelId="{83081DAB-4703-42D0-8FE4-7D2C7C7973FF}" type="presParOf" srcId="{818F7C38-A051-4A95-9E60-A19FD6B6D8DC}" destId="{BFB1CB31-14BB-4A76-9561-5D8AB8E103D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0FE834-70AB-4E8A-A1EC-1E84BA88AD53}"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tr-TR"/>
        </a:p>
      </dgm:t>
    </dgm:pt>
    <dgm:pt modelId="{DFDC4841-174C-43BF-97B2-E4B650BCE3CB}">
      <dgm:prSet phldrT="[Metin]"/>
      <dgm:spPr/>
      <dgm:t>
        <a:bodyPr/>
        <a:lstStyle/>
        <a:p>
          <a:r>
            <a:rPr lang="tr-TR" b="1" dirty="0" smtClean="0">
              <a:solidFill>
                <a:srgbClr val="C00000"/>
              </a:solidFill>
            </a:rPr>
            <a:t>1</a:t>
          </a:r>
          <a:endParaRPr lang="tr-TR" b="1" dirty="0">
            <a:solidFill>
              <a:srgbClr val="C00000"/>
            </a:solidFill>
          </a:endParaRPr>
        </a:p>
      </dgm:t>
    </dgm:pt>
    <dgm:pt modelId="{B22C45C0-A350-44BD-AE2B-73BCE1D83733}" type="parTrans" cxnId="{21106C16-FAFC-4A3C-8BDA-17567DB2C48E}">
      <dgm:prSet/>
      <dgm:spPr/>
      <dgm:t>
        <a:bodyPr/>
        <a:lstStyle/>
        <a:p>
          <a:endParaRPr lang="tr-TR"/>
        </a:p>
      </dgm:t>
    </dgm:pt>
    <dgm:pt modelId="{5C480727-ACC5-4B45-9BE2-2C540DF04F43}" type="sibTrans" cxnId="{21106C16-FAFC-4A3C-8BDA-17567DB2C48E}">
      <dgm:prSet/>
      <dgm:spPr/>
      <dgm:t>
        <a:bodyPr/>
        <a:lstStyle/>
        <a:p>
          <a:endParaRPr lang="tr-TR"/>
        </a:p>
      </dgm:t>
    </dgm:pt>
    <dgm:pt modelId="{0B3E2463-7311-4B76-9AEC-94910C028524}">
      <dgm:prSet phldrT="[Metin]"/>
      <dgm:spPr/>
      <dgm:t>
        <a:bodyPr/>
        <a:lstStyle/>
        <a:p>
          <a:r>
            <a:rPr lang="tr-TR" dirty="0" smtClean="0"/>
            <a:t>Ali; dört gün </a:t>
          </a:r>
          <a:r>
            <a:rPr lang="tr-TR" dirty="0" err="1" smtClean="0"/>
            <a:t>ard</a:t>
          </a:r>
          <a:endParaRPr lang="tr-TR" dirty="0"/>
        </a:p>
      </dgm:t>
    </dgm:pt>
    <dgm:pt modelId="{94442E60-13D9-4A1F-A7EE-F80356167008}" type="parTrans" cxnId="{AD12C5B1-08A5-48C0-9973-71C8D85427A1}">
      <dgm:prSet/>
      <dgm:spPr/>
      <dgm:t>
        <a:bodyPr/>
        <a:lstStyle/>
        <a:p>
          <a:endParaRPr lang="tr-TR"/>
        </a:p>
      </dgm:t>
    </dgm:pt>
    <dgm:pt modelId="{115C0ADA-FF7D-4D63-AFA5-85BE0B6A051F}" type="sibTrans" cxnId="{AD12C5B1-08A5-48C0-9973-71C8D85427A1}">
      <dgm:prSet/>
      <dgm:spPr/>
      <dgm:t>
        <a:bodyPr/>
        <a:lstStyle/>
        <a:p>
          <a:endParaRPr lang="tr-TR"/>
        </a:p>
      </dgm:t>
    </dgm:pt>
    <dgm:pt modelId="{93DEBCAF-27D6-4677-A77C-D26CB6357CBD}">
      <dgm:prSet phldrT="[Metin]"/>
      <dgm:spPr/>
      <dgm:t>
        <a:bodyPr/>
        <a:lstStyle/>
        <a:p>
          <a:r>
            <a:rPr lang="tr-TR" b="1" dirty="0" smtClean="0">
              <a:solidFill>
                <a:srgbClr val="C00000"/>
              </a:solidFill>
            </a:rPr>
            <a:t>2</a:t>
          </a:r>
          <a:endParaRPr lang="tr-TR" b="1" dirty="0">
            <a:solidFill>
              <a:srgbClr val="C00000"/>
            </a:solidFill>
          </a:endParaRPr>
        </a:p>
      </dgm:t>
    </dgm:pt>
    <dgm:pt modelId="{241EBA98-CBA6-453F-9725-990DB409416A}" type="parTrans" cxnId="{D0F48D0D-FC66-4EE0-9CAE-1DA8F2D7AE8F}">
      <dgm:prSet/>
      <dgm:spPr/>
      <dgm:t>
        <a:bodyPr/>
        <a:lstStyle/>
        <a:p>
          <a:endParaRPr lang="tr-TR"/>
        </a:p>
      </dgm:t>
    </dgm:pt>
    <dgm:pt modelId="{1C97A38B-26C0-45DA-A419-5FB2B7F6C8BA}" type="sibTrans" cxnId="{D0F48D0D-FC66-4EE0-9CAE-1DA8F2D7AE8F}">
      <dgm:prSet/>
      <dgm:spPr/>
      <dgm:t>
        <a:bodyPr/>
        <a:lstStyle/>
        <a:p>
          <a:endParaRPr lang="tr-TR"/>
        </a:p>
      </dgm:t>
    </dgm:pt>
    <dgm:pt modelId="{0F78F10B-48A8-407E-95B2-5DC8552454C2}">
      <dgm:prSet phldrT="[Metin]"/>
      <dgm:spPr/>
      <dgm:t>
        <a:bodyPr/>
        <a:lstStyle/>
        <a:p>
          <a:r>
            <a:rPr lang="sv-SE" dirty="0" smtClean="0"/>
            <a:t>Ali; dört gün ard arda,</a:t>
          </a:r>
          <a:endParaRPr lang="tr-TR" dirty="0"/>
        </a:p>
      </dgm:t>
    </dgm:pt>
    <dgm:pt modelId="{BC8B8317-3811-485C-86A0-2983F8A74013}" type="parTrans" cxnId="{77FDBCE2-7294-4763-8E30-79378C5BBF2A}">
      <dgm:prSet/>
      <dgm:spPr/>
      <dgm:t>
        <a:bodyPr/>
        <a:lstStyle/>
        <a:p>
          <a:endParaRPr lang="tr-TR"/>
        </a:p>
      </dgm:t>
    </dgm:pt>
    <dgm:pt modelId="{62AE6CE6-2CBF-4769-BE84-B991739299A7}" type="sibTrans" cxnId="{77FDBCE2-7294-4763-8E30-79378C5BBF2A}">
      <dgm:prSet/>
      <dgm:spPr/>
      <dgm:t>
        <a:bodyPr/>
        <a:lstStyle/>
        <a:p>
          <a:endParaRPr lang="tr-TR"/>
        </a:p>
      </dgm:t>
    </dgm:pt>
    <dgm:pt modelId="{0AA9B139-CB05-4FD0-96CC-20FA23D799CF}">
      <dgm:prSet phldrT="[Metin]"/>
      <dgm:spPr/>
      <dgm:t>
        <a:bodyPr/>
        <a:lstStyle/>
        <a:p>
          <a:r>
            <a:rPr lang="tr-TR" b="1" dirty="0" smtClean="0">
              <a:solidFill>
                <a:srgbClr val="C00000"/>
              </a:solidFill>
            </a:rPr>
            <a:t>3</a:t>
          </a:r>
          <a:endParaRPr lang="tr-TR" b="1" dirty="0">
            <a:solidFill>
              <a:srgbClr val="C00000"/>
            </a:solidFill>
          </a:endParaRPr>
        </a:p>
      </dgm:t>
    </dgm:pt>
    <dgm:pt modelId="{B50EB598-21D1-44EB-9BBA-7BA10E508824}" type="parTrans" cxnId="{C3155AFD-F7FD-41A6-BFDF-574E84D88065}">
      <dgm:prSet/>
      <dgm:spPr/>
      <dgm:t>
        <a:bodyPr/>
        <a:lstStyle/>
        <a:p>
          <a:endParaRPr lang="tr-TR"/>
        </a:p>
      </dgm:t>
    </dgm:pt>
    <dgm:pt modelId="{DE0CDB62-FE39-4D3E-A1CF-A2E629AEA21A}" type="sibTrans" cxnId="{C3155AFD-F7FD-41A6-BFDF-574E84D88065}">
      <dgm:prSet/>
      <dgm:spPr/>
      <dgm:t>
        <a:bodyPr/>
        <a:lstStyle/>
        <a:p>
          <a:endParaRPr lang="tr-TR"/>
        </a:p>
      </dgm:t>
    </dgm:pt>
    <dgm:pt modelId="{C2933CD0-E6F5-4C61-83DB-DD9977B358B5}">
      <dgm:prSet phldrT="[Metin]"/>
      <dgm:spPr/>
      <dgm:t>
        <a:bodyPr/>
        <a:lstStyle/>
        <a:p>
          <a:r>
            <a:rPr lang="tr-TR" dirty="0" smtClean="0"/>
            <a:t>Ali; dört gün </a:t>
          </a:r>
          <a:r>
            <a:rPr lang="tr-TR" dirty="0" err="1" smtClean="0"/>
            <a:t>ard</a:t>
          </a:r>
          <a:endParaRPr lang="tr-TR" dirty="0"/>
        </a:p>
      </dgm:t>
    </dgm:pt>
    <dgm:pt modelId="{7201ECEE-E62F-4941-AA69-4F97B6F23683}" type="parTrans" cxnId="{05D2CBAF-B088-40A8-AF7D-8AEB87E1CA20}">
      <dgm:prSet/>
      <dgm:spPr/>
      <dgm:t>
        <a:bodyPr/>
        <a:lstStyle/>
        <a:p>
          <a:endParaRPr lang="tr-TR"/>
        </a:p>
      </dgm:t>
    </dgm:pt>
    <dgm:pt modelId="{22958FBC-4983-4DEC-981C-F02934B2490A}" type="sibTrans" cxnId="{05D2CBAF-B088-40A8-AF7D-8AEB87E1CA20}">
      <dgm:prSet/>
      <dgm:spPr/>
      <dgm:t>
        <a:bodyPr/>
        <a:lstStyle/>
        <a:p>
          <a:endParaRPr lang="tr-TR"/>
        </a:p>
      </dgm:t>
    </dgm:pt>
    <dgm:pt modelId="{83F16A7F-FC4F-4C5C-A75A-6CEAFDDA77F1}">
      <dgm:prSet/>
      <dgm:spPr/>
      <dgm:t>
        <a:bodyPr/>
        <a:lstStyle/>
        <a:p>
          <a:r>
            <a:rPr lang="tr-TR" dirty="0" smtClean="0"/>
            <a:t>arda, dört denemenin</a:t>
          </a:r>
          <a:endParaRPr lang="tr-TR" dirty="0"/>
        </a:p>
      </dgm:t>
    </dgm:pt>
    <dgm:pt modelId="{0E893936-6092-4223-BCFA-C248F57770FA}" type="parTrans" cxnId="{1DA48325-CAF4-404A-BE28-8EBC8140E722}">
      <dgm:prSet/>
      <dgm:spPr/>
      <dgm:t>
        <a:bodyPr/>
        <a:lstStyle/>
        <a:p>
          <a:endParaRPr lang="tr-TR"/>
        </a:p>
      </dgm:t>
    </dgm:pt>
    <dgm:pt modelId="{F006A7CB-E720-4BEB-AFE3-0F668D06BA9A}" type="sibTrans" cxnId="{1DA48325-CAF4-404A-BE28-8EBC8140E722}">
      <dgm:prSet/>
      <dgm:spPr/>
      <dgm:t>
        <a:bodyPr/>
        <a:lstStyle/>
        <a:p>
          <a:endParaRPr lang="tr-TR"/>
        </a:p>
      </dgm:t>
    </dgm:pt>
    <dgm:pt modelId="{D37CC32C-7F4D-4CA5-91D7-3D80456E1E67}">
      <dgm:prSet/>
      <dgm:spPr/>
      <dgm:t>
        <a:bodyPr/>
        <a:lstStyle/>
        <a:p>
          <a:r>
            <a:rPr lang="tr-TR" dirty="0" smtClean="0"/>
            <a:t>üçünde sınıfta</a:t>
          </a:r>
          <a:endParaRPr lang="tr-TR" dirty="0"/>
        </a:p>
      </dgm:t>
    </dgm:pt>
    <dgm:pt modelId="{E24CBC21-4230-4AF4-833A-E22DFA80999C}" type="parTrans" cxnId="{F38277A3-9888-4F98-B5FD-8D999A562F36}">
      <dgm:prSet/>
      <dgm:spPr/>
      <dgm:t>
        <a:bodyPr/>
        <a:lstStyle/>
        <a:p>
          <a:endParaRPr lang="tr-TR"/>
        </a:p>
      </dgm:t>
    </dgm:pt>
    <dgm:pt modelId="{FEA9FA49-F302-4CDF-9185-B6B7F871F761}" type="sibTrans" cxnId="{F38277A3-9888-4F98-B5FD-8D999A562F36}">
      <dgm:prSet/>
      <dgm:spPr/>
      <dgm:t>
        <a:bodyPr/>
        <a:lstStyle/>
        <a:p>
          <a:endParaRPr lang="tr-TR"/>
        </a:p>
      </dgm:t>
    </dgm:pt>
    <dgm:pt modelId="{E5DE08B5-93DE-4D61-9C52-74918CD994B4}">
      <dgm:prSet/>
      <dgm:spPr/>
      <dgm:t>
        <a:bodyPr/>
        <a:lstStyle/>
        <a:p>
          <a:r>
            <a:rPr lang="tr-TR" dirty="0" smtClean="0"/>
            <a:t>gerçekleşen farklı</a:t>
          </a:r>
          <a:endParaRPr lang="tr-TR" dirty="0"/>
        </a:p>
      </dgm:t>
    </dgm:pt>
    <dgm:pt modelId="{DED589DF-1658-4CFB-923B-73339BD63DEE}" type="parTrans" cxnId="{14EBFE1D-E00B-41B8-BDC2-C371E522C487}">
      <dgm:prSet/>
      <dgm:spPr/>
      <dgm:t>
        <a:bodyPr/>
        <a:lstStyle/>
        <a:p>
          <a:endParaRPr lang="tr-TR"/>
        </a:p>
      </dgm:t>
    </dgm:pt>
    <dgm:pt modelId="{ADD3BE53-8BCE-4D0A-A0E2-8445899973C0}" type="sibTrans" cxnId="{14EBFE1D-E00B-41B8-BDC2-C371E522C487}">
      <dgm:prSet/>
      <dgm:spPr/>
      <dgm:t>
        <a:bodyPr/>
        <a:lstStyle/>
        <a:p>
          <a:endParaRPr lang="tr-TR"/>
        </a:p>
      </dgm:t>
    </dgm:pt>
    <dgm:pt modelId="{F94C6456-2FC7-4596-A91D-401F6D5A84B2}">
      <dgm:prSet/>
      <dgm:spPr/>
      <dgm:t>
        <a:bodyPr/>
        <a:lstStyle/>
        <a:p>
          <a:r>
            <a:rPr lang="tr-TR" dirty="0" smtClean="0"/>
            <a:t>etkinlikler (sanat</a:t>
          </a:r>
          <a:endParaRPr lang="tr-TR" dirty="0"/>
        </a:p>
      </dgm:t>
    </dgm:pt>
    <dgm:pt modelId="{522003F0-DB6D-4C05-8A41-C9CB7D074340}" type="parTrans" cxnId="{ECC24FC1-F46C-4521-BD18-2ED83C21F126}">
      <dgm:prSet/>
      <dgm:spPr/>
      <dgm:t>
        <a:bodyPr/>
        <a:lstStyle/>
        <a:p>
          <a:endParaRPr lang="tr-TR"/>
        </a:p>
      </dgm:t>
    </dgm:pt>
    <dgm:pt modelId="{C77DF70F-F1FA-456E-B272-C889972576D3}" type="sibTrans" cxnId="{ECC24FC1-F46C-4521-BD18-2ED83C21F126}">
      <dgm:prSet/>
      <dgm:spPr/>
      <dgm:t>
        <a:bodyPr/>
        <a:lstStyle/>
        <a:p>
          <a:endParaRPr lang="tr-TR"/>
        </a:p>
      </dgm:t>
    </dgm:pt>
    <dgm:pt modelId="{D4EAFAE7-40DB-4BE7-B4A9-4CA9FF5EB6ED}">
      <dgm:prSet/>
      <dgm:spPr/>
      <dgm:t>
        <a:bodyPr/>
        <a:lstStyle/>
        <a:p>
          <a:r>
            <a:rPr lang="tr-TR" dirty="0" smtClean="0"/>
            <a:t>etkinlikleri ve diğer</a:t>
          </a:r>
          <a:endParaRPr lang="tr-TR" dirty="0"/>
        </a:p>
      </dgm:t>
    </dgm:pt>
    <dgm:pt modelId="{6F3600D2-12E3-409E-8634-CD3EB81B799E}" type="parTrans" cxnId="{E7D951DA-4E80-442A-8254-470BB1ED2194}">
      <dgm:prSet/>
      <dgm:spPr/>
      <dgm:t>
        <a:bodyPr/>
        <a:lstStyle/>
        <a:p>
          <a:endParaRPr lang="tr-TR"/>
        </a:p>
      </dgm:t>
    </dgm:pt>
    <dgm:pt modelId="{113787AA-9EB9-4A4A-9AB0-7B65412D6A1C}" type="sibTrans" cxnId="{E7D951DA-4E80-442A-8254-470BB1ED2194}">
      <dgm:prSet/>
      <dgm:spPr/>
      <dgm:t>
        <a:bodyPr/>
        <a:lstStyle/>
        <a:p>
          <a:endParaRPr lang="tr-TR"/>
        </a:p>
      </dgm:t>
    </dgm:pt>
    <dgm:pt modelId="{0FA72E4C-A608-4620-96E0-0E5368082597}">
      <dgm:prSet/>
      <dgm:spPr/>
      <dgm:t>
        <a:bodyPr/>
        <a:lstStyle/>
        <a:p>
          <a:r>
            <a:rPr lang="tr-TR" dirty="0" smtClean="0"/>
            <a:t>etkinlikler) sırasında</a:t>
          </a:r>
          <a:endParaRPr lang="tr-TR" dirty="0"/>
        </a:p>
      </dgm:t>
    </dgm:pt>
    <dgm:pt modelId="{DA48607F-965A-4BBA-BF17-2AA32E5A39F5}" type="parTrans" cxnId="{ACB0CC38-98BB-48D5-833E-6D2FCCFA8B46}">
      <dgm:prSet/>
      <dgm:spPr/>
      <dgm:t>
        <a:bodyPr/>
        <a:lstStyle/>
        <a:p>
          <a:endParaRPr lang="tr-TR"/>
        </a:p>
      </dgm:t>
    </dgm:pt>
    <dgm:pt modelId="{F879743C-59B2-4FA1-B1E4-BA23C5637A1A}" type="sibTrans" cxnId="{ACB0CC38-98BB-48D5-833E-6D2FCCFA8B46}">
      <dgm:prSet/>
      <dgm:spPr/>
      <dgm:t>
        <a:bodyPr/>
        <a:lstStyle/>
        <a:p>
          <a:endParaRPr lang="tr-TR"/>
        </a:p>
      </dgm:t>
    </dgm:pt>
    <dgm:pt modelId="{088ABCBF-4370-4448-B1A9-7F1F7BEBADA1}">
      <dgm:prSet/>
      <dgm:spPr/>
      <dgm:t>
        <a:bodyPr/>
        <a:lstStyle/>
        <a:p>
          <a:r>
            <a:rPr lang="tr-TR" dirty="0" smtClean="0"/>
            <a:t>yetişkinin tam</a:t>
          </a:r>
          <a:endParaRPr lang="tr-TR" dirty="0"/>
        </a:p>
      </dgm:t>
    </dgm:pt>
    <dgm:pt modelId="{8394F2F5-0FA3-44EE-8C20-680B2C21AE10}" type="parTrans" cxnId="{D85B6B5F-11DE-4ADF-91DC-C21BF8C8F442}">
      <dgm:prSet/>
      <dgm:spPr/>
      <dgm:t>
        <a:bodyPr/>
        <a:lstStyle/>
        <a:p>
          <a:endParaRPr lang="tr-TR"/>
        </a:p>
      </dgm:t>
    </dgm:pt>
    <dgm:pt modelId="{1F81B32C-FE47-4BE3-B8AE-588987EBD678}" type="sibTrans" cxnId="{D85B6B5F-11DE-4ADF-91DC-C21BF8C8F442}">
      <dgm:prSet/>
      <dgm:spPr/>
      <dgm:t>
        <a:bodyPr/>
        <a:lstStyle/>
        <a:p>
          <a:endParaRPr lang="tr-TR"/>
        </a:p>
      </dgm:t>
    </dgm:pt>
    <dgm:pt modelId="{5004FD95-1C0B-48BC-809C-177945305CF5}">
      <dgm:prSet/>
      <dgm:spPr/>
      <dgm:t>
        <a:bodyPr/>
        <a:lstStyle/>
        <a:p>
          <a:r>
            <a:rPr lang="tr-TR" dirty="0" smtClean="0"/>
            <a:t>fiziksel yardımı ile</a:t>
          </a:r>
          <a:endParaRPr lang="tr-TR" dirty="0"/>
        </a:p>
      </dgm:t>
    </dgm:pt>
    <dgm:pt modelId="{4093B223-3FDA-4323-825A-332207CFFE18}" type="parTrans" cxnId="{4B00BE74-C588-4C27-86BF-DCB5F8045241}">
      <dgm:prSet/>
      <dgm:spPr/>
      <dgm:t>
        <a:bodyPr/>
        <a:lstStyle/>
        <a:p>
          <a:endParaRPr lang="tr-TR"/>
        </a:p>
      </dgm:t>
    </dgm:pt>
    <dgm:pt modelId="{D82F2FE2-FB88-4271-9F32-50E372CE119F}" type="sibTrans" cxnId="{4B00BE74-C588-4C27-86BF-DCB5F8045241}">
      <dgm:prSet/>
      <dgm:spPr/>
      <dgm:t>
        <a:bodyPr/>
        <a:lstStyle/>
        <a:p>
          <a:endParaRPr lang="tr-TR"/>
        </a:p>
      </dgm:t>
    </dgm:pt>
    <dgm:pt modelId="{C01D1227-46A1-4903-9E14-9CCAD22E2FC6}">
      <dgm:prSet/>
      <dgm:spPr/>
      <dgm:t>
        <a:bodyPr/>
        <a:lstStyle/>
        <a:p>
          <a:r>
            <a:rPr lang="tr-TR" dirty="0" smtClean="0"/>
            <a:t>farklı materyalleri</a:t>
          </a:r>
          <a:endParaRPr lang="tr-TR" dirty="0"/>
        </a:p>
      </dgm:t>
    </dgm:pt>
    <dgm:pt modelId="{E4812193-894C-4834-8DF2-6A6F145A6950}" type="parTrans" cxnId="{5DD59486-2952-491B-B440-091EEA92E588}">
      <dgm:prSet/>
      <dgm:spPr/>
      <dgm:t>
        <a:bodyPr/>
        <a:lstStyle/>
        <a:p>
          <a:endParaRPr lang="tr-TR"/>
        </a:p>
      </dgm:t>
    </dgm:pt>
    <dgm:pt modelId="{9968F539-7169-43F4-884E-B55F0E2E5355}" type="sibTrans" cxnId="{5DD59486-2952-491B-B440-091EEA92E588}">
      <dgm:prSet/>
      <dgm:spPr/>
      <dgm:t>
        <a:bodyPr/>
        <a:lstStyle/>
        <a:p>
          <a:endParaRPr lang="tr-TR"/>
        </a:p>
      </dgm:t>
    </dgm:pt>
    <dgm:pt modelId="{9992A206-000C-4573-AAD5-991768AA55EE}">
      <dgm:prSet/>
      <dgm:spPr/>
      <dgm:t>
        <a:bodyPr/>
        <a:lstStyle/>
        <a:p>
          <a:r>
            <a:rPr lang="tr-TR" dirty="0" smtClean="0"/>
            <a:t>(örn., kâğıt, bez ip</a:t>
          </a:r>
          <a:endParaRPr lang="tr-TR" dirty="0"/>
        </a:p>
      </dgm:t>
    </dgm:pt>
    <dgm:pt modelId="{A3EB0537-E858-4FA3-913B-7C3EC557EB63}" type="parTrans" cxnId="{60C62247-BCDB-4BB1-A8FE-8053D9DFBB5F}">
      <dgm:prSet/>
      <dgm:spPr/>
      <dgm:t>
        <a:bodyPr/>
        <a:lstStyle/>
        <a:p>
          <a:endParaRPr lang="tr-TR"/>
        </a:p>
      </dgm:t>
    </dgm:pt>
    <dgm:pt modelId="{CE355F4E-74AD-4331-A8E2-9761E4835074}" type="sibTrans" cxnId="{60C62247-BCDB-4BB1-A8FE-8053D9DFBB5F}">
      <dgm:prSet/>
      <dgm:spPr/>
      <dgm:t>
        <a:bodyPr/>
        <a:lstStyle/>
        <a:p>
          <a:endParaRPr lang="tr-TR"/>
        </a:p>
      </dgm:t>
    </dgm:pt>
    <dgm:pt modelId="{3F8EC6FA-836A-42B0-B7AD-ED989A388EDA}">
      <dgm:prSet/>
      <dgm:spPr/>
      <dgm:t>
        <a:bodyPr/>
        <a:lstStyle/>
        <a:p>
          <a:r>
            <a:rPr lang="tr-TR" dirty="0" smtClean="0"/>
            <a:t>gibi) keser.</a:t>
          </a:r>
          <a:endParaRPr lang="tr-TR" dirty="0"/>
        </a:p>
      </dgm:t>
    </dgm:pt>
    <dgm:pt modelId="{AE5C4E4A-2988-4343-9896-3405DF0D398F}" type="parTrans" cxnId="{C386F96B-605D-4457-80F9-8DDC9A8BE84C}">
      <dgm:prSet/>
      <dgm:spPr/>
      <dgm:t>
        <a:bodyPr/>
        <a:lstStyle/>
        <a:p>
          <a:endParaRPr lang="tr-TR"/>
        </a:p>
      </dgm:t>
    </dgm:pt>
    <dgm:pt modelId="{FE81D911-1691-4841-AF81-CD9E7330D198}" type="sibTrans" cxnId="{C386F96B-605D-4457-80F9-8DDC9A8BE84C}">
      <dgm:prSet/>
      <dgm:spPr/>
      <dgm:t>
        <a:bodyPr/>
        <a:lstStyle/>
        <a:p>
          <a:endParaRPr lang="tr-TR"/>
        </a:p>
      </dgm:t>
    </dgm:pt>
    <dgm:pt modelId="{BD880AC1-F0E5-4EBE-8D12-541B43F761A1}">
      <dgm:prSet/>
      <dgm:spPr/>
      <dgm:t>
        <a:bodyPr/>
        <a:lstStyle/>
        <a:p>
          <a:r>
            <a:rPr lang="tr-TR" dirty="0" smtClean="0"/>
            <a:t>dört denemenin üçünde</a:t>
          </a:r>
          <a:endParaRPr lang="tr-TR" dirty="0"/>
        </a:p>
      </dgm:t>
    </dgm:pt>
    <dgm:pt modelId="{AD80590D-AC99-4FB4-9F76-A8F35A8543C8}" type="parTrans" cxnId="{C8EA0C86-8947-45F1-BB8F-8A90B8738C96}">
      <dgm:prSet/>
      <dgm:spPr/>
      <dgm:t>
        <a:bodyPr/>
        <a:lstStyle/>
        <a:p>
          <a:endParaRPr lang="tr-TR"/>
        </a:p>
      </dgm:t>
    </dgm:pt>
    <dgm:pt modelId="{DA8279FB-BB33-4124-88B7-9B373E5F2005}" type="sibTrans" cxnId="{C8EA0C86-8947-45F1-BB8F-8A90B8738C96}">
      <dgm:prSet/>
      <dgm:spPr/>
      <dgm:t>
        <a:bodyPr/>
        <a:lstStyle/>
        <a:p>
          <a:endParaRPr lang="tr-TR"/>
        </a:p>
      </dgm:t>
    </dgm:pt>
    <dgm:pt modelId="{DF85D03E-4068-4AA8-B5E9-07C19C7E4C92}">
      <dgm:prSet/>
      <dgm:spPr/>
      <dgm:t>
        <a:bodyPr/>
        <a:lstStyle/>
        <a:p>
          <a:r>
            <a:rPr lang="tr-TR" dirty="0" smtClean="0"/>
            <a:t>sınıfta gerçekleşen</a:t>
          </a:r>
          <a:endParaRPr lang="tr-TR" dirty="0"/>
        </a:p>
      </dgm:t>
    </dgm:pt>
    <dgm:pt modelId="{F2B2E0D3-8FFC-4D9C-9169-DF48048691AC}" type="parTrans" cxnId="{C8B47681-5BB8-4233-AAD0-4A4175850496}">
      <dgm:prSet/>
      <dgm:spPr/>
      <dgm:t>
        <a:bodyPr/>
        <a:lstStyle/>
        <a:p>
          <a:endParaRPr lang="tr-TR"/>
        </a:p>
      </dgm:t>
    </dgm:pt>
    <dgm:pt modelId="{A9E2227D-7FEC-486A-979C-52F8F3E30BEA}" type="sibTrans" cxnId="{C8B47681-5BB8-4233-AAD0-4A4175850496}">
      <dgm:prSet/>
      <dgm:spPr/>
      <dgm:t>
        <a:bodyPr/>
        <a:lstStyle/>
        <a:p>
          <a:endParaRPr lang="tr-TR"/>
        </a:p>
      </dgm:t>
    </dgm:pt>
    <dgm:pt modelId="{23C764A1-4D0F-46ED-A7D3-40C557045F84}">
      <dgm:prSet/>
      <dgm:spPr/>
      <dgm:t>
        <a:bodyPr/>
        <a:lstStyle/>
        <a:p>
          <a:r>
            <a:rPr lang="tr-TR" dirty="0" smtClean="0"/>
            <a:t>farklı etkinlikler (sanat</a:t>
          </a:r>
          <a:endParaRPr lang="tr-TR" dirty="0"/>
        </a:p>
      </dgm:t>
    </dgm:pt>
    <dgm:pt modelId="{DBAF4176-7B31-42F3-95C2-02ADDCB501A6}" type="parTrans" cxnId="{424593F9-D044-4223-962B-4C90E0A69A93}">
      <dgm:prSet/>
      <dgm:spPr/>
      <dgm:t>
        <a:bodyPr/>
        <a:lstStyle/>
        <a:p>
          <a:endParaRPr lang="tr-TR"/>
        </a:p>
      </dgm:t>
    </dgm:pt>
    <dgm:pt modelId="{A8BABE55-91FB-40A2-84A7-BA28089647A3}" type="sibTrans" cxnId="{424593F9-D044-4223-962B-4C90E0A69A93}">
      <dgm:prSet/>
      <dgm:spPr/>
      <dgm:t>
        <a:bodyPr/>
        <a:lstStyle/>
        <a:p>
          <a:endParaRPr lang="tr-TR"/>
        </a:p>
      </dgm:t>
    </dgm:pt>
    <dgm:pt modelId="{CFEF9949-9215-4820-892E-570EBF4CFCF5}">
      <dgm:prSet/>
      <dgm:spPr/>
      <dgm:t>
        <a:bodyPr/>
        <a:lstStyle/>
        <a:p>
          <a:r>
            <a:rPr lang="tr-TR" dirty="0" smtClean="0"/>
            <a:t>etkinlikleri ve diğer</a:t>
          </a:r>
          <a:endParaRPr lang="tr-TR" dirty="0"/>
        </a:p>
      </dgm:t>
    </dgm:pt>
    <dgm:pt modelId="{3D5DCC80-CF3F-4D41-A2FB-1C65F817DA2D}" type="parTrans" cxnId="{EEDE3A33-F5BF-482E-ABFE-F8AAE3CD7FE3}">
      <dgm:prSet/>
      <dgm:spPr/>
      <dgm:t>
        <a:bodyPr/>
        <a:lstStyle/>
        <a:p>
          <a:endParaRPr lang="tr-TR"/>
        </a:p>
      </dgm:t>
    </dgm:pt>
    <dgm:pt modelId="{66FAF1C5-9DA4-470B-9D9F-75364D9D1316}" type="sibTrans" cxnId="{EEDE3A33-F5BF-482E-ABFE-F8AAE3CD7FE3}">
      <dgm:prSet/>
      <dgm:spPr/>
      <dgm:t>
        <a:bodyPr/>
        <a:lstStyle/>
        <a:p>
          <a:endParaRPr lang="tr-TR"/>
        </a:p>
      </dgm:t>
    </dgm:pt>
    <dgm:pt modelId="{F085F9D0-C6AB-4987-9375-519BD803E4F0}">
      <dgm:prSet/>
      <dgm:spPr/>
      <dgm:t>
        <a:bodyPr/>
        <a:lstStyle/>
        <a:p>
          <a:r>
            <a:rPr lang="tr-TR" dirty="0" smtClean="0"/>
            <a:t>etkinlikler) sırasında</a:t>
          </a:r>
          <a:endParaRPr lang="tr-TR" dirty="0"/>
        </a:p>
      </dgm:t>
    </dgm:pt>
    <dgm:pt modelId="{0F80D6C4-948E-4192-98C7-FF70C2DEA4F3}" type="parTrans" cxnId="{0BCF4E00-8A9A-48B9-AA2F-A1BCA383D953}">
      <dgm:prSet/>
      <dgm:spPr/>
      <dgm:t>
        <a:bodyPr/>
        <a:lstStyle/>
        <a:p>
          <a:endParaRPr lang="tr-TR"/>
        </a:p>
      </dgm:t>
    </dgm:pt>
    <dgm:pt modelId="{5C72604C-85F8-4B7F-AD46-D2F82BD83B0A}" type="sibTrans" cxnId="{0BCF4E00-8A9A-48B9-AA2F-A1BCA383D953}">
      <dgm:prSet/>
      <dgm:spPr/>
      <dgm:t>
        <a:bodyPr/>
        <a:lstStyle/>
        <a:p>
          <a:endParaRPr lang="tr-TR"/>
        </a:p>
      </dgm:t>
    </dgm:pt>
    <dgm:pt modelId="{80DC2904-6671-4137-B2D3-E0ACF48E487C}">
      <dgm:prSet/>
      <dgm:spPr/>
      <dgm:t>
        <a:bodyPr/>
        <a:lstStyle/>
        <a:p>
          <a:r>
            <a:rPr lang="tr-TR" dirty="0" smtClean="0"/>
            <a:t>yetişkinin kısmi</a:t>
          </a:r>
          <a:endParaRPr lang="tr-TR" dirty="0"/>
        </a:p>
      </dgm:t>
    </dgm:pt>
    <dgm:pt modelId="{784B0B59-1213-440C-84FE-0B4DD41C1B92}" type="parTrans" cxnId="{85D839F9-1B45-4856-8C42-DA9E80C02E27}">
      <dgm:prSet/>
      <dgm:spPr/>
      <dgm:t>
        <a:bodyPr/>
        <a:lstStyle/>
        <a:p>
          <a:endParaRPr lang="tr-TR"/>
        </a:p>
      </dgm:t>
    </dgm:pt>
    <dgm:pt modelId="{11785504-535F-4E43-B1C0-707F9AFAAEC1}" type="sibTrans" cxnId="{85D839F9-1B45-4856-8C42-DA9E80C02E27}">
      <dgm:prSet/>
      <dgm:spPr/>
      <dgm:t>
        <a:bodyPr/>
        <a:lstStyle/>
        <a:p>
          <a:endParaRPr lang="tr-TR"/>
        </a:p>
      </dgm:t>
    </dgm:pt>
    <dgm:pt modelId="{7E709CA9-CB42-46AD-891F-C4397CD35AA1}">
      <dgm:prSet/>
      <dgm:spPr/>
      <dgm:t>
        <a:bodyPr/>
        <a:lstStyle/>
        <a:p>
          <a:r>
            <a:rPr lang="tr-TR" dirty="0" smtClean="0"/>
            <a:t>fiziksel yardımı ile</a:t>
          </a:r>
          <a:endParaRPr lang="tr-TR" dirty="0"/>
        </a:p>
      </dgm:t>
    </dgm:pt>
    <dgm:pt modelId="{298D6DEB-1D30-4A7C-AC54-A1D1C9E7F3A5}" type="parTrans" cxnId="{CDD70F58-F3E5-428E-A393-08A81438D6F2}">
      <dgm:prSet/>
      <dgm:spPr/>
      <dgm:t>
        <a:bodyPr/>
        <a:lstStyle/>
        <a:p>
          <a:endParaRPr lang="tr-TR"/>
        </a:p>
      </dgm:t>
    </dgm:pt>
    <dgm:pt modelId="{0A9E6208-3CB7-4E32-B08F-593B655AA865}" type="sibTrans" cxnId="{CDD70F58-F3E5-428E-A393-08A81438D6F2}">
      <dgm:prSet/>
      <dgm:spPr/>
      <dgm:t>
        <a:bodyPr/>
        <a:lstStyle/>
        <a:p>
          <a:endParaRPr lang="tr-TR"/>
        </a:p>
      </dgm:t>
    </dgm:pt>
    <dgm:pt modelId="{F8D20338-6140-4F5A-A691-13E0843260A8}">
      <dgm:prSet/>
      <dgm:spPr/>
      <dgm:t>
        <a:bodyPr/>
        <a:lstStyle/>
        <a:p>
          <a:r>
            <a:rPr lang="tr-TR" dirty="0" smtClean="0"/>
            <a:t>farklı materyalleri (örn.,</a:t>
          </a:r>
          <a:endParaRPr lang="tr-TR" dirty="0"/>
        </a:p>
      </dgm:t>
    </dgm:pt>
    <dgm:pt modelId="{FBB121EA-3365-44B3-BF3B-15EAD0744075}" type="parTrans" cxnId="{47CD82A4-66DA-437B-87B7-422293146190}">
      <dgm:prSet/>
      <dgm:spPr/>
      <dgm:t>
        <a:bodyPr/>
        <a:lstStyle/>
        <a:p>
          <a:endParaRPr lang="tr-TR"/>
        </a:p>
      </dgm:t>
    </dgm:pt>
    <dgm:pt modelId="{48122EA8-FFD4-4B15-9589-22FA5ABAEB3E}" type="sibTrans" cxnId="{47CD82A4-66DA-437B-87B7-422293146190}">
      <dgm:prSet/>
      <dgm:spPr/>
      <dgm:t>
        <a:bodyPr/>
        <a:lstStyle/>
        <a:p>
          <a:endParaRPr lang="tr-TR"/>
        </a:p>
      </dgm:t>
    </dgm:pt>
    <dgm:pt modelId="{260BBC98-E0D5-46E6-AD21-E1D4937BA169}">
      <dgm:prSet/>
      <dgm:spPr/>
      <dgm:t>
        <a:bodyPr/>
        <a:lstStyle/>
        <a:p>
          <a:r>
            <a:rPr lang="tr-TR" dirty="0" smtClean="0"/>
            <a:t>kâğıt, bez ip gibi) keser.</a:t>
          </a:r>
          <a:endParaRPr lang="tr-TR" dirty="0"/>
        </a:p>
      </dgm:t>
    </dgm:pt>
    <dgm:pt modelId="{94271F44-0263-4B69-9BFE-800F625C75CF}" type="parTrans" cxnId="{426C1F8D-71AA-4290-BDB5-BC93C2923AA5}">
      <dgm:prSet/>
      <dgm:spPr/>
      <dgm:t>
        <a:bodyPr/>
        <a:lstStyle/>
        <a:p>
          <a:endParaRPr lang="tr-TR"/>
        </a:p>
      </dgm:t>
    </dgm:pt>
    <dgm:pt modelId="{2E834546-8207-444A-B9D7-B7C66F8EA0E9}" type="sibTrans" cxnId="{426C1F8D-71AA-4290-BDB5-BC93C2923AA5}">
      <dgm:prSet/>
      <dgm:spPr/>
      <dgm:t>
        <a:bodyPr/>
        <a:lstStyle/>
        <a:p>
          <a:endParaRPr lang="tr-TR"/>
        </a:p>
      </dgm:t>
    </dgm:pt>
    <dgm:pt modelId="{43B6450A-AA83-4A52-BF2D-BC2C66A08A2A}">
      <dgm:prSet/>
      <dgm:spPr/>
      <dgm:t>
        <a:bodyPr/>
        <a:lstStyle/>
        <a:p>
          <a:r>
            <a:rPr lang="tr-TR" dirty="0" smtClean="0"/>
            <a:t>arda, dört denemenin</a:t>
          </a:r>
          <a:endParaRPr lang="tr-TR" dirty="0"/>
        </a:p>
      </dgm:t>
    </dgm:pt>
    <dgm:pt modelId="{4A1FF467-3477-42D1-98D2-A46B78C7CDF5}" type="parTrans" cxnId="{2D2D4A5E-04D4-4E12-BB96-C47B61723E0A}">
      <dgm:prSet/>
      <dgm:spPr/>
      <dgm:t>
        <a:bodyPr/>
        <a:lstStyle/>
        <a:p>
          <a:endParaRPr lang="tr-TR"/>
        </a:p>
      </dgm:t>
    </dgm:pt>
    <dgm:pt modelId="{DAE9D238-2BB1-4D39-8135-E4E55B7CD302}" type="sibTrans" cxnId="{2D2D4A5E-04D4-4E12-BB96-C47B61723E0A}">
      <dgm:prSet/>
      <dgm:spPr/>
      <dgm:t>
        <a:bodyPr/>
        <a:lstStyle/>
        <a:p>
          <a:endParaRPr lang="tr-TR"/>
        </a:p>
      </dgm:t>
    </dgm:pt>
    <dgm:pt modelId="{9F0DC72C-63A5-4179-B2EF-AE4512A33879}">
      <dgm:prSet/>
      <dgm:spPr/>
      <dgm:t>
        <a:bodyPr/>
        <a:lstStyle/>
        <a:p>
          <a:r>
            <a:rPr lang="tr-TR" dirty="0" smtClean="0"/>
            <a:t>üçünde sınıfta</a:t>
          </a:r>
          <a:endParaRPr lang="tr-TR" dirty="0"/>
        </a:p>
      </dgm:t>
    </dgm:pt>
    <dgm:pt modelId="{782F9ED9-E8EC-4CB4-9829-A52F0B4352D6}" type="parTrans" cxnId="{69E46F41-338F-41FB-A4E4-1DF08BD2AF22}">
      <dgm:prSet/>
      <dgm:spPr/>
      <dgm:t>
        <a:bodyPr/>
        <a:lstStyle/>
        <a:p>
          <a:endParaRPr lang="tr-TR"/>
        </a:p>
      </dgm:t>
    </dgm:pt>
    <dgm:pt modelId="{A2904F6B-0945-4712-8A43-ECCDD47CF4E5}" type="sibTrans" cxnId="{69E46F41-338F-41FB-A4E4-1DF08BD2AF22}">
      <dgm:prSet/>
      <dgm:spPr/>
      <dgm:t>
        <a:bodyPr/>
        <a:lstStyle/>
        <a:p>
          <a:endParaRPr lang="tr-TR"/>
        </a:p>
      </dgm:t>
    </dgm:pt>
    <dgm:pt modelId="{ED88904C-6EA2-4677-9A12-57349FA9B8B6}">
      <dgm:prSet/>
      <dgm:spPr/>
      <dgm:t>
        <a:bodyPr/>
        <a:lstStyle/>
        <a:p>
          <a:r>
            <a:rPr lang="tr-TR" dirty="0" smtClean="0"/>
            <a:t>gerçekleşen farklı</a:t>
          </a:r>
          <a:endParaRPr lang="tr-TR" dirty="0"/>
        </a:p>
      </dgm:t>
    </dgm:pt>
    <dgm:pt modelId="{ADEF0F3E-87CC-4315-ACE9-ECD4C3622A9C}" type="parTrans" cxnId="{BB44FD45-A3F4-4029-B19E-CE7AFBD25D0A}">
      <dgm:prSet/>
      <dgm:spPr/>
      <dgm:t>
        <a:bodyPr/>
        <a:lstStyle/>
        <a:p>
          <a:endParaRPr lang="tr-TR"/>
        </a:p>
      </dgm:t>
    </dgm:pt>
    <dgm:pt modelId="{592F408F-BE43-4FBF-9D82-9FC06F0A24A7}" type="sibTrans" cxnId="{BB44FD45-A3F4-4029-B19E-CE7AFBD25D0A}">
      <dgm:prSet/>
      <dgm:spPr/>
      <dgm:t>
        <a:bodyPr/>
        <a:lstStyle/>
        <a:p>
          <a:endParaRPr lang="tr-TR"/>
        </a:p>
      </dgm:t>
    </dgm:pt>
    <dgm:pt modelId="{128B13EC-4DA0-4557-94FA-E0E4B4D3FAF7}">
      <dgm:prSet/>
      <dgm:spPr/>
      <dgm:t>
        <a:bodyPr/>
        <a:lstStyle/>
        <a:p>
          <a:r>
            <a:rPr lang="tr-TR" dirty="0" smtClean="0"/>
            <a:t>etkinlikler (sanat</a:t>
          </a:r>
          <a:endParaRPr lang="tr-TR" dirty="0"/>
        </a:p>
      </dgm:t>
    </dgm:pt>
    <dgm:pt modelId="{9B5E786D-7923-45C0-87C1-A1B440CBAA3A}" type="parTrans" cxnId="{77310B79-E73D-498C-AF71-7DF98A748607}">
      <dgm:prSet/>
      <dgm:spPr/>
      <dgm:t>
        <a:bodyPr/>
        <a:lstStyle/>
        <a:p>
          <a:endParaRPr lang="tr-TR"/>
        </a:p>
      </dgm:t>
    </dgm:pt>
    <dgm:pt modelId="{8E31103E-498F-4C7A-808F-E28DC448F51E}" type="sibTrans" cxnId="{77310B79-E73D-498C-AF71-7DF98A748607}">
      <dgm:prSet/>
      <dgm:spPr/>
      <dgm:t>
        <a:bodyPr/>
        <a:lstStyle/>
        <a:p>
          <a:endParaRPr lang="tr-TR"/>
        </a:p>
      </dgm:t>
    </dgm:pt>
    <dgm:pt modelId="{87B60466-AA60-4778-A38B-4ACB6FE54DAF}">
      <dgm:prSet/>
      <dgm:spPr/>
      <dgm:t>
        <a:bodyPr/>
        <a:lstStyle/>
        <a:p>
          <a:r>
            <a:rPr lang="tr-TR" dirty="0" smtClean="0"/>
            <a:t>etkinlikleri ve diğer</a:t>
          </a:r>
          <a:endParaRPr lang="tr-TR" dirty="0"/>
        </a:p>
      </dgm:t>
    </dgm:pt>
    <dgm:pt modelId="{8FE79A4C-1BBE-4488-AEF0-306BAF114232}" type="parTrans" cxnId="{E6639F83-4213-4147-8356-4C5169E02A68}">
      <dgm:prSet/>
      <dgm:spPr/>
      <dgm:t>
        <a:bodyPr/>
        <a:lstStyle/>
        <a:p>
          <a:endParaRPr lang="tr-TR"/>
        </a:p>
      </dgm:t>
    </dgm:pt>
    <dgm:pt modelId="{69BC7A46-AF2B-4FE0-830C-B110D1675D2E}" type="sibTrans" cxnId="{E6639F83-4213-4147-8356-4C5169E02A68}">
      <dgm:prSet/>
      <dgm:spPr/>
      <dgm:t>
        <a:bodyPr/>
        <a:lstStyle/>
        <a:p>
          <a:endParaRPr lang="tr-TR"/>
        </a:p>
      </dgm:t>
    </dgm:pt>
    <dgm:pt modelId="{8B7BF784-DC5B-4E87-A2AE-B8AD446C6CC6}">
      <dgm:prSet/>
      <dgm:spPr/>
      <dgm:t>
        <a:bodyPr/>
        <a:lstStyle/>
        <a:p>
          <a:r>
            <a:rPr lang="tr-TR" dirty="0" smtClean="0"/>
            <a:t>etkinlikler) sırasında</a:t>
          </a:r>
          <a:endParaRPr lang="tr-TR" dirty="0"/>
        </a:p>
      </dgm:t>
    </dgm:pt>
    <dgm:pt modelId="{F04E6AE2-9C37-47CD-98DD-0E1C98DF2641}" type="parTrans" cxnId="{1A70D874-F341-4913-B397-C8B6B28B9AEC}">
      <dgm:prSet/>
      <dgm:spPr/>
      <dgm:t>
        <a:bodyPr/>
        <a:lstStyle/>
        <a:p>
          <a:endParaRPr lang="tr-TR"/>
        </a:p>
      </dgm:t>
    </dgm:pt>
    <dgm:pt modelId="{E3ECD297-30D4-4929-ABC6-105D5959CEAA}" type="sibTrans" cxnId="{1A70D874-F341-4913-B397-C8B6B28B9AEC}">
      <dgm:prSet/>
      <dgm:spPr/>
      <dgm:t>
        <a:bodyPr/>
        <a:lstStyle/>
        <a:p>
          <a:endParaRPr lang="tr-TR"/>
        </a:p>
      </dgm:t>
    </dgm:pt>
    <dgm:pt modelId="{FDAFCB49-9FC5-4372-B227-4D946B8C2AB5}">
      <dgm:prSet/>
      <dgm:spPr/>
      <dgm:t>
        <a:bodyPr/>
        <a:lstStyle/>
        <a:p>
          <a:r>
            <a:rPr lang="tr-TR" dirty="0" smtClean="0"/>
            <a:t>farklı materyalleri</a:t>
          </a:r>
          <a:endParaRPr lang="tr-TR" dirty="0"/>
        </a:p>
      </dgm:t>
    </dgm:pt>
    <dgm:pt modelId="{F278184D-531C-41E8-BDB4-BC075651FED7}" type="parTrans" cxnId="{3D102C4D-4B18-456B-B435-984E54CAEE56}">
      <dgm:prSet/>
      <dgm:spPr/>
      <dgm:t>
        <a:bodyPr/>
        <a:lstStyle/>
        <a:p>
          <a:endParaRPr lang="tr-TR"/>
        </a:p>
      </dgm:t>
    </dgm:pt>
    <dgm:pt modelId="{B6315BF9-2090-4A37-BF3C-2A48A36E394D}" type="sibTrans" cxnId="{3D102C4D-4B18-456B-B435-984E54CAEE56}">
      <dgm:prSet/>
      <dgm:spPr/>
      <dgm:t>
        <a:bodyPr/>
        <a:lstStyle/>
        <a:p>
          <a:endParaRPr lang="tr-TR"/>
        </a:p>
      </dgm:t>
    </dgm:pt>
    <dgm:pt modelId="{59A885A4-D01D-4337-A75A-279E3C0B9F03}">
      <dgm:prSet/>
      <dgm:spPr/>
      <dgm:t>
        <a:bodyPr/>
        <a:lstStyle/>
        <a:p>
          <a:r>
            <a:rPr lang="tr-TR" dirty="0" smtClean="0"/>
            <a:t>(örn., kâğıt, bez ip</a:t>
          </a:r>
          <a:endParaRPr lang="tr-TR" dirty="0"/>
        </a:p>
      </dgm:t>
    </dgm:pt>
    <dgm:pt modelId="{CD5DBE28-CB3F-4770-AEC2-58989656A19F}" type="parTrans" cxnId="{EF2C53CE-A55B-4848-A99A-CCC2C9C7A2F6}">
      <dgm:prSet/>
      <dgm:spPr/>
      <dgm:t>
        <a:bodyPr/>
        <a:lstStyle/>
        <a:p>
          <a:endParaRPr lang="tr-TR"/>
        </a:p>
      </dgm:t>
    </dgm:pt>
    <dgm:pt modelId="{441154DA-D352-4A8C-83A5-54A449146C7E}" type="sibTrans" cxnId="{EF2C53CE-A55B-4848-A99A-CCC2C9C7A2F6}">
      <dgm:prSet/>
      <dgm:spPr/>
      <dgm:t>
        <a:bodyPr/>
        <a:lstStyle/>
        <a:p>
          <a:endParaRPr lang="tr-TR"/>
        </a:p>
      </dgm:t>
    </dgm:pt>
    <dgm:pt modelId="{D811D69D-2C82-4FD5-924F-3278AE649764}">
      <dgm:prSet/>
      <dgm:spPr/>
      <dgm:t>
        <a:bodyPr/>
        <a:lstStyle/>
        <a:p>
          <a:r>
            <a:rPr lang="tr-TR" dirty="0" smtClean="0"/>
            <a:t>gibi) bağımsız bir</a:t>
          </a:r>
          <a:endParaRPr lang="tr-TR" dirty="0"/>
        </a:p>
      </dgm:t>
    </dgm:pt>
    <dgm:pt modelId="{9F199AE1-A287-46B1-A2B7-BD0CECA2512F}" type="parTrans" cxnId="{76F5D190-170D-42E6-AADA-12B237A6FE97}">
      <dgm:prSet/>
      <dgm:spPr/>
      <dgm:t>
        <a:bodyPr/>
        <a:lstStyle/>
        <a:p>
          <a:endParaRPr lang="tr-TR"/>
        </a:p>
      </dgm:t>
    </dgm:pt>
    <dgm:pt modelId="{9D0C80DF-4873-4DCC-8EB5-D935EDCD4BC9}" type="sibTrans" cxnId="{76F5D190-170D-42E6-AADA-12B237A6FE97}">
      <dgm:prSet/>
      <dgm:spPr/>
      <dgm:t>
        <a:bodyPr/>
        <a:lstStyle/>
        <a:p>
          <a:endParaRPr lang="tr-TR"/>
        </a:p>
      </dgm:t>
    </dgm:pt>
    <dgm:pt modelId="{17B1A7FD-2B67-4239-9874-34F5329C4BE6}">
      <dgm:prSet/>
      <dgm:spPr/>
      <dgm:t>
        <a:bodyPr/>
        <a:lstStyle/>
        <a:p>
          <a:r>
            <a:rPr lang="tr-TR" dirty="0" smtClean="0"/>
            <a:t>şekilde keser.</a:t>
          </a:r>
          <a:endParaRPr lang="tr-TR" dirty="0"/>
        </a:p>
      </dgm:t>
    </dgm:pt>
    <dgm:pt modelId="{9AEE561A-4362-402E-9FC1-D4FC5671F76D}" type="parTrans" cxnId="{8BC64281-F8D3-4A73-8241-9212BEECF303}">
      <dgm:prSet/>
      <dgm:spPr/>
      <dgm:t>
        <a:bodyPr/>
        <a:lstStyle/>
        <a:p>
          <a:endParaRPr lang="tr-TR"/>
        </a:p>
      </dgm:t>
    </dgm:pt>
    <dgm:pt modelId="{B281CF6E-DAE5-4456-8C6C-18B7E77D46D1}" type="sibTrans" cxnId="{8BC64281-F8D3-4A73-8241-9212BEECF303}">
      <dgm:prSet/>
      <dgm:spPr/>
      <dgm:t>
        <a:bodyPr/>
        <a:lstStyle/>
        <a:p>
          <a:endParaRPr lang="tr-TR"/>
        </a:p>
      </dgm:t>
    </dgm:pt>
    <dgm:pt modelId="{6EF78C46-874F-47AC-AC31-A3B465E03544}" type="pres">
      <dgm:prSet presAssocID="{920FE834-70AB-4E8A-A1EC-1E84BA88AD53}" presName="Name0" presStyleCnt="0">
        <dgm:presLayoutVars>
          <dgm:dir/>
          <dgm:animLvl val="lvl"/>
          <dgm:resizeHandles val="exact"/>
        </dgm:presLayoutVars>
      </dgm:prSet>
      <dgm:spPr/>
      <dgm:t>
        <a:bodyPr/>
        <a:lstStyle/>
        <a:p>
          <a:endParaRPr lang="tr-TR"/>
        </a:p>
      </dgm:t>
    </dgm:pt>
    <dgm:pt modelId="{1A711D4E-EB13-45A1-ABF6-856C7402FB93}" type="pres">
      <dgm:prSet presAssocID="{DFDC4841-174C-43BF-97B2-E4B650BCE3CB}" presName="compositeNode" presStyleCnt="0">
        <dgm:presLayoutVars>
          <dgm:bulletEnabled val="1"/>
        </dgm:presLayoutVars>
      </dgm:prSet>
      <dgm:spPr/>
    </dgm:pt>
    <dgm:pt modelId="{A4C6F8A4-6326-4EC7-9045-191108119348}" type="pres">
      <dgm:prSet presAssocID="{DFDC4841-174C-43BF-97B2-E4B650BCE3CB}" presName="bgRect" presStyleLbl="node1" presStyleIdx="0" presStyleCnt="3"/>
      <dgm:spPr/>
      <dgm:t>
        <a:bodyPr/>
        <a:lstStyle/>
        <a:p>
          <a:endParaRPr lang="tr-TR"/>
        </a:p>
      </dgm:t>
    </dgm:pt>
    <dgm:pt modelId="{8AFE2EA5-968A-4060-A3B8-4804046F56A3}" type="pres">
      <dgm:prSet presAssocID="{DFDC4841-174C-43BF-97B2-E4B650BCE3CB}" presName="parentNode" presStyleLbl="node1" presStyleIdx="0" presStyleCnt="3">
        <dgm:presLayoutVars>
          <dgm:chMax val="0"/>
          <dgm:bulletEnabled val="1"/>
        </dgm:presLayoutVars>
      </dgm:prSet>
      <dgm:spPr/>
      <dgm:t>
        <a:bodyPr/>
        <a:lstStyle/>
        <a:p>
          <a:endParaRPr lang="tr-TR"/>
        </a:p>
      </dgm:t>
    </dgm:pt>
    <dgm:pt modelId="{097E831B-D477-426E-808D-BA40B5CB5DFD}" type="pres">
      <dgm:prSet presAssocID="{DFDC4841-174C-43BF-97B2-E4B650BCE3CB}" presName="childNode" presStyleLbl="node1" presStyleIdx="0" presStyleCnt="3">
        <dgm:presLayoutVars>
          <dgm:bulletEnabled val="1"/>
        </dgm:presLayoutVars>
      </dgm:prSet>
      <dgm:spPr/>
      <dgm:t>
        <a:bodyPr/>
        <a:lstStyle/>
        <a:p>
          <a:endParaRPr lang="tr-TR"/>
        </a:p>
      </dgm:t>
    </dgm:pt>
    <dgm:pt modelId="{C18D1288-EA38-4B00-B8CD-6172D49473D8}" type="pres">
      <dgm:prSet presAssocID="{5C480727-ACC5-4B45-9BE2-2C540DF04F43}" presName="hSp" presStyleCnt="0"/>
      <dgm:spPr/>
    </dgm:pt>
    <dgm:pt modelId="{E642DC9F-448C-430F-BCE4-3410FD4EAB25}" type="pres">
      <dgm:prSet presAssocID="{5C480727-ACC5-4B45-9BE2-2C540DF04F43}" presName="vProcSp" presStyleCnt="0"/>
      <dgm:spPr/>
    </dgm:pt>
    <dgm:pt modelId="{9CB4137F-E75D-481B-93D8-ED9AEA1B5BA0}" type="pres">
      <dgm:prSet presAssocID="{5C480727-ACC5-4B45-9BE2-2C540DF04F43}" presName="vSp1" presStyleCnt="0"/>
      <dgm:spPr/>
    </dgm:pt>
    <dgm:pt modelId="{CC61D02E-57FA-4EC4-8251-444DC529F6B4}" type="pres">
      <dgm:prSet presAssocID="{5C480727-ACC5-4B45-9BE2-2C540DF04F43}" presName="simulatedConn" presStyleLbl="solidFgAcc1" presStyleIdx="0" presStyleCnt="2"/>
      <dgm:spPr/>
    </dgm:pt>
    <dgm:pt modelId="{F4F5CC39-5EEE-4CF9-99AD-4596D2659FEE}" type="pres">
      <dgm:prSet presAssocID="{5C480727-ACC5-4B45-9BE2-2C540DF04F43}" presName="vSp2" presStyleCnt="0"/>
      <dgm:spPr/>
    </dgm:pt>
    <dgm:pt modelId="{934AF2F6-8264-402A-9667-E53B41C0DE4D}" type="pres">
      <dgm:prSet presAssocID="{5C480727-ACC5-4B45-9BE2-2C540DF04F43}" presName="sibTrans" presStyleCnt="0"/>
      <dgm:spPr/>
    </dgm:pt>
    <dgm:pt modelId="{F082EB54-7F2E-4518-AC1F-A8F0DECEB62E}" type="pres">
      <dgm:prSet presAssocID="{93DEBCAF-27D6-4677-A77C-D26CB6357CBD}" presName="compositeNode" presStyleCnt="0">
        <dgm:presLayoutVars>
          <dgm:bulletEnabled val="1"/>
        </dgm:presLayoutVars>
      </dgm:prSet>
      <dgm:spPr/>
    </dgm:pt>
    <dgm:pt modelId="{CED9AB1D-7DDF-4A4F-B968-CA660B6A2CC0}" type="pres">
      <dgm:prSet presAssocID="{93DEBCAF-27D6-4677-A77C-D26CB6357CBD}" presName="bgRect" presStyleLbl="node1" presStyleIdx="1" presStyleCnt="3"/>
      <dgm:spPr/>
      <dgm:t>
        <a:bodyPr/>
        <a:lstStyle/>
        <a:p>
          <a:endParaRPr lang="tr-TR"/>
        </a:p>
      </dgm:t>
    </dgm:pt>
    <dgm:pt modelId="{B84A5F57-EBB8-4F67-B477-16550881FF2F}" type="pres">
      <dgm:prSet presAssocID="{93DEBCAF-27D6-4677-A77C-D26CB6357CBD}" presName="parentNode" presStyleLbl="node1" presStyleIdx="1" presStyleCnt="3">
        <dgm:presLayoutVars>
          <dgm:chMax val="0"/>
          <dgm:bulletEnabled val="1"/>
        </dgm:presLayoutVars>
      </dgm:prSet>
      <dgm:spPr/>
      <dgm:t>
        <a:bodyPr/>
        <a:lstStyle/>
        <a:p>
          <a:endParaRPr lang="tr-TR"/>
        </a:p>
      </dgm:t>
    </dgm:pt>
    <dgm:pt modelId="{13F6257B-6130-4C2D-AA69-7F8715399602}" type="pres">
      <dgm:prSet presAssocID="{93DEBCAF-27D6-4677-A77C-D26CB6357CBD}" presName="childNode" presStyleLbl="node1" presStyleIdx="1" presStyleCnt="3">
        <dgm:presLayoutVars>
          <dgm:bulletEnabled val="1"/>
        </dgm:presLayoutVars>
      </dgm:prSet>
      <dgm:spPr/>
      <dgm:t>
        <a:bodyPr/>
        <a:lstStyle/>
        <a:p>
          <a:endParaRPr lang="tr-TR"/>
        </a:p>
      </dgm:t>
    </dgm:pt>
    <dgm:pt modelId="{A8AD646F-7ACE-4382-AEBD-11E1B4CA1F3C}" type="pres">
      <dgm:prSet presAssocID="{1C97A38B-26C0-45DA-A419-5FB2B7F6C8BA}" presName="hSp" presStyleCnt="0"/>
      <dgm:spPr/>
    </dgm:pt>
    <dgm:pt modelId="{AE57AC3D-136E-48EC-BC94-C8A93AB4654E}" type="pres">
      <dgm:prSet presAssocID="{1C97A38B-26C0-45DA-A419-5FB2B7F6C8BA}" presName="vProcSp" presStyleCnt="0"/>
      <dgm:spPr/>
    </dgm:pt>
    <dgm:pt modelId="{ACC6121E-8B34-408A-B7F2-CA38AE8DAAC6}" type="pres">
      <dgm:prSet presAssocID="{1C97A38B-26C0-45DA-A419-5FB2B7F6C8BA}" presName="vSp1" presStyleCnt="0"/>
      <dgm:spPr/>
    </dgm:pt>
    <dgm:pt modelId="{13798E2A-FB31-4BAB-9ABA-272BCC2CD7DA}" type="pres">
      <dgm:prSet presAssocID="{1C97A38B-26C0-45DA-A419-5FB2B7F6C8BA}" presName="simulatedConn" presStyleLbl="solidFgAcc1" presStyleIdx="1" presStyleCnt="2"/>
      <dgm:spPr/>
    </dgm:pt>
    <dgm:pt modelId="{A055CB90-2948-4432-89F4-6B17BAF2AB6E}" type="pres">
      <dgm:prSet presAssocID="{1C97A38B-26C0-45DA-A419-5FB2B7F6C8BA}" presName="vSp2" presStyleCnt="0"/>
      <dgm:spPr/>
    </dgm:pt>
    <dgm:pt modelId="{394DC84F-D11A-4A7F-A385-870AD6993CB0}" type="pres">
      <dgm:prSet presAssocID="{1C97A38B-26C0-45DA-A419-5FB2B7F6C8BA}" presName="sibTrans" presStyleCnt="0"/>
      <dgm:spPr/>
    </dgm:pt>
    <dgm:pt modelId="{2AA5D998-E3C7-4265-BAEE-1A04FDE0864B}" type="pres">
      <dgm:prSet presAssocID="{0AA9B139-CB05-4FD0-96CC-20FA23D799CF}" presName="compositeNode" presStyleCnt="0">
        <dgm:presLayoutVars>
          <dgm:bulletEnabled val="1"/>
        </dgm:presLayoutVars>
      </dgm:prSet>
      <dgm:spPr/>
    </dgm:pt>
    <dgm:pt modelId="{A020BA21-E00C-4BC1-92B7-6ED9FC75C230}" type="pres">
      <dgm:prSet presAssocID="{0AA9B139-CB05-4FD0-96CC-20FA23D799CF}" presName="bgRect" presStyleLbl="node1" presStyleIdx="2" presStyleCnt="3"/>
      <dgm:spPr/>
      <dgm:t>
        <a:bodyPr/>
        <a:lstStyle/>
        <a:p>
          <a:endParaRPr lang="tr-TR"/>
        </a:p>
      </dgm:t>
    </dgm:pt>
    <dgm:pt modelId="{0A271072-52E7-4079-8428-EF6622F20FD2}" type="pres">
      <dgm:prSet presAssocID="{0AA9B139-CB05-4FD0-96CC-20FA23D799CF}" presName="parentNode" presStyleLbl="node1" presStyleIdx="2" presStyleCnt="3">
        <dgm:presLayoutVars>
          <dgm:chMax val="0"/>
          <dgm:bulletEnabled val="1"/>
        </dgm:presLayoutVars>
      </dgm:prSet>
      <dgm:spPr/>
      <dgm:t>
        <a:bodyPr/>
        <a:lstStyle/>
        <a:p>
          <a:endParaRPr lang="tr-TR"/>
        </a:p>
      </dgm:t>
    </dgm:pt>
    <dgm:pt modelId="{55F5AEC9-5315-4B07-94E8-E1FE5FFB9286}" type="pres">
      <dgm:prSet presAssocID="{0AA9B139-CB05-4FD0-96CC-20FA23D799CF}" presName="childNode" presStyleLbl="node1" presStyleIdx="2" presStyleCnt="3">
        <dgm:presLayoutVars>
          <dgm:bulletEnabled val="1"/>
        </dgm:presLayoutVars>
      </dgm:prSet>
      <dgm:spPr/>
      <dgm:t>
        <a:bodyPr/>
        <a:lstStyle/>
        <a:p>
          <a:endParaRPr lang="tr-TR"/>
        </a:p>
      </dgm:t>
    </dgm:pt>
  </dgm:ptLst>
  <dgm:cxnLst>
    <dgm:cxn modelId="{EEDE3A33-F5BF-482E-ABFE-F8AAE3CD7FE3}" srcId="{93DEBCAF-27D6-4677-A77C-D26CB6357CBD}" destId="{CFEF9949-9215-4820-892E-570EBF4CFCF5}" srcOrd="4" destOrd="0" parTransId="{3D5DCC80-CF3F-4D41-A2FB-1C65F817DA2D}" sibTransId="{66FAF1C5-9DA4-470B-9D9F-75364D9D1316}"/>
    <dgm:cxn modelId="{D64ED6E1-CA9D-4D3B-895C-B747CF038D8C}" type="presOf" srcId="{0AA9B139-CB05-4FD0-96CC-20FA23D799CF}" destId="{0A271072-52E7-4079-8428-EF6622F20FD2}" srcOrd="1" destOrd="0" presId="urn:microsoft.com/office/officeart/2005/8/layout/hProcess7"/>
    <dgm:cxn modelId="{B5F65BF8-D9AD-4EFB-B118-945534C30C46}" type="presOf" srcId="{80DC2904-6671-4137-B2D3-E0ACF48E487C}" destId="{13F6257B-6130-4C2D-AA69-7F8715399602}" srcOrd="0" destOrd="6" presId="urn:microsoft.com/office/officeart/2005/8/layout/hProcess7"/>
    <dgm:cxn modelId="{C386F96B-605D-4457-80F9-8DDC9A8BE84C}" srcId="{DFDC4841-174C-43BF-97B2-E4B650BCE3CB}" destId="{3F8EC6FA-836A-42B0-B7AD-ED989A388EDA}" srcOrd="11" destOrd="0" parTransId="{AE5C4E4A-2988-4343-9896-3405DF0D398F}" sibTransId="{FE81D911-1691-4841-AF81-CD9E7330D198}"/>
    <dgm:cxn modelId="{C3155AFD-F7FD-41A6-BFDF-574E84D88065}" srcId="{920FE834-70AB-4E8A-A1EC-1E84BA88AD53}" destId="{0AA9B139-CB05-4FD0-96CC-20FA23D799CF}" srcOrd="2" destOrd="0" parTransId="{B50EB598-21D1-44EB-9BBA-7BA10E508824}" sibTransId="{DE0CDB62-FE39-4D3E-A1CF-A2E629AEA21A}"/>
    <dgm:cxn modelId="{8EA2FB9B-F98F-49D3-942D-3579D23CE23D}" type="presOf" srcId="{F8D20338-6140-4F5A-A691-13E0843260A8}" destId="{13F6257B-6130-4C2D-AA69-7F8715399602}" srcOrd="0" destOrd="8" presId="urn:microsoft.com/office/officeart/2005/8/layout/hProcess7"/>
    <dgm:cxn modelId="{26D7B5CF-D761-431C-8BF1-90B57895A956}" type="presOf" srcId="{7E709CA9-CB42-46AD-891F-C4397CD35AA1}" destId="{13F6257B-6130-4C2D-AA69-7F8715399602}" srcOrd="0" destOrd="7" presId="urn:microsoft.com/office/officeart/2005/8/layout/hProcess7"/>
    <dgm:cxn modelId="{5DD59486-2952-491B-B440-091EEA92E588}" srcId="{DFDC4841-174C-43BF-97B2-E4B650BCE3CB}" destId="{C01D1227-46A1-4903-9E14-9CCAD22E2FC6}" srcOrd="9" destOrd="0" parTransId="{E4812193-894C-4834-8DF2-6A6F145A6950}" sibTransId="{9968F539-7169-43F4-884E-B55F0E2E5355}"/>
    <dgm:cxn modelId="{426C1F8D-71AA-4290-BDB5-BC93C2923AA5}" srcId="{93DEBCAF-27D6-4677-A77C-D26CB6357CBD}" destId="{260BBC98-E0D5-46E6-AD21-E1D4937BA169}" srcOrd="9" destOrd="0" parTransId="{94271F44-0263-4B69-9BFE-800F625C75CF}" sibTransId="{2E834546-8207-444A-B9D7-B7C66F8EA0E9}"/>
    <dgm:cxn modelId="{F6ED5315-1004-49A4-87E9-E1B0D01EA946}" type="presOf" srcId="{93DEBCAF-27D6-4677-A77C-D26CB6357CBD}" destId="{CED9AB1D-7DDF-4A4F-B968-CA660B6A2CC0}" srcOrd="0" destOrd="0" presId="urn:microsoft.com/office/officeart/2005/8/layout/hProcess7"/>
    <dgm:cxn modelId="{5E3280CE-97E8-4DE7-9E1D-2B3702184B08}" type="presOf" srcId="{17B1A7FD-2B67-4239-9874-34F5329C4BE6}" destId="{55F5AEC9-5315-4B07-94E8-E1FE5FFB9286}" srcOrd="0" destOrd="10" presId="urn:microsoft.com/office/officeart/2005/8/layout/hProcess7"/>
    <dgm:cxn modelId="{ECC24FC1-F46C-4521-BD18-2ED83C21F126}" srcId="{DFDC4841-174C-43BF-97B2-E4B650BCE3CB}" destId="{F94C6456-2FC7-4596-A91D-401F6D5A84B2}" srcOrd="4" destOrd="0" parTransId="{522003F0-DB6D-4C05-8A41-C9CB7D074340}" sibTransId="{C77DF70F-F1FA-456E-B272-C889972576D3}"/>
    <dgm:cxn modelId="{5CA79EE6-714F-4F9A-9E0A-A9462DFE0552}" type="presOf" srcId="{3F8EC6FA-836A-42B0-B7AD-ED989A388EDA}" destId="{097E831B-D477-426E-808D-BA40B5CB5DFD}" srcOrd="0" destOrd="11" presId="urn:microsoft.com/office/officeart/2005/8/layout/hProcess7"/>
    <dgm:cxn modelId="{69E46F41-338F-41FB-A4E4-1DF08BD2AF22}" srcId="{0AA9B139-CB05-4FD0-96CC-20FA23D799CF}" destId="{9F0DC72C-63A5-4179-B2EF-AE4512A33879}" srcOrd="2" destOrd="0" parTransId="{782F9ED9-E8EC-4CB4-9829-A52F0B4352D6}" sibTransId="{A2904F6B-0945-4712-8A43-ECCDD47CF4E5}"/>
    <dgm:cxn modelId="{EF2C53CE-A55B-4848-A99A-CCC2C9C7A2F6}" srcId="{0AA9B139-CB05-4FD0-96CC-20FA23D799CF}" destId="{59A885A4-D01D-4337-A75A-279E3C0B9F03}" srcOrd="8" destOrd="0" parTransId="{CD5DBE28-CB3F-4770-AEC2-58989656A19F}" sibTransId="{441154DA-D352-4A8C-83A5-54A449146C7E}"/>
    <dgm:cxn modelId="{81F6488C-C7D6-49B0-8A57-E495468CD8D5}" type="presOf" srcId="{43B6450A-AA83-4A52-BF2D-BC2C66A08A2A}" destId="{55F5AEC9-5315-4B07-94E8-E1FE5FFB9286}" srcOrd="0" destOrd="1" presId="urn:microsoft.com/office/officeart/2005/8/layout/hProcess7"/>
    <dgm:cxn modelId="{E8CA522F-0265-4C82-A7A5-0BEA4832D628}" type="presOf" srcId="{F94C6456-2FC7-4596-A91D-401F6D5A84B2}" destId="{097E831B-D477-426E-808D-BA40B5CB5DFD}" srcOrd="0" destOrd="4" presId="urn:microsoft.com/office/officeart/2005/8/layout/hProcess7"/>
    <dgm:cxn modelId="{9B949A74-E859-46BE-946B-67E70FFE5EF4}" type="presOf" srcId="{ED88904C-6EA2-4677-9A12-57349FA9B8B6}" destId="{55F5AEC9-5315-4B07-94E8-E1FE5FFB9286}" srcOrd="0" destOrd="3" presId="urn:microsoft.com/office/officeart/2005/8/layout/hProcess7"/>
    <dgm:cxn modelId="{77310B79-E73D-498C-AF71-7DF98A748607}" srcId="{0AA9B139-CB05-4FD0-96CC-20FA23D799CF}" destId="{128B13EC-4DA0-4557-94FA-E0E4B4D3FAF7}" srcOrd="4" destOrd="0" parTransId="{9B5E786D-7923-45C0-87C1-A1B440CBAA3A}" sibTransId="{8E31103E-498F-4C7A-808F-E28DC448F51E}"/>
    <dgm:cxn modelId="{28F064CC-0F15-46A5-B2D8-1AA2FF21D399}" type="presOf" srcId="{BD880AC1-F0E5-4EBE-8D12-541B43F761A1}" destId="{13F6257B-6130-4C2D-AA69-7F8715399602}" srcOrd="0" destOrd="1" presId="urn:microsoft.com/office/officeart/2005/8/layout/hProcess7"/>
    <dgm:cxn modelId="{C8B47681-5BB8-4233-AAD0-4A4175850496}" srcId="{93DEBCAF-27D6-4677-A77C-D26CB6357CBD}" destId="{DF85D03E-4068-4AA8-B5E9-07C19C7E4C92}" srcOrd="2" destOrd="0" parTransId="{F2B2E0D3-8FFC-4D9C-9169-DF48048691AC}" sibTransId="{A9E2227D-7FEC-486A-979C-52F8F3E30BEA}"/>
    <dgm:cxn modelId="{E7D951DA-4E80-442A-8254-470BB1ED2194}" srcId="{DFDC4841-174C-43BF-97B2-E4B650BCE3CB}" destId="{D4EAFAE7-40DB-4BE7-B4A9-4CA9FF5EB6ED}" srcOrd="5" destOrd="0" parTransId="{6F3600D2-12E3-409E-8634-CD3EB81B799E}" sibTransId="{113787AA-9EB9-4A4A-9AB0-7B65412D6A1C}"/>
    <dgm:cxn modelId="{2D2D4A5E-04D4-4E12-BB96-C47B61723E0A}" srcId="{0AA9B139-CB05-4FD0-96CC-20FA23D799CF}" destId="{43B6450A-AA83-4A52-BF2D-BC2C66A08A2A}" srcOrd="1" destOrd="0" parTransId="{4A1FF467-3477-42D1-98D2-A46B78C7CDF5}" sibTransId="{DAE9D238-2BB1-4D39-8135-E4E55B7CD302}"/>
    <dgm:cxn modelId="{3A277BED-D7C7-4956-B706-BC2AC634C4EA}" type="presOf" srcId="{DFDC4841-174C-43BF-97B2-E4B650BCE3CB}" destId="{8AFE2EA5-968A-4060-A3B8-4804046F56A3}" srcOrd="1" destOrd="0" presId="urn:microsoft.com/office/officeart/2005/8/layout/hProcess7"/>
    <dgm:cxn modelId="{5A343584-09EB-4830-B7B7-67210B9E369C}" type="presOf" srcId="{D37CC32C-7F4D-4CA5-91D7-3D80456E1E67}" destId="{097E831B-D477-426E-808D-BA40B5CB5DFD}" srcOrd="0" destOrd="2" presId="urn:microsoft.com/office/officeart/2005/8/layout/hProcess7"/>
    <dgm:cxn modelId="{E6639F83-4213-4147-8356-4C5169E02A68}" srcId="{0AA9B139-CB05-4FD0-96CC-20FA23D799CF}" destId="{87B60466-AA60-4778-A38B-4ACB6FE54DAF}" srcOrd="5" destOrd="0" parTransId="{8FE79A4C-1BBE-4488-AEF0-306BAF114232}" sibTransId="{69BC7A46-AF2B-4FE0-830C-B110D1675D2E}"/>
    <dgm:cxn modelId="{F38277A3-9888-4F98-B5FD-8D999A562F36}" srcId="{DFDC4841-174C-43BF-97B2-E4B650BCE3CB}" destId="{D37CC32C-7F4D-4CA5-91D7-3D80456E1E67}" srcOrd="2" destOrd="0" parTransId="{E24CBC21-4230-4AF4-833A-E22DFA80999C}" sibTransId="{FEA9FA49-F302-4CDF-9185-B6B7F871F761}"/>
    <dgm:cxn modelId="{85D839F9-1B45-4856-8C42-DA9E80C02E27}" srcId="{93DEBCAF-27D6-4677-A77C-D26CB6357CBD}" destId="{80DC2904-6671-4137-B2D3-E0ACF48E487C}" srcOrd="6" destOrd="0" parTransId="{784B0B59-1213-440C-84FE-0B4DD41C1B92}" sibTransId="{11785504-535F-4E43-B1C0-707F9AFAAEC1}"/>
    <dgm:cxn modelId="{47CD82A4-66DA-437B-87B7-422293146190}" srcId="{93DEBCAF-27D6-4677-A77C-D26CB6357CBD}" destId="{F8D20338-6140-4F5A-A691-13E0843260A8}" srcOrd="8" destOrd="0" parTransId="{FBB121EA-3365-44B3-BF3B-15EAD0744075}" sibTransId="{48122EA8-FFD4-4B15-9589-22FA5ABAEB3E}"/>
    <dgm:cxn modelId="{1DA48325-CAF4-404A-BE28-8EBC8140E722}" srcId="{DFDC4841-174C-43BF-97B2-E4B650BCE3CB}" destId="{83F16A7F-FC4F-4C5C-A75A-6CEAFDDA77F1}" srcOrd="1" destOrd="0" parTransId="{0E893936-6092-4223-BCFA-C248F57770FA}" sibTransId="{F006A7CB-E720-4BEB-AFE3-0F668D06BA9A}"/>
    <dgm:cxn modelId="{14EBFE1D-E00B-41B8-BDC2-C371E522C487}" srcId="{DFDC4841-174C-43BF-97B2-E4B650BCE3CB}" destId="{E5DE08B5-93DE-4D61-9C52-74918CD994B4}" srcOrd="3" destOrd="0" parTransId="{DED589DF-1658-4CFB-923B-73339BD63DEE}" sibTransId="{ADD3BE53-8BCE-4D0A-A0E2-8445899973C0}"/>
    <dgm:cxn modelId="{203A4494-AA0C-4724-AA55-5D1C999891B2}" type="presOf" srcId="{D811D69D-2C82-4FD5-924F-3278AE649764}" destId="{55F5AEC9-5315-4B07-94E8-E1FE5FFB9286}" srcOrd="0" destOrd="9" presId="urn:microsoft.com/office/officeart/2005/8/layout/hProcess7"/>
    <dgm:cxn modelId="{4B560CDF-1801-45FB-9D6F-1350BD29A59F}" type="presOf" srcId="{0F78F10B-48A8-407E-95B2-5DC8552454C2}" destId="{13F6257B-6130-4C2D-AA69-7F8715399602}" srcOrd="0" destOrd="0" presId="urn:microsoft.com/office/officeart/2005/8/layout/hProcess7"/>
    <dgm:cxn modelId="{05D2CBAF-B088-40A8-AF7D-8AEB87E1CA20}" srcId="{0AA9B139-CB05-4FD0-96CC-20FA23D799CF}" destId="{C2933CD0-E6F5-4C61-83DB-DD9977B358B5}" srcOrd="0" destOrd="0" parTransId="{7201ECEE-E62F-4941-AA69-4F97B6F23683}" sibTransId="{22958FBC-4983-4DEC-981C-F02934B2490A}"/>
    <dgm:cxn modelId="{C82AFE0C-9C1B-4F1B-A711-574B60C3CAE4}" type="presOf" srcId="{088ABCBF-4370-4448-B1A9-7F1F7BEBADA1}" destId="{097E831B-D477-426E-808D-BA40B5CB5DFD}" srcOrd="0" destOrd="7" presId="urn:microsoft.com/office/officeart/2005/8/layout/hProcess7"/>
    <dgm:cxn modelId="{4D1629D9-A673-4FEE-B372-4288BDB13D25}" type="presOf" srcId="{260BBC98-E0D5-46E6-AD21-E1D4937BA169}" destId="{13F6257B-6130-4C2D-AA69-7F8715399602}" srcOrd="0" destOrd="9" presId="urn:microsoft.com/office/officeart/2005/8/layout/hProcess7"/>
    <dgm:cxn modelId="{8BC64281-F8D3-4A73-8241-9212BEECF303}" srcId="{0AA9B139-CB05-4FD0-96CC-20FA23D799CF}" destId="{17B1A7FD-2B67-4239-9874-34F5329C4BE6}" srcOrd="10" destOrd="0" parTransId="{9AEE561A-4362-402E-9FC1-D4FC5671F76D}" sibTransId="{B281CF6E-DAE5-4456-8C6C-18B7E77D46D1}"/>
    <dgm:cxn modelId="{CDD70F58-F3E5-428E-A393-08A81438D6F2}" srcId="{93DEBCAF-27D6-4677-A77C-D26CB6357CBD}" destId="{7E709CA9-CB42-46AD-891F-C4397CD35AA1}" srcOrd="7" destOrd="0" parTransId="{298D6DEB-1D30-4A7C-AC54-A1D1C9E7F3A5}" sibTransId="{0A9E6208-3CB7-4E32-B08F-593B655AA865}"/>
    <dgm:cxn modelId="{4B00BE74-C588-4C27-86BF-DCB5F8045241}" srcId="{DFDC4841-174C-43BF-97B2-E4B650BCE3CB}" destId="{5004FD95-1C0B-48BC-809C-177945305CF5}" srcOrd="8" destOrd="0" parTransId="{4093B223-3FDA-4323-825A-332207CFFE18}" sibTransId="{D82F2FE2-FB88-4271-9F32-50E372CE119F}"/>
    <dgm:cxn modelId="{EA5B3A8D-E4DB-49F4-BBA0-7928D9A186F8}" type="presOf" srcId="{5004FD95-1C0B-48BC-809C-177945305CF5}" destId="{097E831B-D477-426E-808D-BA40B5CB5DFD}" srcOrd="0" destOrd="8" presId="urn:microsoft.com/office/officeart/2005/8/layout/hProcess7"/>
    <dgm:cxn modelId="{C266022C-6ADD-4D06-982C-0E104C690B30}" type="presOf" srcId="{C01D1227-46A1-4903-9E14-9CCAD22E2FC6}" destId="{097E831B-D477-426E-808D-BA40B5CB5DFD}" srcOrd="0" destOrd="9" presId="urn:microsoft.com/office/officeart/2005/8/layout/hProcess7"/>
    <dgm:cxn modelId="{6A019BB0-7DEF-4FC2-A570-E44DF657D688}" type="presOf" srcId="{128B13EC-4DA0-4557-94FA-E0E4B4D3FAF7}" destId="{55F5AEC9-5315-4B07-94E8-E1FE5FFB9286}" srcOrd="0" destOrd="4" presId="urn:microsoft.com/office/officeart/2005/8/layout/hProcess7"/>
    <dgm:cxn modelId="{D0F48D0D-FC66-4EE0-9CAE-1DA8F2D7AE8F}" srcId="{920FE834-70AB-4E8A-A1EC-1E84BA88AD53}" destId="{93DEBCAF-27D6-4677-A77C-D26CB6357CBD}" srcOrd="1" destOrd="0" parTransId="{241EBA98-CBA6-453F-9725-990DB409416A}" sibTransId="{1C97A38B-26C0-45DA-A419-5FB2B7F6C8BA}"/>
    <dgm:cxn modelId="{1C9B8E03-1B65-4D49-AE31-4CB6AF09F131}" type="presOf" srcId="{9992A206-000C-4573-AAD5-991768AA55EE}" destId="{097E831B-D477-426E-808D-BA40B5CB5DFD}" srcOrd="0" destOrd="10" presId="urn:microsoft.com/office/officeart/2005/8/layout/hProcess7"/>
    <dgm:cxn modelId="{32D5AEEF-708F-4C3C-8C20-E755E34A9089}" type="presOf" srcId="{83F16A7F-FC4F-4C5C-A75A-6CEAFDDA77F1}" destId="{097E831B-D477-426E-808D-BA40B5CB5DFD}" srcOrd="0" destOrd="1" presId="urn:microsoft.com/office/officeart/2005/8/layout/hProcess7"/>
    <dgm:cxn modelId="{0CAAA8E3-34D2-458C-A440-6088C1FC006A}" type="presOf" srcId="{C2933CD0-E6F5-4C61-83DB-DD9977B358B5}" destId="{55F5AEC9-5315-4B07-94E8-E1FE5FFB9286}" srcOrd="0" destOrd="0" presId="urn:microsoft.com/office/officeart/2005/8/layout/hProcess7"/>
    <dgm:cxn modelId="{A11E4697-3112-4279-A996-3101D226556F}" type="presOf" srcId="{920FE834-70AB-4E8A-A1EC-1E84BA88AD53}" destId="{6EF78C46-874F-47AC-AC31-A3B465E03544}" srcOrd="0" destOrd="0" presId="urn:microsoft.com/office/officeart/2005/8/layout/hProcess7"/>
    <dgm:cxn modelId="{0BA528F3-013E-4586-B3A0-7246AE02EF4E}" type="presOf" srcId="{87B60466-AA60-4778-A38B-4ACB6FE54DAF}" destId="{55F5AEC9-5315-4B07-94E8-E1FE5FFB9286}" srcOrd="0" destOrd="5" presId="urn:microsoft.com/office/officeart/2005/8/layout/hProcess7"/>
    <dgm:cxn modelId="{424593F9-D044-4223-962B-4C90E0A69A93}" srcId="{93DEBCAF-27D6-4677-A77C-D26CB6357CBD}" destId="{23C764A1-4D0F-46ED-A7D3-40C557045F84}" srcOrd="3" destOrd="0" parTransId="{DBAF4176-7B31-42F3-95C2-02ADDCB501A6}" sibTransId="{A8BABE55-91FB-40A2-84A7-BA28089647A3}"/>
    <dgm:cxn modelId="{60C62247-BCDB-4BB1-A8FE-8053D9DFBB5F}" srcId="{DFDC4841-174C-43BF-97B2-E4B650BCE3CB}" destId="{9992A206-000C-4573-AAD5-991768AA55EE}" srcOrd="10" destOrd="0" parTransId="{A3EB0537-E858-4FA3-913B-7C3EC557EB63}" sibTransId="{CE355F4E-74AD-4331-A8E2-9761E4835074}"/>
    <dgm:cxn modelId="{FB84DC6B-D448-4591-8D00-F0A2778F1554}" type="presOf" srcId="{D4EAFAE7-40DB-4BE7-B4A9-4CA9FF5EB6ED}" destId="{097E831B-D477-426E-808D-BA40B5CB5DFD}" srcOrd="0" destOrd="5" presId="urn:microsoft.com/office/officeart/2005/8/layout/hProcess7"/>
    <dgm:cxn modelId="{0BCF4E00-8A9A-48B9-AA2F-A1BCA383D953}" srcId="{93DEBCAF-27D6-4677-A77C-D26CB6357CBD}" destId="{F085F9D0-C6AB-4987-9375-519BD803E4F0}" srcOrd="5" destOrd="0" parTransId="{0F80D6C4-948E-4192-98C7-FF70C2DEA4F3}" sibTransId="{5C72604C-85F8-4B7F-AD46-D2F82BD83B0A}"/>
    <dgm:cxn modelId="{666E9708-6766-45E0-93C6-AD4E4F5B9FE0}" type="presOf" srcId="{59A885A4-D01D-4337-A75A-279E3C0B9F03}" destId="{55F5AEC9-5315-4B07-94E8-E1FE5FFB9286}" srcOrd="0" destOrd="8" presId="urn:microsoft.com/office/officeart/2005/8/layout/hProcess7"/>
    <dgm:cxn modelId="{BFF858E7-CC89-4175-868B-B2F3AE398DDC}" type="presOf" srcId="{DF85D03E-4068-4AA8-B5E9-07C19C7E4C92}" destId="{13F6257B-6130-4C2D-AA69-7F8715399602}" srcOrd="0" destOrd="2" presId="urn:microsoft.com/office/officeart/2005/8/layout/hProcess7"/>
    <dgm:cxn modelId="{7B6666AB-898E-4CD8-A9CD-597EFFCD34AE}" type="presOf" srcId="{E5DE08B5-93DE-4D61-9C52-74918CD994B4}" destId="{097E831B-D477-426E-808D-BA40B5CB5DFD}" srcOrd="0" destOrd="3" presId="urn:microsoft.com/office/officeart/2005/8/layout/hProcess7"/>
    <dgm:cxn modelId="{77FDBCE2-7294-4763-8E30-79378C5BBF2A}" srcId="{93DEBCAF-27D6-4677-A77C-D26CB6357CBD}" destId="{0F78F10B-48A8-407E-95B2-5DC8552454C2}" srcOrd="0" destOrd="0" parTransId="{BC8B8317-3811-485C-86A0-2983F8A74013}" sibTransId="{62AE6CE6-2CBF-4769-BE84-B991739299A7}"/>
    <dgm:cxn modelId="{AF16638A-7B9A-42BC-BCA6-B4EFEA6CC1D7}" type="presOf" srcId="{FDAFCB49-9FC5-4372-B227-4D946B8C2AB5}" destId="{55F5AEC9-5315-4B07-94E8-E1FE5FFB9286}" srcOrd="0" destOrd="7" presId="urn:microsoft.com/office/officeart/2005/8/layout/hProcess7"/>
    <dgm:cxn modelId="{B784FA21-C0CA-4EE3-B4ED-995F0FA4B313}" type="presOf" srcId="{0FA72E4C-A608-4620-96E0-0E5368082597}" destId="{097E831B-D477-426E-808D-BA40B5CB5DFD}" srcOrd="0" destOrd="6" presId="urn:microsoft.com/office/officeart/2005/8/layout/hProcess7"/>
    <dgm:cxn modelId="{3D102C4D-4B18-456B-B435-984E54CAEE56}" srcId="{0AA9B139-CB05-4FD0-96CC-20FA23D799CF}" destId="{FDAFCB49-9FC5-4372-B227-4D946B8C2AB5}" srcOrd="7" destOrd="0" parTransId="{F278184D-531C-41E8-BDB4-BC075651FED7}" sibTransId="{B6315BF9-2090-4A37-BF3C-2A48A36E394D}"/>
    <dgm:cxn modelId="{48AC8243-EBE7-43F2-B12F-AECEE93C3BB8}" type="presOf" srcId="{8B7BF784-DC5B-4E87-A2AE-B8AD446C6CC6}" destId="{55F5AEC9-5315-4B07-94E8-E1FE5FFB9286}" srcOrd="0" destOrd="6" presId="urn:microsoft.com/office/officeart/2005/8/layout/hProcess7"/>
    <dgm:cxn modelId="{ACB0CC38-98BB-48D5-833E-6D2FCCFA8B46}" srcId="{DFDC4841-174C-43BF-97B2-E4B650BCE3CB}" destId="{0FA72E4C-A608-4620-96E0-0E5368082597}" srcOrd="6" destOrd="0" parTransId="{DA48607F-965A-4BBA-BF17-2AA32E5A39F5}" sibTransId="{F879743C-59B2-4FA1-B1E4-BA23C5637A1A}"/>
    <dgm:cxn modelId="{AD12C5B1-08A5-48C0-9973-71C8D85427A1}" srcId="{DFDC4841-174C-43BF-97B2-E4B650BCE3CB}" destId="{0B3E2463-7311-4B76-9AEC-94910C028524}" srcOrd="0" destOrd="0" parTransId="{94442E60-13D9-4A1F-A7EE-F80356167008}" sibTransId="{115C0ADA-FF7D-4D63-AFA5-85BE0B6A051F}"/>
    <dgm:cxn modelId="{BB44FD45-A3F4-4029-B19E-CE7AFBD25D0A}" srcId="{0AA9B139-CB05-4FD0-96CC-20FA23D799CF}" destId="{ED88904C-6EA2-4677-9A12-57349FA9B8B6}" srcOrd="3" destOrd="0" parTransId="{ADEF0F3E-87CC-4315-ACE9-ECD4C3622A9C}" sibTransId="{592F408F-BE43-4FBF-9D82-9FC06F0A24A7}"/>
    <dgm:cxn modelId="{C12067A7-5573-4A98-82DB-D3F7A76B4940}" type="presOf" srcId="{93DEBCAF-27D6-4677-A77C-D26CB6357CBD}" destId="{B84A5F57-EBB8-4F67-B477-16550881FF2F}" srcOrd="1" destOrd="0" presId="urn:microsoft.com/office/officeart/2005/8/layout/hProcess7"/>
    <dgm:cxn modelId="{BE33CCCD-98BD-44A3-8123-91CA7335833D}" type="presOf" srcId="{DFDC4841-174C-43BF-97B2-E4B650BCE3CB}" destId="{A4C6F8A4-6326-4EC7-9045-191108119348}" srcOrd="0" destOrd="0" presId="urn:microsoft.com/office/officeart/2005/8/layout/hProcess7"/>
    <dgm:cxn modelId="{C8EA0C86-8947-45F1-BB8F-8A90B8738C96}" srcId="{93DEBCAF-27D6-4677-A77C-D26CB6357CBD}" destId="{BD880AC1-F0E5-4EBE-8D12-541B43F761A1}" srcOrd="1" destOrd="0" parTransId="{AD80590D-AC99-4FB4-9F76-A8F35A8543C8}" sibTransId="{DA8279FB-BB33-4124-88B7-9B373E5F2005}"/>
    <dgm:cxn modelId="{3574D3CF-B8FB-4CA4-B44F-062318F2BC79}" type="presOf" srcId="{0AA9B139-CB05-4FD0-96CC-20FA23D799CF}" destId="{A020BA21-E00C-4BC1-92B7-6ED9FC75C230}" srcOrd="0" destOrd="0" presId="urn:microsoft.com/office/officeart/2005/8/layout/hProcess7"/>
    <dgm:cxn modelId="{D85B6B5F-11DE-4ADF-91DC-C21BF8C8F442}" srcId="{DFDC4841-174C-43BF-97B2-E4B650BCE3CB}" destId="{088ABCBF-4370-4448-B1A9-7F1F7BEBADA1}" srcOrd="7" destOrd="0" parTransId="{8394F2F5-0FA3-44EE-8C20-680B2C21AE10}" sibTransId="{1F81B32C-FE47-4BE3-B8AE-588987EBD678}"/>
    <dgm:cxn modelId="{21106C16-FAFC-4A3C-8BDA-17567DB2C48E}" srcId="{920FE834-70AB-4E8A-A1EC-1E84BA88AD53}" destId="{DFDC4841-174C-43BF-97B2-E4B650BCE3CB}" srcOrd="0" destOrd="0" parTransId="{B22C45C0-A350-44BD-AE2B-73BCE1D83733}" sibTransId="{5C480727-ACC5-4B45-9BE2-2C540DF04F43}"/>
    <dgm:cxn modelId="{831E7613-B9F1-4E5C-AB0B-FEF33BDC958E}" type="presOf" srcId="{23C764A1-4D0F-46ED-A7D3-40C557045F84}" destId="{13F6257B-6130-4C2D-AA69-7F8715399602}" srcOrd="0" destOrd="3" presId="urn:microsoft.com/office/officeart/2005/8/layout/hProcess7"/>
    <dgm:cxn modelId="{A8815EF3-85CD-410F-B391-EADAB215C5C9}" type="presOf" srcId="{CFEF9949-9215-4820-892E-570EBF4CFCF5}" destId="{13F6257B-6130-4C2D-AA69-7F8715399602}" srcOrd="0" destOrd="4" presId="urn:microsoft.com/office/officeart/2005/8/layout/hProcess7"/>
    <dgm:cxn modelId="{D4D0F825-5E0A-4F88-8D6C-F9EF6C44E1DD}" type="presOf" srcId="{9F0DC72C-63A5-4179-B2EF-AE4512A33879}" destId="{55F5AEC9-5315-4B07-94E8-E1FE5FFB9286}" srcOrd="0" destOrd="2" presId="urn:microsoft.com/office/officeart/2005/8/layout/hProcess7"/>
    <dgm:cxn modelId="{F59CA1EC-B048-46B8-9C05-C6F480E25E97}" type="presOf" srcId="{0B3E2463-7311-4B76-9AEC-94910C028524}" destId="{097E831B-D477-426E-808D-BA40B5CB5DFD}" srcOrd="0" destOrd="0" presId="urn:microsoft.com/office/officeart/2005/8/layout/hProcess7"/>
    <dgm:cxn modelId="{76F5D190-170D-42E6-AADA-12B237A6FE97}" srcId="{0AA9B139-CB05-4FD0-96CC-20FA23D799CF}" destId="{D811D69D-2C82-4FD5-924F-3278AE649764}" srcOrd="9" destOrd="0" parTransId="{9F199AE1-A287-46B1-A2B7-BD0CECA2512F}" sibTransId="{9D0C80DF-4873-4DCC-8EB5-D935EDCD4BC9}"/>
    <dgm:cxn modelId="{C7F5E72D-5F7B-4ABA-A6C4-1598021EB590}" type="presOf" srcId="{F085F9D0-C6AB-4987-9375-519BD803E4F0}" destId="{13F6257B-6130-4C2D-AA69-7F8715399602}" srcOrd="0" destOrd="5" presId="urn:microsoft.com/office/officeart/2005/8/layout/hProcess7"/>
    <dgm:cxn modelId="{1A70D874-F341-4913-B397-C8B6B28B9AEC}" srcId="{0AA9B139-CB05-4FD0-96CC-20FA23D799CF}" destId="{8B7BF784-DC5B-4E87-A2AE-B8AD446C6CC6}" srcOrd="6" destOrd="0" parTransId="{F04E6AE2-9C37-47CD-98DD-0E1C98DF2641}" sibTransId="{E3ECD297-30D4-4929-ABC6-105D5959CEAA}"/>
    <dgm:cxn modelId="{E7A02D31-AFE4-4191-A25C-1EAEBE46804D}" type="presParOf" srcId="{6EF78C46-874F-47AC-AC31-A3B465E03544}" destId="{1A711D4E-EB13-45A1-ABF6-856C7402FB93}" srcOrd="0" destOrd="0" presId="urn:microsoft.com/office/officeart/2005/8/layout/hProcess7"/>
    <dgm:cxn modelId="{F3F1BD2C-235D-4DFB-AF9B-C10874BEE0C7}" type="presParOf" srcId="{1A711D4E-EB13-45A1-ABF6-856C7402FB93}" destId="{A4C6F8A4-6326-4EC7-9045-191108119348}" srcOrd="0" destOrd="0" presId="urn:microsoft.com/office/officeart/2005/8/layout/hProcess7"/>
    <dgm:cxn modelId="{7548E4FD-29F0-488A-8439-48DD57AF2026}" type="presParOf" srcId="{1A711D4E-EB13-45A1-ABF6-856C7402FB93}" destId="{8AFE2EA5-968A-4060-A3B8-4804046F56A3}" srcOrd="1" destOrd="0" presId="urn:microsoft.com/office/officeart/2005/8/layout/hProcess7"/>
    <dgm:cxn modelId="{F5F2BA35-0D0A-4665-8B1E-1103ABF5FF40}" type="presParOf" srcId="{1A711D4E-EB13-45A1-ABF6-856C7402FB93}" destId="{097E831B-D477-426E-808D-BA40B5CB5DFD}" srcOrd="2" destOrd="0" presId="urn:microsoft.com/office/officeart/2005/8/layout/hProcess7"/>
    <dgm:cxn modelId="{9C8CB176-218C-4898-AD2B-0DE7B6EC61E8}" type="presParOf" srcId="{6EF78C46-874F-47AC-AC31-A3B465E03544}" destId="{C18D1288-EA38-4B00-B8CD-6172D49473D8}" srcOrd="1" destOrd="0" presId="urn:microsoft.com/office/officeart/2005/8/layout/hProcess7"/>
    <dgm:cxn modelId="{BA337D0A-7956-45A2-9100-4F415DE0701B}" type="presParOf" srcId="{6EF78C46-874F-47AC-AC31-A3B465E03544}" destId="{E642DC9F-448C-430F-BCE4-3410FD4EAB25}" srcOrd="2" destOrd="0" presId="urn:microsoft.com/office/officeart/2005/8/layout/hProcess7"/>
    <dgm:cxn modelId="{CF7F96E2-F8B0-409D-8D0F-68F846642261}" type="presParOf" srcId="{E642DC9F-448C-430F-BCE4-3410FD4EAB25}" destId="{9CB4137F-E75D-481B-93D8-ED9AEA1B5BA0}" srcOrd="0" destOrd="0" presId="urn:microsoft.com/office/officeart/2005/8/layout/hProcess7"/>
    <dgm:cxn modelId="{F4AE31D2-1767-491E-98D9-CEE804DCEDB0}" type="presParOf" srcId="{E642DC9F-448C-430F-BCE4-3410FD4EAB25}" destId="{CC61D02E-57FA-4EC4-8251-444DC529F6B4}" srcOrd="1" destOrd="0" presId="urn:microsoft.com/office/officeart/2005/8/layout/hProcess7"/>
    <dgm:cxn modelId="{0BB62C98-B124-453B-B77A-1F326872160B}" type="presParOf" srcId="{E642DC9F-448C-430F-BCE4-3410FD4EAB25}" destId="{F4F5CC39-5EEE-4CF9-99AD-4596D2659FEE}" srcOrd="2" destOrd="0" presId="urn:microsoft.com/office/officeart/2005/8/layout/hProcess7"/>
    <dgm:cxn modelId="{0ED09751-E193-4ED0-A450-8C727462E8DF}" type="presParOf" srcId="{6EF78C46-874F-47AC-AC31-A3B465E03544}" destId="{934AF2F6-8264-402A-9667-E53B41C0DE4D}" srcOrd="3" destOrd="0" presId="urn:microsoft.com/office/officeart/2005/8/layout/hProcess7"/>
    <dgm:cxn modelId="{3B0E833F-CDB3-43A7-90FF-BFFC027D43CA}" type="presParOf" srcId="{6EF78C46-874F-47AC-AC31-A3B465E03544}" destId="{F082EB54-7F2E-4518-AC1F-A8F0DECEB62E}" srcOrd="4" destOrd="0" presId="urn:microsoft.com/office/officeart/2005/8/layout/hProcess7"/>
    <dgm:cxn modelId="{77CE6AE3-DAAA-49BA-ACB4-5B8886ADA4AD}" type="presParOf" srcId="{F082EB54-7F2E-4518-AC1F-A8F0DECEB62E}" destId="{CED9AB1D-7DDF-4A4F-B968-CA660B6A2CC0}" srcOrd="0" destOrd="0" presId="urn:microsoft.com/office/officeart/2005/8/layout/hProcess7"/>
    <dgm:cxn modelId="{AE0F4CFC-89FA-4A8C-B4F2-5C9BD2B45A8D}" type="presParOf" srcId="{F082EB54-7F2E-4518-AC1F-A8F0DECEB62E}" destId="{B84A5F57-EBB8-4F67-B477-16550881FF2F}" srcOrd="1" destOrd="0" presId="urn:microsoft.com/office/officeart/2005/8/layout/hProcess7"/>
    <dgm:cxn modelId="{5E10143A-44EC-4C2C-98DB-5F1DA079F060}" type="presParOf" srcId="{F082EB54-7F2E-4518-AC1F-A8F0DECEB62E}" destId="{13F6257B-6130-4C2D-AA69-7F8715399602}" srcOrd="2" destOrd="0" presId="urn:microsoft.com/office/officeart/2005/8/layout/hProcess7"/>
    <dgm:cxn modelId="{DEC3A75A-A4F6-4D66-BADF-90FDD9D302DD}" type="presParOf" srcId="{6EF78C46-874F-47AC-AC31-A3B465E03544}" destId="{A8AD646F-7ACE-4382-AEBD-11E1B4CA1F3C}" srcOrd="5" destOrd="0" presId="urn:microsoft.com/office/officeart/2005/8/layout/hProcess7"/>
    <dgm:cxn modelId="{3FB1B71D-19A2-4FB7-97DB-7DBE4AE45F6F}" type="presParOf" srcId="{6EF78C46-874F-47AC-AC31-A3B465E03544}" destId="{AE57AC3D-136E-48EC-BC94-C8A93AB4654E}" srcOrd="6" destOrd="0" presId="urn:microsoft.com/office/officeart/2005/8/layout/hProcess7"/>
    <dgm:cxn modelId="{23FBFCFC-2792-4D04-861F-5C30AAE2C943}" type="presParOf" srcId="{AE57AC3D-136E-48EC-BC94-C8A93AB4654E}" destId="{ACC6121E-8B34-408A-B7F2-CA38AE8DAAC6}" srcOrd="0" destOrd="0" presId="urn:microsoft.com/office/officeart/2005/8/layout/hProcess7"/>
    <dgm:cxn modelId="{708A29A1-E7ED-4FD1-9F13-F416A5533454}" type="presParOf" srcId="{AE57AC3D-136E-48EC-BC94-C8A93AB4654E}" destId="{13798E2A-FB31-4BAB-9ABA-272BCC2CD7DA}" srcOrd="1" destOrd="0" presId="urn:microsoft.com/office/officeart/2005/8/layout/hProcess7"/>
    <dgm:cxn modelId="{DD0D0352-4BC7-44A7-8E32-F0F6CC4A49A0}" type="presParOf" srcId="{AE57AC3D-136E-48EC-BC94-C8A93AB4654E}" destId="{A055CB90-2948-4432-89F4-6B17BAF2AB6E}" srcOrd="2" destOrd="0" presId="urn:microsoft.com/office/officeart/2005/8/layout/hProcess7"/>
    <dgm:cxn modelId="{67585C8C-4EFF-4657-9E2A-BEC4586B9C0D}" type="presParOf" srcId="{6EF78C46-874F-47AC-AC31-A3B465E03544}" destId="{394DC84F-D11A-4A7F-A385-870AD6993CB0}" srcOrd="7" destOrd="0" presId="urn:microsoft.com/office/officeart/2005/8/layout/hProcess7"/>
    <dgm:cxn modelId="{E9921061-3399-4A9B-86F1-782080DEB03B}" type="presParOf" srcId="{6EF78C46-874F-47AC-AC31-A3B465E03544}" destId="{2AA5D998-E3C7-4265-BAEE-1A04FDE0864B}" srcOrd="8" destOrd="0" presId="urn:microsoft.com/office/officeart/2005/8/layout/hProcess7"/>
    <dgm:cxn modelId="{CF2DD68A-C701-4E78-BE83-F7C7EC62F8F6}" type="presParOf" srcId="{2AA5D998-E3C7-4265-BAEE-1A04FDE0864B}" destId="{A020BA21-E00C-4BC1-92B7-6ED9FC75C230}" srcOrd="0" destOrd="0" presId="urn:microsoft.com/office/officeart/2005/8/layout/hProcess7"/>
    <dgm:cxn modelId="{C20D1BDF-2888-4628-AAAB-AC26575A8CBB}" type="presParOf" srcId="{2AA5D998-E3C7-4265-BAEE-1A04FDE0864B}" destId="{0A271072-52E7-4079-8428-EF6622F20FD2}" srcOrd="1" destOrd="0" presId="urn:microsoft.com/office/officeart/2005/8/layout/hProcess7"/>
    <dgm:cxn modelId="{ED580FAD-9639-4ABC-AB55-5F15FDCF60D5}" type="presParOf" srcId="{2AA5D998-E3C7-4265-BAEE-1A04FDE0864B}" destId="{55F5AEC9-5315-4B07-94E8-E1FE5FFB9286}"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0FE834-70AB-4E8A-A1EC-1E84BA88AD53}"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tr-TR"/>
        </a:p>
      </dgm:t>
    </dgm:pt>
    <dgm:pt modelId="{DFDC4841-174C-43BF-97B2-E4B650BCE3CB}">
      <dgm:prSet phldrT="[Metin]"/>
      <dgm:spPr/>
      <dgm:t>
        <a:bodyPr/>
        <a:lstStyle/>
        <a:p>
          <a:r>
            <a:rPr lang="tr-TR" b="1" dirty="0" smtClean="0">
              <a:solidFill>
                <a:srgbClr val="C00000"/>
              </a:solidFill>
            </a:rPr>
            <a:t>1</a:t>
          </a:r>
          <a:endParaRPr lang="tr-TR" b="1" dirty="0">
            <a:solidFill>
              <a:srgbClr val="C00000"/>
            </a:solidFill>
          </a:endParaRPr>
        </a:p>
      </dgm:t>
    </dgm:pt>
    <dgm:pt modelId="{B22C45C0-A350-44BD-AE2B-73BCE1D83733}" type="parTrans" cxnId="{21106C16-FAFC-4A3C-8BDA-17567DB2C48E}">
      <dgm:prSet/>
      <dgm:spPr/>
      <dgm:t>
        <a:bodyPr/>
        <a:lstStyle/>
        <a:p>
          <a:endParaRPr lang="tr-TR"/>
        </a:p>
      </dgm:t>
    </dgm:pt>
    <dgm:pt modelId="{5C480727-ACC5-4B45-9BE2-2C540DF04F43}" type="sibTrans" cxnId="{21106C16-FAFC-4A3C-8BDA-17567DB2C48E}">
      <dgm:prSet/>
      <dgm:spPr/>
      <dgm:t>
        <a:bodyPr/>
        <a:lstStyle/>
        <a:p>
          <a:endParaRPr lang="tr-TR"/>
        </a:p>
      </dgm:t>
    </dgm:pt>
    <dgm:pt modelId="{0B3E2463-7311-4B76-9AEC-94910C028524}">
      <dgm:prSet phldrT="[Metin]"/>
      <dgm:spPr/>
      <dgm:t>
        <a:bodyPr/>
        <a:lstStyle/>
        <a:p>
          <a:r>
            <a:rPr lang="sv-SE" dirty="0" smtClean="0"/>
            <a:t>Ayşe, dört gün ard arda, dört</a:t>
          </a:r>
          <a:r>
            <a:rPr lang="tr-TR" dirty="0" smtClean="0"/>
            <a:t> denemenin üçünde sınıfta gerçekleşen farklı etkinlikler (sanat etkinlikleri ve diğer etkinlikler) sırasında yetişkinin model olunması ile ana renkleri (sarı, kırmızı ve mavi) sözel olarak ifade eder.</a:t>
          </a:r>
          <a:endParaRPr lang="tr-TR" dirty="0"/>
        </a:p>
      </dgm:t>
    </dgm:pt>
    <dgm:pt modelId="{94442E60-13D9-4A1F-A7EE-F80356167008}" type="parTrans" cxnId="{AD12C5B1-08A5-48C0-9973-71C8D85427A1}">
      <dgm:prSet/>
      <dgm:spPr/>
      <dgm:t>
        <a:bodyPr/>
        <a:lstStyle/>
        <a:p>
          <a:endParaRPr lang="tr-TR"/>
        </a:p>
      </dgm:t>
    </dgm:pt>
    <dgm:pt modelId="{115C0ADA-FF7D-4D63-AFA5-85BE0B6A051F}" type="sibTrans" cxnId="{AD12C5B1-08A5-48C0-9973-71C8D85427A1}">
      <dgm:prSet/>
      <dgm:spPr/>
      <dgm:t>
        <a:bodyPr/>
        <a:lstStyle/>
        <a:p>
          <a:endParaRPr lang="tr-TR"/>
        </a:p>
      </dgm:t>
    </dgm:pt>
    <dgm:pt modelId="{93DEBCAF-27D6-4677-A77C-D26CB6357CBD}">
      <dgm:prSet phldrT="[Metin]"/>
      <dgm:spPr/>
      <dgm:t>
        <a:bodyPr/>
        <a:lstStyle/>
        <a:p>
          <a:r>
            <a:rPr lang="tr-TR" b="1" dirty="0" smtClean="0">
              <a:solidFill>
                <a:srgbClr val="C00000"/>
              </a:solidFill>
            </a:rPr>
            <a:t>2</a:t>
          </a:r>
          <a:endParaRPr lang="tr-TR" b="1" dirty="0">
            <a:solidFill>
              <a:srgbClr val="C00000"/>
            </a:solidFill>
          </a:endParaRPr>
        </a:p>
      </dgm:t>
    </dgm:pt>
    <dgm:pt modelId="{241EBA98-CBA6-453F-9725-990DB409416A}" type="parTrans" cxnId="{D0F48D0D-FC66-4EE0-9CAE-1DA8F2D7AE8F}">
      <dgm:prSet/>
      <dgm:spPr/>
      <dgm:t>
        <a:bodyPr/>
        <a:lstStyle/>
        <a:p>
          <a:endParaRPr lang="tr-TR"/>
        </a:p>
      </dgm:t>
    </dgm:pt>
    <dgm:pt modelId="{1C97A38B-26C0-45DA-A419-5FB2B7F6C8BA}" type="sibTrans" cxnId="{D0F48D0D-FC66-4EE0-9CAE-1DA8F2D7AE8F}">
      <dgm:prSet/>
      <dgm:spPr/>
      <dgm:t>
        <a:bodyPr/>
        <a:lstStyle/>
        <a:p>
          <a:endParaRPr lang="tr-TR"/>
        </a:p>
      </dgm:t>
    </dgm:pt>
    <dgm:pt modelId="{3A581381-5DC1-4EB3-94AA-053DB816E1E9}">
      <dgm:prSet phldrT="[Metin]"/>
      <dgm:spPr/>
      <dgm:t>
        <a:bodyPr/>
        <a:lstStyle/>
        <a:p>
          <a:r>
            <a:rPr lang="sv-SE" b="0" dirty="0" smtClean="0">
              <a:solidFill>
                <a:schemeClr val="bg1"/>
              </a:solidFill>
            </a:rPr>
            <a:t>Ayşe, dört gün ard arda, dört denemenin</a:t>
          </a:r>
          <a:r>
            <a:rPr lang="tr-TR" b="0" dirty="0" smtClean="0">
              <a:solidFill>
                <a:schemeClr val="bg1"/>
              </a:solidFill>
            </a:rPr>
            <a:t> üçünde sınıfta gerçekleşen farklı etkinlikler (sanat etkinlikleri ve diğer etkinlikler) sırasında adı sorulduğunda nesnelerin rengini (sarı, kırmızı ve mavi) bağımsız olarak sözel olarak ifade eder.</a:t>
          </a:r>
          <a:endParaRPr lang="tr-TR" b="0" dirty="0">
            <a:solidFill>
              <a:schemeClr val="bg1"/>
            </a:solidFill>
          </a:endParaRPr>
        </a:p>
      </dgm:t>
    </dgm:pt>
    <dgm:pt modelId="{D5FCF581-FC67-4604-AB99-9A5158791FD1}" type="parTrans" cxnId="{D1E5884E-B056-4C2E-A33C-61D1902233B7}">
      <dgm:prSet/>
      <dgm:spPr/>
      <dgm:t>
        <a:bodyPr/>
        <a:lstStyle/>
        <a:p>
          <a:endParaRPr lang="tr-TR"/>
        </a:p>
      </dgm:t>
    </dgm:pt>
    <dgm:pt modelId="{C2A4A10E-4C57-48E4-A7FD-EF2FABA599AA}" type="sibTrans" cxnId="{D1E5884E-B056-4C2E-A33C-61D1902233B7}">
      <dgm:prSet/>
      <dgm:spPr/>
      <dgm:t>
        <a:bodyPr/>
        <a:lstStyle/>
        <a:p>
          <a:endParaRPr lang="tr-TR"/>
        </a:p>
      </dgm:t>
    </dgm:pt>
    <dgm:pt modelId="{6EF78C46-874F-47AC-AC31-A3B465E03544}" type="pres">
      <dgm:prSet presAssocID="{920FE834-70AB-4E8A-A1EC-1E84BA88AD53}" presName="Name0" presStyleCnt="0">
        <dgm:presLayoutVars>
          <dgm:dir/>
          <dgm:animLvl val="lvl"/>
          <dgm:resizeHandles val="exact"/>
        </dgm:presLayoutVars>
      </dgm:prSet>
      <dgm:spPr/>
      <dgm:t>
        <a:bodyPr/>
        <a:lstStyle/>
        <a:p>
          <a:endParaRPr lang="tr-TR"/>
        </a:p>
      </dgm:t>
    </dgm:pt>
    <dgm:pt modelId="{1A711D4E-EB13-45A1-ABF6-856C7402FB93}" type="pres">
      <dgm:prSet presAssocID="{DFDC4841-174C-43BF-97B2-E4B650BCE3CB}" presName="compositeNode" presStyleCnt="0">
        <dgm:presLayoutVars>
          <dgm:bulletEnabled val="1"/>
        </dgm:presLayoutVars>
      </dgm:prSet>
      <dgm:spPr/>
    </dgm:pt>
    <dgm:pt modelId="{A4C6F8A4-6326-4EC7-9045-191108119348}" type="pres">
      <dgm:prSet presAssocID="{DFDC4841-174C-43BF-97B2-E4B650BCE3CB}" presName="bgRect" presStyleLbl="node1" presStyleIdx="0" presStyleCnt="2"/>
      <dgm:spPr/>
      <dgm:t>
        <a:bodyPr/>
        <a:lstStyle/>
        <a:p>
          <a:endParaRPr lang="tr-TR"/>
        </a:p>
      </dgm:t>
    </dgm:pt>
    <dgm:pt modelId="{8AFE2EA5-968A-4060-A3B8-4804046F56A3}" type="pres">
      <dgm:prSet presAssocID="{DFDC4841-174C-43BF-97B2-E4B650BCE3CB}" presName="parentNode" presStyleLbl="node1" presStyleIdx="0" presStyleCnt="2">
        <dgm:presLayoutVars>
          <dgm:chMax val="0"/>
          <dgm:bulletEnabled val="1"/>
        </dgm:presLayoutVars>
      </dgm:prSet>
      <dgm:spPr/>
      <dgm:t>
        <a:bodyPr/>
        <a:lstStyle/>
        <a:p>
          <a:endParaRPr lang="tr-TR"/>
        </a:p>
      </dgm:t>
    </dgm:pt>
    <dgm:pt modelId="{097E831B-D477-426E-808D-BA40B5CB5DFD}" type="pres">
      <dgm:prSet presAssocID="{DFDC4841-174C-43BF-97B2-E4B650BCE3CB}" presName="childNode" presStyleLbl="node1" presStyleIdx="0" presStyleCnt="2">
        <dgm:presLayoutVars>
          <dgm:bulletEnabled val="1"/>
        </dgm:presLayoutVars>
      </dgm:prSet>
      <dgm:spPr/>
      <dgm:t>
        <a:bodyPr/>
        <a:lstStyle/>
        <a:p>
          <a:endParaRPr lang="tr-TR"/>
        </a:p>
      </dgm:t>
    </dgm:pt>
    <dgm:pt modelId="{C18D1288-EA38-4B00-B8CD-6172D49473D8}" type="pres">
      <dgm:prSet presAssocID="{5C480727-ACC5-4B45-9BE2-2C540DF04F43}" presName="hSp" presStyleCnt="0"/>
      <dgm:spPr/>
    </dgm:pt>
    <dgm:pt modelId="{E642DC9F-448C-430F-BCE4-3410FD4EAB25}" type="pres">
      <dgm:prSet presAssocID="{5C480727-ACC5-4B45-9BE2-2C540DF04F43}" presName="vProcSp" presStyleCnt="0"/>
      <dgm:spPr/>
    </dgm:pt>
    <dgm:pt modelId="{9CB4137F-E75D-481B-93D8-ED9AEA1B5BA0}" type="pres">
      <dgm:prSet presAssocID="{5C480727-ACC5-4B45-9BE2-2C540DF04F43}" presName="vSp1" presStyleCnt="0"/>
      <dgm:spPr/>
    </dgm:pt>
    <dgm:pt modelId="{CC61D02E-57FA-4EC4-8251-444DC529F6B4}" type="pres">
      <dgm:prSet presAssocID="{5C480727-ACC5-4B45-9BE2-2C540DF04F43}" presName="simulatedConn" presStyleLbl="solidFgAcc1" presStyleIdx="0" presStyleCnt="1"/>
      <dgm:spPr/>
    </dgm:pt>
    <dgm:pt modelId="{F4F5CC39-5EEE-4CF9-99AD-4596D2659FEE}" type="pres">
      <dgm:prSet presAssocID="{5C480727-ACC5-4B45-9BE2-2C540DF04F43}" presName="vSp2" presStyleCnt="0"/>
      <dgm:spPr/>
    </dgm:pt>
    <dgm:pt modelId="{934AF2F6-8264-402A-9667-E53B41C0DE4D}" type="pres">
      <dgm:prSet presAssocID="{5C480727-ACC5-4B45-9BE2-2C540DF04F43}" presName="sibTrans" presStyleCnt="0"/>
      <dgm:spPr/>
    </dgm:pt>
    <dgm:pt modelId="{F082EB54-7F2E-4518-AC1F-A8F0DECEB62E}" type="pres">
      <dgm:prSet presAssocID="{93DEBCAF-27D6-4677-A77C-D26CB6357CBD}" presName="compositeNode" presStyleCnt="0">
        <dgm:presLayoutVars>
          <dgm:bulletEnabled val="1"/>
        </dgm:presLayoutVars>
      </dgm:prSet>
      <dgm:spPr/>
    </dgm:pt>
    <dgm:pt modelId="{CED9AB1D-7DDF-4A4F-B968-CA660B6A2CC0}" type="pres">
      <dgm:prSet presAssocID="{93DEBCAF-27D6-4677-A77C-D26CB6357CBD}" presName="bgRect" presStyleLbl="node1" presStyleIdx="1" presStyleCnt="2"/>
      <dgm:spPr/>
      <dgm:t>
        <a:bodyPr/>
        <a:lstStyle/>
        <a:p>
          <a:endParaRPr lang="tr-TR"/>
        </a:p>
      </dgm:t>
    </dgm:pt>
    <dgm:pt modelId="{B84A5F57-EBB8-4F67-B477-16550881FF2F}" type="pres">
      <dgm:prSet presAssocID="{93DEBCAF-27D6-4677-A77C-D26CB6357CBD}" presName="parentNode" presStyleLbl="node1" presStyleIdx="1" presStyleCnt="2">
        <dgm:presLayoutVars>
          <dgm:chMax val="0"/>
          <dgm:bulletEnabled val="1"/>
        </dgm:presLayoutVars>
      </dgm:prSet>
      <dgm:spPr/>
      <dgm:t>
        <a:bodyPr/>
        <a:lstStyle/>
        <a:p>
          <a:endParaRPr lang="tr-TR"/>
        </a:p>
      </dgm:t>
    </dgm:pt>
    <dgm:pt modelId="{13F6257B-6130-4C2D-AA69-7F8715399602}" type="pres">
      <dgm:prSet presAssocID="{93DEBCAF-27D6-4677-A77C-D26CB6357CBD}" presName="childNode" presStyleLbl="node1" presStyleIdx="1" presStyleCnt="2">
        <dgm:presLayoutVars>
          <dgm:bulletEnabled val="1"/>
        </dgm:presLayoutVars>
      </dgm:prSet>
      <dgm:spPr/>
      <dgm:t>
        <a:bodyPr/>
        <a:lstStyle/>
        <a:p>
          <a:endParaRPr lang="tr-TR"/>
        </a:p>
      </dgm:t>
    </dgm:pt>
  </dgm:ptLst>
  <dgm:cxnLst>
    <dgm:cxn modelId="{2D577E5C-1F0C-4A7A-8DA8-9741BDC912A9}" type="presOf" srcId="{DFDC4841-174C-43BF-97B2-E4B650BCE3CB}" destId="{8AFE2EA5-968A-4060-A3B8-4804046F56A3}" srcOrd="1" destOrd="0" presId="urn:microsoft.com/office/officeart/2005/8/layout/hProcess7"/>
    <dgm:cxn modelId="{C870F5E7-4DEC-41EC-A16A-0C8AB5005CB2}" type="presOf" srcId="{3A581381-5DC1-4EB3-94AA-053DB816E1E9}" destId="{13F6257B-6130-4C2D-AA69-7F8715399602}" srcOrd="0" destOrd="0" presId="urn:microsoft.com/office/officeart/2005/8/layout/hProcess7"/>
    <dgm:cxn modelId="{6EF38D49-EA90-470D-B002-A1D1B83AF487}" type="presOf" srcId="{93DEBCAF-27D6-4677-A77C-D26CB6357CBD}" destId="{B84A5F57-EBB8-4F67-B477-16550881FF2F}" srcOrd="1" destOrd="0" presId="urn:microsoft.com/office/officeart/2005/8/layout/hProcess7"/>
    <dgm:cxn modelId="{2F17D880-9734-43E5-B834-26683E9F192B}" type="presOf" srcId="{0B3E2463-7311-4B76-9AEC-94910C028524}" destId="{097E831B-D477-426E-808D-BA40B5CB5DFD}" srcOrd="0" destOrd="0" presId="urn:microsoft.com/office/officeart/2005/8/layout/hProcess7"/>
    <dgm:cxn modelId="{21DD592E-B6BC-4AA0-8908-3ECA784B67D6}" type="presOf" srcId="{DFDC4841-174C-43BF-97B2-E4B650BCE3CB}" destId="{A4C6F8A4-6326-4EC7-9045-191108119348}" srcOrd="0" destOrd="0" presId="urn:microsoft.com/office/officeart/2005/8/layout/hProcess7"/>
    <dgm:cxn modelId="{AD12C5B1-08A5-48C0-9973-71C8D85427A1}" srcId="{DFDC4841-174C-43BF-97B2-E4B650BCE3CB}" destId="{0B3E2463-7311-4B76-9AEC-94910C028524}" srcOrd="0" destOrd="0" parTransId="{94442E60-13D9-4A1F-A7EE-F80356167008}" sibTransId="{115C0ADA-FF7D-4D63-AFA5-85BE0B6A051F}"/>
    <dgm:cxn modelId="{9DD1D7C1-A2A8-4C71-B5A1-DB34B10E66CA}" type="presOf" srcId="{920FE834-70AB-4E8A-A1EC-1E84BA88AD53}" destId="{6EF78C46-874F-47AC-AC31-A3B465E03544}" srcOrd="0" destOrd="0" presId="urn:microsoft.com/office/officeart/2005/8/layout/hProcess7"/>
    <dgm:cxn modelId="{D0F48D0D-FC66-4EE0-9CAE-1DA8F2D7AE8F}" srcId="{920FE834-70AB-4E8A-A1EC-1E84BA88AD53}" destId="{93DEBCAF-27D6-4677-A77C-D26CB6357CBD}" srcOrd="1" destOrd="0" parTransId="{241EBA98-CBA6-453F-9725-990DB409416A}" sibTransId="{1C97A38B-26C0-45DA-A419-5FB2B7F6C8BA}"/>
    <dgm:cxn modelId="{5B68F66A-1319-4F5A-80BD-BAF3108BE8D5}" type="presOf" srcId="{93DEBCAF-27D6-4677-A77C-D26CB6357CBD}" destId="{CED9AB1D-7DDF-4A4F-B968-CA660B6A2CC0}" srcOrd="0" destOrd="0" presId="urn:microsoft.com/office/officeart/2005/8/layout/hProcess7"/>
    <dgm:cxn modelId="{21106C16-FAFC-4A3C-8BDA-17567DB2C48E}" srcId="{920FE834-70AB-4E8A-A1EC-1E84BA88AD53}" destId="{DFDC4841-174C-43BF-97B2-E4B650BCE3CB}" srcOrd="0" destOrd="0" parTransId="{B22C45C0-A350-44BD-AE2B-73BCE1D83733}" sibTransId="{5C480727-ACC5-4B45-9BE2-2C540DF04F43}"/>
    <dgm:cxn modelId="{D1E5884E-B056-4C2E-A33C-61D1902233B7}" srcId="{93DEBCAF-27D6-4677-A77C-D26CB6357CBD}" destId="{3A581381-5DC1-4EB3-94AA-053DB816E1E9}" srcOrd="0" destOrd="0" parTransId="{D5FCF581-FC67-4604-AB99-9A5158791FD1}" sibTransId="{C2A4A10E-4C57-48E4-A7FD-EF2FABA599AA}"/>
    <dgm:cxn modelId="{1E9CA467-BBBD-468F-AAF4-0DED21D19CE5}" type="presParOf" srcId="{6EF78C46-874F-47AC-AC31-A3B465E03544}" destId="{1A711D4E-EB13-45A1-ABF6-856C7402FB93}" srcOrd="0" destOrd="0" presId="urn:microsoft.com/office/officeart/2005/8/layout/hProcess7"/>
    <dgm:cxn modelId="{7F05809D-42D9-46FA-BFFA-346813258269}" type="presParOf" srcId="{1A711D4E-EB13-45A1-ABF6-856C7402FB93}" destId="{A4C6F8A4-6326-4EC7-9045-191108119348}" srcOrd="0" destOrd="0" presId="urn:microsoft.com/office/officeart/2005/8/layout/hProcess7"/>
    <dgm:cxn modelId="{C541F1C7-4100-459F-A848-66CE5643B742}" type="presParOf" srcId="{1A711D4E-EB13-45A1-ABF6-856C7402FB93}" destId="{8AFE2EA5-968A-4060-A3B8-4804046F56A3}" srcOrd="1" destOrd="0" presId="urn:microsoft.com/office/officeart/2005/8/layout/hProcess7"/>
    <dgm:cxn modelId="{513CC683-2AAE-42CD-B4E7-4E9A40C36F89}" type="presParOf" srcId="{1A711D4E-EB13-45A1-ABF6-856C7402FB93}" destId="{097E831B-D477-426E-808D-BA40B5CB5DFD}" srcOrd="2" destOrd="0" presId="urn:microsoft.com/office/officeart/2005/8/layout/hProcess7"/>
    <dgm:cxn modelId="{F804294F-BF04-4867-905D-C711ED1F296A}" type="presParOf" srcId="{6EF78C46-874F-47AC-AC31-A3B465E03544}" destId="{C18D1288-EA38-4B00-B8CD-6172D49473D8}" srcOrd="1" destOrd="0" presId="urn:microsoft.com/office/officeart/2005/8/layout/hProcess7"/>
    <dgm:cxn modelId="{0769DF63-0A49-49FC-9ECD-B26B0C8B11D4}" type="presParOf" srcId="{6EF78C46-874F-47AC-AC31-A3B465E03544}" destId="{E642DC9F-448C-430F-BCE4-3410FD4EAB25}" srcOrd="2" destOrd="0" presId="urn:microsoft.com/office/officeart/2005/8/layout/hProcess7"/>
    <dgm:cxn modelId="{3229DAB2-0067-458A-9044-E0665E7EE49D}" type="presParOf" srcId="{E642DC9F-448C-430F-BCE4-3410FD4EAB25}" destId="{9CB4137F-E75D-481B-93D8-ED9AEA1B5BA0}" srcOrd="0" destOrd="0" presId="urn:microsoft.com/office/officeart/2005/8/layout/hProcess7"/>
    <dgm:cxn modelId="{AA05F2E5-388E-4A47-A6F2-DD22E4BF1EFF}" type="presParOf" srcId="{E642DC9F-448C-430F-BCE4-3410FD4EAB25}" destId="{CC61D02E-57FA-4EC4-8251-444DC529F6B4}" srcOrd="1" destOrd="0" presId="urn:microsoft.com/office/officeart/2005/8/layout/hProcess7"/>
    <dgm:cxn modelId="{C8F4CAD4-9476-4F61-8CFA-1335D3101797}" type="presParOf" srcId="{E642DC9F-448C-430F-BCE4-3410FD4EAB25}" destId="{F4F5CC39-5EEE-4CF9-99AD-4596D2659FEE}" srcOrd="2" destOrd="0" presId="urn:microsoft.com/office/officeart/2005/8/layout/hProcess7"/>
    <dgm:cxn modelId="{6BFDEDF8-7E8C-4F5E-8E0E-57AC378EB05F}" type="presParOf" srcId="{6EF78C46-874F-47AC-AC31-A3B465E03544}" destId="{934AF2F6-8264-402A-9667-E53B41C0DE4D}" srcOrd="3" destOrd="0" presId="urn:microsoft.com/office/officeart/2005/8/layout/hProcess7"/>
    <dgm:cxn modelId="{1854F79D-D887-47EB-9C44-927B4365785D}" type="presParOf" srcId="{6EF78C46-874F-47AC-AC31-A3B465E03544}" destId="{F082EB54-7F2E-4518-AC1F-A8F0DECEB62E}" srcOrd="4" destOrd="0" presId="urn:microsoft.com/office/officeart/2005/8/layout/hProcess7"/>
    <dgm:cxn modelId="{C7D12D39-FDDE-46C1-900E-F92501B82467}" type="presParOf" srcId="{F082EB54-7F2E-4518-AC1F-A8F0DECEB62E}" destId="{CED9AB1D-7DDF-4A4F-B968-CA660B6A2CC0}" srcOrd="0" destOrd="0" presId="urn:microsoft.com/office/officeart/2005/8/layout/hProcess7"/>
    <dgm:cxn modelId="{ACEDC170-8959-4E7F-91E0-09E2C1F199B1}" type="presParOf" srcId="{F082EB54-7F2E-4518-AC1F-A8F0DECEB62E}" destId="{B84A5F57-EBB8-4F67-B477-16550881FF2F}" srcOrd="1" destOrd="0" presId="urn:microsoft.com/office/officeart/2005/8/layout/hProcess7"/>
    <dgm:cxn modelId="{D2DF650D-24E0-475F-931C-A2A0790BF139}" type="presParOf" srcId="{F082EB54-7F2E-4518-AC1F-A8F0DECEB62E}" destId="{13F6257B-6130-4C2D-AA69-7F871539960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6E2081-ACC6-4991-A629-509A03768E8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7E68E45B-41FC-4836-93D4-5298F44DB006}">
      <dgm:prSet phldrT="[Metin]"/>
      <dgm:spPr/>
      <dgm:t>
        <a:bodyPr/>
        <a:lstStyle/>
        <a:p>
          <a:r>
            <a:rPr lang="tr-TR" b="1" dirty="0" smtClean="0"/>
            <a:t>RUTİNLER</a:t>
          </a:r>
          <a:endParaRPr lang="tr-TR" b="1" dirty="0"/>
        </a:p>
      </dgm:t>
    </dgm:pt>
    <dgm:pt modelId="{D5B2C7C6-1FCA-465A-8AB5-124936845DEA}" type="parTrans" cxnId="{7B531536-9EBC-40F0-A2C6-75D269D47083}">
      <dgm:prSet/>
      <dgm:spPr/>
      <dgm:t>
        <a:bodyPr/>
        <a:lstStyle/>
        <a:p>
          <a:endParaRPr lang="tr-TR"/>
        </a:p>
      </dgm:t>
    </dgm:pt>
    <dgm:pt modelId="{314AE04B-FFA9-4016-B9E9-FE47EFF83776}" type="sibTrans" cxnId="{7B531536-9EBC-40F0-A2C6-75D269D47083}">
      <dgm:prSet/>
      <dgm:spPr/>
      <dgm:t>
        <a:bodyPr/>
        <a:lstStyle/>
        <a:p>
          <a:endParaRPr lang="tr-TR"/>
        </a:p>
      </dgm:t>
    </dgm:pt>
    <dgm:pt modelId="{61FADC02-5608-4730-9C13-759B1413D271}">
      <dgm:prSet phldrT="[Metin]"/>
      <dgm:spPr/>
      <dgm:t>
        <a:bodyPr/>
        <a:lstStyle/>
        <a:p>
          <a:r>
            <a:rPr lang="tr-TR" dirty="0" smtClean="0"/>
            <a:t>Giyinme-Soyunma</a:t>
          </a:r>
          <a:endParaRPr lang="tr-TR" dirty="0"/>
        </a:p>
      </dgm:t>
    </dgm:pt>
    <dgm:pt modelId="{7EDD600A-55C4-462B-8B41-560E53CDDF7F}" type="parTrans" cxnId="{3C7A7958-7593-4B87-BA39-3320B653268A}">
      <dgm:prSet/>
      <dgm:spPr/>
      <dgm:t>
        <a:bodyPr/>
        <a:lstStyle/>
        <a:p>
          <a:endParaRPr lang="tr-TR"/>
        </a:p>
      </dgm:t>
    </dgm:pt>
    <dgm:pt modelId="{8490CD44-E345-4D20-B0D4-E4DD723F9647}" type="sibTrans" cxnId="{3C7A7958-7593-4B87-BA39-3320B653268A}">
      <dgm:prSet/>
      <dgm:spPr/>
      <dgm:t>
        <a:bodyPr/>
        <a:lstStyle/>
        <a:p>
          <a:endParaRPr lang="tr-TR"/>
        </a:p>
      </dgm:t>
    </dgm:pt>
    <dgm:pt modelId="{E36AD179-0243-4406-ADBF-0A7DD45F6724}">
      <dgm:prSet phldrT="[Metin]"/>
      <dgm:spPr/>
      <dgm:t>
        <a:bodyPr/>
        <a:lstStyle/>
        <a:p>
          <a:r>
            <a:rPr lang="tr-TR" b="1" dirty="0" smtClean="0"/>
            <a:t>ETKİNLİKLER</a:t>
          </a:r>
          <a:endParaRPr lang="tr-TR" b="1" dirty="0"/>
        </a:p>
      </dgm:t>
    </dgm:pt>
    <dgm:pt modelId="{9D1D2172-CA2C-4750-A7D8-D975B7F6EBA5}" type="parTrans" cxnId="{4DBD8799-59E7-4816-A8CE-F01906F24EB1}">
      <dgm:prSet/>
      <dgm:spPr/>
      <dgm:t>
        <a:bodyPr/>
        <a:lstStyle/>
        <a:p>
          <a:endParaRPr lang="tr-TR"/>
        </a:p>
      </dgm:t>
    </dgm:pt>
    <dgm:pt modelId="{740FEAF0-17DF-4C6B-8B66-7B5F6C98ECB6}" type="sibTrans" cxnId="{4DBD8799-59E7-4816-A8CE-F01906F24EB1}">
      <dgm:prSet/>
      <dgm:spPr/>
      <dgm:t>
        <a:bodyPr/>
        <a:lstStyle/>
        <a:p>
          <a:endParaRPr lang="tr-TR"/>
        </a:p>
      </dgm:t>
    </dgm:pt>
    <dgm:pt modelId="{8DED1287-5332-4A9C-ABE6-F39E55A4343B}">
      <dgm:prSet phldrT="[Metin]"/>
      <dgm:spPr/>
      <dgm:t>
        <a:bodyPr/>
        <a:lstStyle/>
        <a:p>
          <a:r>
            <a:rPr lang="tr-TR" dirty="0" smtClean="0"/>
            <a:t>Sanat etkinlikleri</a:t>
          </a:r>
          <a:endParaRPr lang="tr-TR" dirty="0"/>
        </a:p>
      </dgm:t>
    </dgm:pt>
    <dgm:pt modelId="{4CFD730A-8444-4775-AFCC-1CEC08A051DE}" type="parTrans" cxnId="{611EB130-66C8-4537-8CCC-554B57EE9EC8}">
      <dgm:prSet/>
      <dgm:spPr/>
      <dgm:t>
        <a:bodyPr/>
        <a:lstStyle/>
        <a:p>
          <a:endParaRPr lang="tr-TR"/>
        </a:p>
      </dgm:t>
    </dgm:pt>
    <dgm:pt modelId="{7FD03724-77D8-41A1-B3B0-6560767CED59}" type="sibTrans" cxnId="{611EB130-66C8-4537-8CCC-554B57EE9EC8}">
      <dgm:prSet/>
      <dgm:spPr/>
      <dgm:t>
        <a:bodyPr/>
        <a:lstStyle/>
        <a:p>
          <a:endParaRPr lang="tr-TR"/>
        </a:p>
      </dgm:t>
    </dgm:pt>
    <dgm:pt modelId="{1D15F561-91E1-4407-970D-50CD62C23225}">
      <dgm:prSet phldrT="[Metin]"/>
      <dgm:spPr/>
      <dgm:t>
        <a:bodyPr/>
        <a:lstStyle/>
        <a:p>
          <a:r>
            <a:rPr lang="tr-TR" b="1" dirty="0" smtClean="0"/>
            <a:t>GEÇİŞLER</a:t>
          </a:r>
          <a:endParaRPr lang="tr-TR" b="1" dirty="0"/>
        </a:p>
      </dgm:t>
    </dgm:pt>
    <dgm:pt modelId="{F40786AF-0C2D-4CBE-8B2D-5BBBAE671450}" type="parTrans" cxnId="{610C9ADC-15C0-4DDE-B456-71E15E13C448}">
      <dgm:prSet/>
      <dgm:spPr/>
      <dgm:t>
        <a:bodyPr/>
        <a:lstStyle/>
        <a:p>
          <a:endParaRPr lang="tr-TR"/>
        </a:p>
      </dgm:t>
    </dgm:pt>
    <dgm:pt modelId="{F5E6EE15-0364-4E44-93CE-F7866A5970DA}" type="sibTrans" cxnId="{610C9ADC-15C0-4DDE-B456-71E15E13C448}">
      <dgm:prSet/>
      <dgm:spPr/>
      <dgm:t>
        <a:bodyPr/>
        <a:lstStyle/>
        <a:p>
          <a:endParaRPr lang="tr-TR"/>
        </a:p>
      </dgm:t>
    </dgm:pt>
    <dgm:pt modelId="{37B2A960-C05B-42DF-B7B6-B598B1000C61}">
      <dgm:prSet phldrT="[Metin]"/>
      <dgm:spPr/>
      <dgm:t>
        <a:bodyPr/>
        <a:lstStyle/>
        <a:p>
          <a:r>
            <a:rPr lang="tr-TR" dirty="0" smtClean="0"/>
            <a:t>Okula gelişi ve gidiş</a:t>
          </a:r>
          <a:endParaRPr lang="tr-TR" dirty="0"/>
        </a:p>
      </dgm:t>
    </dgm:pt>
    <dgm:pt modelId="{C6CD0E8B-9EFF-43C7-BFC9-F9782F33FE42}" type="parTrans" cxnId="{FC759831-8306-40ED-BC2D-F8C8E0B8048E}">
      <dgm:prSet/>
      <dgm:spPr/>
      <dgm:t>
        <a:bodyPr/>
        <a:lstStyle/>
        <a:p>
          <a:endParaRPr lang="tr-TR"/>
        </a:p>
      </dgm:t>
    </dgm:pt>
    <dgm:pt modelId="{9D01D9D1-F78D-4ACC-B069-2C9B2AD8850D}" type="sibTrans" cxnId="{FC759831-8306-40ED-BC2D-F8C8E0B8048E}">
      <dgm:prSet/>
      <dgm:spPr/>
      <dgm:t>
        <a:bodyPr/>
        <a:lstStyle/>
        <a:p>
          <a:endParaRPr lang="tr-TR"/>
        </a:p>
      </dgm:t>
    </dgm:pt>
    <dgm:pt modelId="{8CEF8D8F-D90D-423B-8062-7BB90B76CE5F}">
      <dgm:prSet/>
      <dgm:spPr/>
      <dgm:t>
        <a:bodyPr/>
        <a:lstStyle/>
        <a:p>
          <a:r>
            <a:rPr lang="tr-TR" dirty="0" smtClean="0"/>
            <a:t>Temizlik</a:t>
          </a:r>
          <a:endParaRPr lang="tr-TR" dirty="0"/>
        </a:p>
      </dgm:t>
    </dgm:pt>
    <dgm:pt modelId="{BBAD88F2-4FD5-4D11-9C35-0D0F0473F283}" type="parTrans" cxnId="{0267317F-736F-4828-A2FE-D8B32589629D}">
      <dgm:prSet/>
      <dgm:spPr/>
      <dgm:t>
        <a:bodyPr/>
        <a:lstStyle/>
        <a:p>
          <a:endParaRPr lang="tr-TR"/>
        </a:p>
      </dgm:t>
    </dgm:pt>
    <dgm:pt modelId="{00F3A07A-7402-4002-8D8F-6B9D5BE51C52}" type="sibTrans" cxnId="{0267317F-736F-4828-A2FE-D8B32589629D}">
      <dgm:prSet/>
      <dgm:spPr/>
      <dgm:t>
        <a:bodyPr/>
        <a:lstStyle/>
        <a:p>
          <a:endParaRPr lang="tr-TR"/>
        </a:p>
      </dgm:t>
    </dgm:pt>
    <dgm:pt modelId="{22E540C6-25CA-40FD-B69F-C60ED75364A6}">
      <dgm:prSet/>
      <dgm:spPr/>
      <dgm:t>
        <a:bodyPr/>
        <a:lstStyle/>
        <a:p>
          <a:r>
            <a:rPr lang="tr-TR" dirty="0" smtClean="0"/>
            <a:t> Beslenme</a:t>
          </a:r>
          <a:endParaRPr lang="tr-TR" dirty="0"/>
        </a:p>
      </dgm:t>
    </dgm:pt>
    <dgm:pt modelId="{256F72AD-0DD4-4439-BB80-D049DB1D9365}" type="parTrans" cxnId="{2C110D8D-F4F1-4584-9208-6148A88A0DF0}">
      <dgm:prSet/>
      <dgm:spPr/>
      <dgm:t>
        <a:bodyPr/>
        <a:lstStyle/>
        <a:p>
          <a:endParaRPr lang="tr-TR"/>
        </a:p>
      </dgm:t>
    </dgm:pt>
    <dgm:pt modelId="{EADD8A88-1B09-46A5-A7A2-DC6500BE2A8B}" type="sibTrans" cxnId="{2C110D8D-F4F1-4584-9208-6148A88A0DF0}">
      <dgm:prSet/>
      <dgm:spPr/>
      <dgm:t>
        <a:bodyPr/>
        <a:lstStyle/>
        <a:p>
          <a:endParaRPr lang="tr-TR"/>
        </a:p>
      </dgm:t>
    </dgm:pt>
    <dgm:pt modelId="{E110CDAD-3853-4AEC-91FC-3EE7E0635D0B}">
      <dgm:prSet/>
      <dgm:spPr/>
      <dgm:t>
        <a:bodyPr/>
        <a:lstStyle/>
        <a:p>
          <a:r>
            <a:rPr lang="tr-TR" dirty="0" smtClean="0"/>
            <a:t>Tuvalet</a:t>
          </a:r>
          <a:endParaRPr lang="tr-TR" dirty="0"/>
        </a:p>
      </dgm:t>
    </dgm:pt>
    <dgm:pt modelId="{0A98EFEB-BA45-41FD-8F88-867E25639EDC}" type="parTrans" cxnId="{3439C1EE-9299-4362-8BD4-52DBED370996}">
      <dgm:prSet/>
      <dgm:spPr/>
      <dgm:t>
        <a:bodyPr/>
        <a:lstStyle/>
        <a:p>
          <a:endParaRPr lang="tr-TR"/>
        </a:p>
      </dgm:t>
    </dgm:pt>
    <dgm:pt modelId="{0BCFD54F-922E-49D3-97F7-6C9D840A3173}" type="sibTrans" cxnId="{3439C1EE-9299-4362-8BD4-52DBED370996}">
      <dgm:prSet/>
      <dgm:spPr/>
      <dgm:t>
        <a:bodyPr/>
        <a:lstStyle/>
        <a:p>
          <a:endParaRPr lang="tr-TR"/>
        </a:p>
      </dgm:t>
    </dgm:pt>
    <dgm:pt modelId="{69CF2594-4F42-40FA-8A7D-17D8E3283178}">
      <dgm:prSet/>
      <dgm:spPr/>
      <dgm:t>
        <a:bodyPr/>
        <a:lstStyle/>
        <a:p>
          <a:r>
            <a:rPr lang="tr-TR" dirty="0" smtClean="0"/>
            <a:t>Müzik etkinlikleri</a:t>
          </a:r>
          <a:endParaRPr lang="tr-TR" dirty="0"/>
        </a:p>
      </dgm:t>
    </dgm:pt>
    <dgm:pt modelId="{3A74FA84-D93D-4253-917A-EC1704303090}" type="parTrans" cxnId="{62589581-3DCD-4E8C-8F35-1C46373CF74B}">
      <dgm:prSet/>
      <dgm:spPr/>
      <dgm:t>
        <a:bodyPr/>
        <a:lstStyle/>
        <a:p>
          <a:endParaRPr lang="tr-TR"/>
        </a:p>
      </dgm:t>
    </dgm:pt>
    <dgm:pt modelId="{31FB55C2-44C4-47B5-8BA3-75A0306F3A13}" type="sibTrans" cxnId="{62589581-3DCD-4E8C-8F35-1C46373CF74B}">
      <dgm:prSet/>
      <dgm:spPr/>
      <dgm:t>
        <a:bodyPr/>
        <a:lstStyle/>
        <a:p>
          <a:endParaRPr lang="tr-TR"/>
        </a:p>
      </dgm:t>
    </dgm:pt>
    <dgm:pt modelId="{E7DF4333-91FE-4896-B1BA-A9F223427744}">
      <dgm:prSet/>
      <dgm:spPr/>
      <dgm:t>
        <a:bodyPr/>
        <a:lstStyle/>
        <a:p>
          <a:r>
            <a:rPr lang="tr-TR" dirty="0" smtClean="0"/>
            <a:t>Serbest oyun</a:t>
          </a:r>
          <a:endParaRPr lang="tr-TR" dirty="0"/>
        </a:p>
      </dgm:t>
    </dgm:pt>
    <dgm:pt modelId="{1D2A38A6-438C-493D-9E78-01ED9DCC495B}" type="parTrans" cxnId="{72B3A06A-9208-40A3-80B3-8BA1D65E3533}">
      <dgm:prSet/>
      <dgm:spPr/>
      <dgm:t>
        <a:bodyPr/>
        <a:lstStyle/>
        <a:p>
          <a:endParaRPr lang="tr-TR"/>
        </a:p>
      </dgm:t>
    </dgm:pt>
    <dgm:pt modelId="{69C5D49C-A61B-448A-9211-5EB7AB1E6968}" type="sibTrans" cxnId="{72B3A06A-9208-40A3-80B3-8BA1D65E3533}">
      <dgm:prSet/>
      <dgm:spPr/>
      <dgm:t>
        <a:bodyPr/>
        <a:lstStyle/>
        <a:p>
          <a:endParaRPr lang="tr-TR"/>
        </a:p>
      </dgm:t>
    </dgm:pt>
    <dgm:pt modelId="{E76BE0DE-553A-4D9D-9185-3D162168ADAA}">
      <dgm:prSet/>
      <dgm:spPr/>
      <dgm:t>
        <a:bodyPr/>
        <a:lstStyle/>
        <a:p>
          <a:r>
            <a:rPr lang="tr-TR" dirty="0" smtClean="0"/>
            <a:t> Fen ve doğa etkinlikler</a:t>
          </a:r>
          <a:endParaRPr lang="tr-TR" dirty="0"/>
        </a:p>
      </dgm:t>
    </dgm:pt>
    <dgm:pt modelId="{6093134E-35A0-4D05-8271-596F921279AA}" type="parTrans" cxnId="{D827F5DC-B0C5-42FA-924C-6CA416B39D78}">
      <dgm:prSet/>
      <dgm:spPr/>
      <dgm:t>
        <a:bodyPr/>
        <a:lstStyle/>
        <a:p>
          <a:endParaRPr lang="tr-TR"/>
        </a:p>
      </dgm:t>
    </dgm:pt>
    <dgm:pt modelId="{D858C110-BB80-428A-8632-264C20389E6D}" type="sibTrans" cxnId="{D827F5DC-B0C5-42FA-924C-6CA416B39D78}">
      <dgm:prSet/>
      <dgm:spPr/>
      <dgm:t>
        <a:bodyPr/>
        <a:lstStyle/>
        <a:p>
          <a:endParaRPr lang="tr-TR"/>
        </a:p>
      </dgm:t>
    </dgm:pt>
    <dgm:pt modelId="{E86C8552-AF7A-4763-8AE4-D80543979D6B}">
      <dgm:prSet/>
      <dgm:spPr/>
      <dgm:t>
        <a:bodyPr/>
        <a:lstStyle/>
        <a:p>
          <a:r>
            <a:rPr lang="tr-TR" smtClean="0"/>
            <a:t>Türkçe dil etkinlikleri</a:t>
          </a:r>
          <a:endParaRPr lang="tr-TR" dirty="0"/>
        </a:p>
      </dgm:t>
    </dgm:pt>
    <dgm:pt modelId="{8AD22682-4790-43F3-9111-286439587E74}" type="parTrans" cxnId="{DC47820E-9AAE-4EAA-A35A-C184B9592685}">
      <dgm:prSet/>
      <dgm:spPr/>
      <dgm:t>
        <a:bodyPr/>
        <a:lstStyle/>
        <a:p>
          <a:endParaRPr lang="tr-TR"/>
        </a:p>
      </dgm:t>
    </dgm:pt>
    <dgm:pt modelId="{3B8DF6B6-DD7D-4E81-B7C3-068C9C82B7D9}" type="sibTrans" cxnId="{DC47820E-9AAE-4EAA-A35A-C184B9592685}">
      <dgm:prSet/>
      <dgm:spPr/>
      <dgm:t>
        <a:bodyPr/>
        <a:lstStyle/>
        <a:p>
          <a:endParaRPr lang="tr-TR"/>
        </a:p>
      </dgm:t>
    </dgm:pt>
    <dgm:pt modelId="{2EAD4BF9-73EC-4F50-9A95-3AE4A0239C8B}">
      <dgm:prSet phldrT="[Metin]"/>
      <dgm:spPr/>
      <dgm:t>
        <a:bodyPr/>
        <a:lstStyle/>
        <a:p>
          <a:r>
            <a:rPr lang="tr-TR" dirty="0" smtClean="0"/>
            <a:t> Etkinlikler arası geçiş</a:t>
          </a:r>
          <a:endParaRPr lang="tr-TR" dirty="0"/>
        </a:p>
      </dgm:t>
    </dgm:pt>
    <dgm:pt modelId="{66B4B7E8-EEA1-4700-817E-9ED8BCE9AF04}" type="parTrans" cxnId="{41DAED2D-BB71-4299-9393-9E478438B5C2}">
      <dgm:prSet/>
      <dgm:spPr/>
      <dgm:t>
        <a:bodyPr/>
        <a:lstStyle/>
        <a:p>
          <a:endParaRPr lang="tr-TR"/>
        </a:p>
      </dgm:t>
    </dgm:pt>
    <dgm:pt modelId="{606D1A18-9C65-44D7-BC24-331326B8A278}" type="sibTrans" cxnId="{41DAED2D-BB71-4299-9393-9E478438B5C2}">
      <dgm:prSet/>
      <dgm:spPr/>
      <dgm:t>
        <a:bodyPr/>
        <a:lstStyle/>
        <a:p>
          <a:endParaRPr lang="tr-TR"/>
        </a:p>
      </dgm:t>
    </dgm:pt>
    <dgm:pt modelId="{B2E0F821-D3E9-4D12-B273-095F44F52426}">
      <dgm:prSet phldrT="[Metin]"/>
      <dgm:spPr/>
      <dgm:t>
        <a:bodyPr/>
        <a:lstStyle/>
        <a:p>
          <a:r>
            <a:rPr lang="tr-TR" dirty="0" smtClean="0"/>
            <a:t>Oyuncakları, araç-gereçleri toplama</a:t>
          </a:r>
          <a:endParaRPr lang="tr-TR" dirty="0"/>
        </a:p>
      </dgm:t>
    </dgm:pt>
    <dgm:pt modelId="{4EB1B94C-382B-40F0-B514-63C8DCE732BA}" type="parTrans" cxnId="{3F660E35-8C1D-4292-A662-71FBF001E549}">
      <dgm:prSet/>
      <dgm:spPr/>
      <dgm:t>
        <a:bodyPr/>
        <a:lstStyle/>
        <a:p>
          <a:endParaRPr lang="tr-TR"/>
        </a:p>
      </dgm:t>
    </dgm:pt>
    <dgm:pt modelId="{BE1EB397-6AEA-4053-8F83-29FF091DB62E}" type="sibTrans" cxnId="{3F660E35-8C1D-4292-A662-71FBF001E549}">
      <dgm:prSet/>
      <dgm:spPr/>
      <dgm:t>
        <a:bodyPr/>
        <a:lstStyle/>
        <a:p>
          <a:endParaRPr lang="tr-TR"/>
        </a:p>
      </dgm:t>
    </dgm:pt>
    <dgm:pt modelId="{D34227AB-5D09-4A61-B60B-390A74590A31}">
      <dgm:prSet phldrT="[Metin]"/>
      <dgm:spPr/>
      <dgm:t>
        <a:bodyPr/>
        <a:lstStyle/>
        <a:p>
          <a:r>
            <a:rPr lang="tr-TR" smtClean="0"/>
            <a:t>Servise biniş-iniş</a:t>
          </a:r>
          <a:endParaRPr lang="tr-TR" dirty="0"/>
        </a:p>
      </dgm:t>
    </dgm:pt>
    <dgm:pt modelId="{5A2C87A9-5DBC-4E5E-8A53-D11AC68CF3F4}" type="parTrans" cxnId="{23B64FF5-24E7-41DC-8394-473D65FB5EA5}">
      <dgm:prSet/>
      <dgm:spPr/>
      <dgm:t>
        <a:bodyPr/>
        <a:lstStyle/>
        <a:p>
          <a:endParaRPr lang="tr-TR"/>
        </a:p>
      </dgm:t>
    </dgm:pt>
    <dgm:pt modelId="{DE4D3B63-A61F-4130-816E-D000838C0064}" type="sibTrans" cxnId="{23B64FF5-24E7-41DC-8394-473D65FB5EA5}">
      <dgm:prSet/>
      <dgm:spPr/>
      <dgm:t>
        <a:bodyPr/>
        <a:lstStyle/>
        <a:p>
          <a:endParaRPr lang="tr-TR"/>
        </a:p>
      </dgm:t>
    </dgm:pt>
    <dgm:pt modelId="{E82D9B51-E199-4C59-96E2-436D9495D515}" type="pres">
      <dgm:prSet presAssocID="{F26E2081-ACC6-4991-A629-509A03768E8E}" presName="Name0" presStyleCnt="0">
        <dgm:presLayoutVars>
          <dgm:dir/>
          <dgm:animLvl val="lvl"/>
          <dgm:resizeHandles val="exact"/>
        </dgm:presLayoutVars>
      </dgm:prSet>
      <dgm:spPr/>
      <dgm:t>
        <a:bodyPr/>
        <a:lstStyle/>
        <a:p>
          <a:endParaRPr lang="tr-TR"/>
        </a:p>
      </dgm:t>
    </dgm:pt>
    <dgm:pt modelId="{0EBF6F44-6BE9-4608-931F-BEA073DC8ACE}" type="pres">
      <dgm:prSet presAssocID="{7E68E45B-41FC-4836-93D4-5298F44DB006}" presName="composite" presStyleCnt="0"/>
      <dgm:spPr/>
    </dgm:pt>
    <dgm:pt modelId="{75325D4C-2DE1-4277-80A1-D09516C1BF18}" type="pres">
      <dgm:prSet presAssocID="{7E68E45B-41FC-4836-93D4-5298F44DB006}" presName="parTx" presStyleLbl="alignNode1" presStyleIdx="0" presStyleCnt="3">
        <dgm:presLayoutVars>
          <dgm:chMax val="0"/>
          <dgm:chPref val="0"/>
          <dgm:bulletEnabled val="1"/>
        </dgm:presLayoutVars>
      </dgm:prSet>
      <dgm:spPr/>
      <dgm:t>
        <a:bodyPr/>
        <a:lstStyle/>
        <a:p>
          <a:endParaRPr lang="tr-TR"/>
        </a:p>
      </dgm:t>
    </dgm:pt>
    <dgm:pt modelId="{F350B554-DE37-4572-8C77-B504D22C9738}" type="pres">
      <dgm:prSet presAssocID="{7E68E45B-41FC-4836-93D4-5298F44DB006}" presName="desTx" presStyleLbl="alignAccFollowNode1" presStyleIdx="0" presStyleCnt="3">
        <dgm:presLayoutVars>
          <dgm:bulletEnabled val="1"/>
        </dgm:presLayoutVars>
      </dgm:prSet>
      <dgm:spPr/>
      <dgm:t>
        <a:bodyPr/>
        <a:lstStyle/>
        <a:p>
          <a:endParaRPr lang="tr-TR"/>
        </a:p>
      </dgm:t>
    </dgm:pt>
    <dgm:pt modelId="{FD03866D-C0F2-4630-AEDA-2E6F383CA21C}" type="pres">
      <dgm:prSet presAssocID="{314AE04B-FFA9-4016-B9E9-FE47EFF83776}" presName="space" presStyleCnt="0"/>
      <dgm:spPr/>
    </dgm:pt>
    <dgm:pt modelId="{B8CB1766-40A0-43E0-A4A6-7BC48D3EDF79}" type="pres">
      <dgm:prSet presAssocID="{E36AD179-0243-4406-ADBF-0A7DD45F6724}" presName="composite" presStyleCnt="0"/>
      <dgm:spPr/>
    </dgm:pt>
    <dgm:pt modelId="{D58F2D80-4A16-45BC-A58E-B2F4F6D1C1E7}" type="pres">
      <dgm:prSet presAssocID="{E36AD179-0243-4406-ADBF-0A7DD45F6724}" presName="parTx" presStyleLbl="alignNode1" presStyleIdx="1" presStyleCnt="3">
        <dgm:presLayoutVars>
          <dgm:chMax val="0"/>
          <dgm:chPref val="0"/>
          <dgm:bulletEnabled val="1"/>
        </dgm:presLayoutVars>
      </dgm:prSet>
      <dgm:spPr/>
      <dgm:t>
        <a:bodyPr/>
        <a:lstStyle/>
        <a:p>
          <a:endParaRPr lang="tr-TR"/>
        </a:p>
      </dgm:t>
    </dgm:pt>
    <dgm:pt modelId="{83809BD8-E05A-496C-A04F-29B84B1438F7}" type="pres">
      <dgm:prSet presAssocID="{E36AD179-0243-4406-ADBF-0A7DD45F6724}" presName="desTx" presStyleLbl="alignAccFollowNode1" presStyleIdx="1" presStyleCnt="3">
        <dgm:presLayoutVars>
          <dgm:bulletEnabled val="1"/>
        </dgm:presLayoutVars>
      </dgm:prSet>
      <dgm:spPr/>
      <dgm:t>
        <a:bodyPr/>
        <a:lstStyle/>
        <a:p>
          <a:endParaRPr lang="tr-TR"/>
        </a:p>
      </dgm:t>
    </dgm:pt>
    <dgm:pt modelId="{820DC223-75A8-4CB1-864E-9AD854105428}" type="pres">
      <dgm:prSet presAssocID="{740FEAF0-17DF-4C6B-8B66-7B5F6C98ECB6}" presName="space" presStyleCnt="0"/>
      <dgm:spPr/>
    </dgm:pt>
    <dgm:pt modelId="{5C553535-5108-4651-B4F6-8EB30C67641F}" type="pres">
      <dgm:prSet presAssocID="{1D15F561-91E1-4407-970D-50CD62C23225}" presName="composite" presStyleCnt="0"/>
      <dgm:spPr/>
    </dgm:pt>
    <dgm:pt modelId="{1794AA45-F94B-4C81-BC10-8BCD3A80D0E8}" type="pres">
      <dgm:prSet presAssocID="{1D15F561-91E1-4407-970D-50CD62C23225}" presName="parTx" presStyleLbl="alignNode1" presStyleIdx="2" presStyleCnt="3">
        <dgm:presLayoutVars>
          <dgm:chMax val="0"/>
          <dgm:chPref val="0"/>
          <dgm:bulletEnabled val="1"/>
        </dgm:presLayoutVars>
      </dgm:prSet>
      <dgm:spPr/>
      <dgm:t>
        <a:bodyPr/>
        <a:lstStyle/>
        <a:p>
          <a:endParaRPr lang="tr-TR"/>
        </a:p>
      </dgm:t>
    </dgm:pt>
    <dgm:pt modelId="{7927AD19-D72C-4620-B71E-1847EFB2A097}" type="pres">
      <dgm:prSet presAssocID="{1D15F561-91E1-4407-970D-50CD62C23225}" presName="desTx" presStyleLbl="alignAccFollowNode1" presStyleIdx="2" presStyleCnt="3">
        <dgm:presLayoutVars>
          <dgm:bulletEnabled val="1"/>
        </dgm:presLayoutVars>
      </dgm:prSet>
      <dgm:spPr/>
      <dgm:t>
        <a:bodyPr/>
        <a:lstStyle/>
        <a:p>
          <a:endParaRPr lang="tr-TR"/>
        </a:p>
      </dgm:t>
    </dgm:pt>
  </dgm:ptLst>
  <dgm:cxnLst>
    <dgm:cxn modelId="{DDE5E66F-1840-41AB-AC1E-3454C13AC93A}" type="presOf" srcId="{E7DF4333-91FE-4896-B1BA-A9F223427744}" destId="{83809BD8-E05A-496C-A04F-29B84B1438F7}" srcOrd="0" destOrd="2" presId="urn:microsoft.com/office/officeart/2005/8/layout/hList1"/>
    <dgm:cxn modelId="{2117DD2F-E606-439A-B86E-F3BE955A8CD8}" type="presOf" srcId="{E36AD179-0243-4406-ADBF-0A7DD45F6724}" destId="{D58F2D80-4A16-45BC-A58E-B2F4F6D1C1E7}" srcOrd="0" destOrd="0" presId="urn:microsoft.com/office/officeart/2005/8/layout/hList1"/>
    <dgm:cxn modelId="{CB4E2221-07A5-45CA-AF92-DD4A25581697}" type="presOf" srcId="{37B2A960-C05B-42DF-B7B6-B598B1000C61}" destId="{7927AD19-D72C-4620-B71E-1847EFB2A097}" srcOrd="0" destOrd="0" presId="urn:microsoft.com/office/officeart/2005/8/layout/hList1"/>
    <dgm:cxn modelId="{A51058A0-B6C3-4F10-9A71-1A9EE327F7FA}" type="presOf" srcId="{22E540C6-25CA-40FD-B69F-C60ED75364A6}" destId="{F350B554-DE37-4572-8C77-B504D22C9738}" srcOrd="0" destOrd="2" presId="urn:microsoft.com/office/officeart/2005/8/layout/hList1"/>
    <dgm:cxn modelId="{3C7A7958-7593-4B87-BA39-3320B653268A}" srcId="{7E68E45B-41FC-4836-93D4-5298F44DB006}" destId="{61FADC02-5608-4730-9C13-759B1413D271}" srcOrd="0" destOrd="0" parTransId="{7EDD600A-55C4-462B-8B41-560E53CDDF7F}" sibTransId="{8490CD44-E345-4D20-B0D4-E4DD723F9647}"/>
    <dgm:cxn modelId="{85900886-0DA7-444C-962A-68E7CFEB541E}" type="presOf" srcId="{D34227AB-5D09-4A61-B60B-390A74590A31}" destId="{7927AD19-D72C-4620-B71E-1847EFB2A097}" srcOrd="0" destOrd="3" presId="urn:microsoft.com/office/officeart/2005/8/layout/hList1"/>
    <dgm:cxn modelId="{611EB130-66C8-4537-8CCC-554B57EE9EC8}" srcId="{E36AD179-0243-4406-ADBF-0A7DD45F6724}" destId="{8DED1287-5332-4A9C-ABE6-F39E55A4343B}" srcOrd="0" destOrd="0" parTransId="{4CFD730A-8444-4775-AFCC-1CEC08A051DE}" sibTransId="{7FD03724-77D8-41A1-B3B0-6560767CED59}"/>
    <dgm:cxn modelId="{0023D7C6-81FC-4620-8094-950FCDB5AFBF}" type="presOf" srcId="{8DED1287-5332-4A9C-ABE6-F39E55A4343B}" destId="{83809BD8-E05A-496C-A04F-29B84B1438F7}" srcOrd="0" destOrd="0" presId="urn:microsoft.com/office/officeart/2005/8/layout/hList1"/>
    <dgm:cxn modelId="{D26210D6-AAA9-4641-B1B8-414F900771BB}" type="presOf" srcId="{2EAD4BF9-73EC-4F50-9A95-3AE4A0239C8B}" destId="{7927AD19-D72C-4620-B71E-1847EFB2A097}" srcOrd="0" destOrd="1" presId="urn:microsoft.com/office/officeart/2005/8/layout/hList1"/>
    <dgm:cxn modelId="{FC759831-8306-40ED-BC2D-F8C8E0B8048E}" srcId="{1D15F561-91E1-4407-970D-50CD62C23225}" destId="{37B2A960-C05B-42DF-B7B6-B598B1000C61}" srcOrd="0" destOrd="0" parTransId="{C6CD0E8B-9EFF-43C7-BFC9-F9782F33FE42}" sibTransId="{9D01D9D1-F78D-4ACC-B069-2C9B2AD8850D}"/>
    <dgm:cxn modelId="{42046166-0EB7-4842-B769-B95693874431}" type="presOf" srcId="{E76BE0DE-553A-4D9D-9185-3D162168ADAA}" destId="{83809BD8-E05A-496C-A04F-29B84B1438F7}" srcOrd="0" destOrd="3" presId="urn:microsoft.com/office/officeart/2005/8/layout/hList1"/>
    <dgm:cxn modelId="{7B531536-9EBC-40F0-A2C6-75D269D47083}" srcId="{F26E2081-ACC6-4991-A629-509A03768E8E}" destId="{7E68E45B-41FC-4836-93D4-5298F44DB006}" srcOrd="0" destOrd="0" parTransId="{D5B2C7C6-1FCA-465A-8AB5-124936845DEA}" sibTransId="{314AE04B-FFA9-4016-B9E9-FE47EFF83776}"/>
    <dgm:cxn modelId="{62589581-3DCD-4E8C-8F35-1C46373CF74B}" srcId="{E36AD179-0243-4406-ADBF-0A7DD45F6724}" destId="{69CF2594-4F42-40FA-8A7D-17D8E3283178}" srcOrd="1" destOrd="0" parTransId="{3A74FA84-D93D-4253-917A-EC1704303090}" sibTransId="{31FB55C2-44C4-47B5-8BA3-75A0306F3A13}"/>
    <dgm:cxn modelId="{41DAED2D-BB71-4299-9393-9E478438B5C2}" srcId="{1D15F561-91E1-4407-970D-50CD62C23225}" destId="{2EAD4BF9-73EC-4F50-9A95-3AE4A0239C8B}" srcOrd="1" destOrd="0" parTransId="{66B4B7E8-EEA1-4700-817E-9ED8BCE9AF04}" sibTransId="{606D1A18-9C65-44D7-BC24-331326B8A278}"/>
    <dgm:cxn modelId="{464C0789-EF62-499A-B4B8-0086B1E18299}" type="presOf" srcId="{8CEF8D8F-D90D-423B-8062-7BB90B76CE5F}" destId="{F350B554-DE37-4572-8C77-B504D22C9738}" srcOrd="0" destOrd="1" presId="urn:microsoft.com/office/officeart/2005/8/layout/hList1"/>
    <dgm:cxn modelId="{4DBD8799-59E7-4816-A8CE-F01906F24EB1}" srcId="{F26E2081-ACC6-4991-A629-509A03768E8E}" destId="{E36AD179-0243-4406-ADBF-0A7DD45F6724}" srcOrd="1" destOrd="0" parTransId="{9D1D2172-CA2C-4750-A7D8-D975B7F6EBA5}" sibTransId="{740FEAF0-17DF-4C6B-8B66-7B5F6C98ECB6}"/>
    <dgm:cxn modelId="{610C9ADC-15C0-4DDE-B456-71E15E13C448}" srcId="{F26E2081-ACC6-4991-A629-509A03768E8E}" destId="{1D15F561-91E1-4407-970D-50CD62C23225}" srcOrd="2" destOrd="0" parTransId="{F40786AF-0C2D-4CBE-8B2D-5BBBAE671450}" sibTransId="{F5E6EE15-0364-4E44-93CE-F7866A5970DA}"/>
    <dgm:cxn modelId="{9841C8B7-B87D-42C6-9857-0CDA61F03A32}" type="presOf" srcId="{E86C8552-AF7A-4763-8AE4-D80543979D6B}" destId="{83809BD8-E05A-496C-A04F-29B84B1438F7}" srcOrd="0" destOrd="4" presId="urn:microsoft.com/office/officeart/2005/8/layout/hList1"/>
    <dgm:cxn modelId="{BE9FAE3C-074A-4ABB-988A-E915D86B37C7}" type="presOf" srcId="{7E68E45B-41FC-4836-93D4-5298F44DB006}" destId="{75325D4C-2DE1-4277-80A1-D09516C1BF18}" srcOrd="0" destOrd="0" presId="urn:microsoft.com/office/officeart/2005/8/layout/hList1"/>
    <dgm:cxn modelId="{23B64FF5-24E7-41DC-8394-473D65FB5EA5}" srcId="{1D15F561-91E1-4407-970D-50CD62C23225}" destId="{D34227AB-5D09-4A61-B60B-390A74590A31}" srcOrd="3" destOrd="0" parTransId="{5A2C87A9-5DBC-4E5E-8A53-D11AC68CF3F4}" sibTransId="{DE4D3B63-A61F-4130-816E-D000838C0064}"/>
    <dgm:cxn modelId="{72B3A06A-9208-40A3-80B3-8BA1D65E3533}" srcId="{E36AD179-0243-4406-ADBF-0A7DD45F6724}" destId="{E7DF4333-91FE-4896-B1BA-A9F223427744}" srcOrd="2" destOrd="0" parTransId="{1D2A38A6-438C-493D-9E78-01ED9DCC495B}" sibTransId="{69C5D49C-A61B-448A-9211-5EB7AB1E6968}"/>
    <dgm:cxn modelId="{019C661E-98A5-47CB-8D4A-A89A40D51F01}" type="presOf" srcId="{1D15F561-91E1-4407-970D-50CD62C23225}" destId="{1794AA45-F94B-4C81-BC10-8BCD3A80D0E8}" srcOrd="0" destOrd="0" presId="urn:microsoft.com/office/officeart/2005/8/layout/hList1"/>
    <dgm:cxn modelId="{EEC517F0-6BDB-4D26-815E-7DE4922A5DCC}" type="presOf" srcId="{61FADC02-5608-4730-9C13-759B1413D271}" destId="{F350B554-DE37-4572-8C77-B504D22C9738}" srcOrd="0" destOrd="0" presId="urn:microsoft.com/office/officeart/2005/8/layout/hList1"/>
    <dgm:cxn modelId="{D827F5DC-B0C5-42FA-924C-6CA416B39D78}" srcId="{E36AD179-0243-4406-ADBF-0A7DD45F6724}" destId="{E76BE0DE-553A-4D9D-9185-3D162168ADAA}" srcOrd="3" destOrd="0" parTransId="{6093134E-35A0-4D05-8271-596F921279AA}" sibTransId="{D858C110-BB80-428A-8632-264C20389E6D}"/>
    <dgm:cxn modelId="{01644AF4-A5D9-42A0-8123-ADE9B34E8F0B}" type="presOf" srcId="{B2E0F821-D3E9-4D12-B273-095F44F52426}" destId="{7927AD19-D72C-4620-B71E-1847EFB2A097}" srcOrd="0" destOrd="2" presId="urn:microsoft.com/office/officeart/2005/8/layout/hList1"/>
    <dgm:cxn modelId="{3439C1EE-9299-4362-8BD4-52DBED370996}" srcId="{7E68E45B-41FC-4836-93D4-5298F44DB006}" destId="{E110CDAD-3853-4AEC-91FC-3EE7E0635D0B}" srcOrd="3" destOrd="0" parTransId="{0A98EFEB-BA45-41FD-8F88-867E25639EDC}" sibTransId="{0BCFD54F-922E-49D3-97F7-6C9D840A3173}"/>
    <dgm:cxn modelId="{0267317F-736F-4828-A2FE-D8B32589629D}" srcId="{7E68E45B-41FC-4836-93D4-5298F44DB006}" destId="{8CEF8D8F-D90D-423B-8062-7BB90B76CE5F}" srcOrd="1" destOrd="0" parTransId="{BBAD88F2-4FD5-4D11-9C35-0D0F0473F283}" sibTransId="{00F3A07A-7402-4002-8D8F-6B9D5BE51C52}"/>
    <dgm:cxn modelId="{674B7558-E63E-4AED-B2FB-02E9F485718D}" type="presOf" srcId="{E110CDAD-3853-4AEC-91FC-3EE7E0635D0B}" destId="{F350B554-DE37-4572-8C77-B504D22C9738}" srcOrd="0" destOrd="3" presId="urn:microsoft.com/office/officeart/2005/8/layout/hList1"/>
    <dgm:cxn modelId="{9DF3014C-5016-4981-AA25-DAACD7CECC2C}" type="presOf" srcId="{F26E2081-ACC6-4991-A629-509A03768E8E}" destId="{E82D9B51-E199-4C59-96E2-436D9495D515}" srcOrd="0" destOrd="0" presId="urn:microsoft.com/office/officeart/2005/8/layout/hList1"/>
    <dgm:cxn modelId="{2C110D8D-F4F1-4584-9208-6148A88A0DF0}" srcId="{7E68E45B-41FC-4836-93D4-5298F44DB006}" destId="{22E540C6-25CA-40FD-B69F-C60ED75364A6}" srcOrd="2" destOrd="0" parTransId="{256F72AD-0DD4-4439-BB80-D049DB1D9365}" sibTransId="{EADD8A88-1B09-46A5-A7A2-DC6500BE2A8B}"/>
    <dgm:cxn modelId="{235C81CF-CCED-4B20-B833-ACC92514AC74}" type="presOf" srcId="{69CF2594-4F42-40FA-8A7D-17D8E3283178}" destId="{83809BD8-E05A-496C-A04F-29B84B1438F7}" srcOrd="0" destOrd="1" presId="urn:microsoft.com/office/officeart/2005/8/layout/hList1"/>
    <dgm:cxn modelId="{DC47820E-9AAE-4EAA-A35A-C184B9592685}" srcId="{E36AD179-0243-4406-ADBF-0A7DD45F6724}" destId="{E86C8552-AF7A-4763-8AE4-D80543979D6B}" srcOrd="4" destOrd="0" parTransId="{8AD22682-4790-43F3-9111-286439587E74}" sibTransId="{3B8DF6B6-DD7D-4E81-B7C3-068C9C82B7D9}"/>
    <dgm:cxn modelId="{3F660E35-8C1D-4292-A662-71FBF001E549}" srcId="{1D15F561-91E1-4407-970D-50CD62C23225}" destId="{B2E0F821-D3E9-4D12-B273-095F44F52426}" srcOrd="2" destOrd="0" parTransId="{4EB1B94C-382B-40F0-B514-63C8DCE732BA}" sibTransId="{BE1EB397-6AEA-4053-8F83-29FF091DB62E}"/>
    <dgm:cxn modelId="{7AD08A92-0D6A-46C9-A352-B7D2A53C5529}" type="presParOf" srcId="{E82D9B51-E199-4C59-96E2-436D9495D515}" destId="{0EBF6F44-6BE9-4608-931F-BEA073DC8ACE}" srcOrd="0" destOrd="0" presId="urn:microsoft.com/office/officeart/2005/8/layout/hList1"/>
    <dgm:cxn modelId="{AC2E4332-5DA3-4BF3-A896-028E0F6FEBEA}" type="presParOf" srcId="{0EBF6F44-6BE9-4608-931F-BEA073DC8ACE}" destId="{75325D4C-2DE1-4277-80A1-D09516C1BF18}" srcOrd="0" destOrd="0" presId="urn:microsoft.com/office/officeart/2005/8/layout/hList1"/>
    <dgm:cxn modelId="{79ED3FB1-3EEB-403E-8E08-0A3D75BE31FC}" type="presParOf" srcId="{0EBF6F44-6BE9-4608-931F-BEA073DC8ACE}" destId="{F350B554-DE37-4572-8C77-B504D22C9738}" srcOrd="1" destOrd="0" presId="urn:microsoft.com/office/officeart/2005/8/layout/hList1"/>
    <dgm:cxn modelId="{613E6AAC-1604-4EBC-8A91-FF183F802B53}" type="presParOf" srcId="{E82D9B51-E199-4C59-96E2-436D9495D515}" destId="{FD03866D-C0F2-4630-AEDA-2E6F383CA21C}" srcOrd="1" destOrd="0" presId="urn:microsoft.com/office/officeart/2005/8/layout/hList1"/>
    <dgm:cxn modelId="{61C67003-5568-491A-8E1E-DF219E947CD9}" type="presParOf" srcId="{E82D9B51-E199-4C59-96E2-436D9495D515}" destId="{B8CB1766-40A0-43E0-A4A6-7BC48D3EDF79}" srcOrd="2" destOrd="0" presId="urn:microsoft.com/office/officeart/2005/8/layout/hList1"/>
    <dgm:cxn modelId="{3ACA4EC9-866D-44CB-B6A5-B763E89CCF03}" type="presParOf" srcId="{B8CB1766-40A0-43E0-A4A6-7BC48D3EDF79}" destId="{D58F2D80-4A16-45BC-A58E-B2F4F6D1C1E7}" srcOrd="0" destOrd="0" presId="urn:microsoft.com/office/officeart/2005/8/layout/hList1"/>
    <dgm:cxn modelId="{ACF1B317-337B-4D68-BE90-2EE6FCAE2576}" type="presParOf" srcId="{B8CB1766-40A0-43E0-A4A6-7BC48D3EDF79}" destId="{83809BD8-E05A-496C-A04F-29B84B1438F7}" srcOrd="1" destOrd="0" presId="urn:microsoft.com/office/officeart/2005/8/layout/hList1"/>
    <dgm:cxn modelId="{F2171AA9-E6D7-405E-81AD-026EE48E1BA7}" type="presParOf" srcId="{E82D9B51-E199-4C59-96E2-436D9495D515}" destId="{820DC223-75A8-4CB1-864E-9AD854105428}" srcOrd="3" destOrd="0" presId="urn:microsoft.com/office/officeart/2005/8/layout/hList1"/>
    <dgm:cxn modelId="{3D1E8765-051A-4CFF-B7B9-3BB59B236B42}" type="presParOf" srcId="{E82D9B51-E199-4C59-96E2-436D9495D515}" destId="{5C553535-5108-4651-B4F6-8EB30C67641F}" srcOrd="4" destOrd="0" presId="urn:microsoft.com/office/officeart/2005/8/layout/hList1"/>
    <dgm:cxn modelId="{D61B41DE-2906-48FE-85B0-191852A65860}" type="presParOf" srcId="{5C553535-5108-4651-B4F6-8EB30C67641F}" destId="{1794AA45-F94B-4C81-BC10-8BCD3A80D0E8}" srcOrd="0" destOrd="0" presId="urn:microsoft.com/office/officeart/2005/8/layout/hList1"/>
    <dgm:cxn modelId="{4BA57666-EC52-4F29-B028-341FE6FA8381}" type="presParOf" srcId="{5C553535-5108-4651-B4F6-8EB30C67641F}" destId="{7927AD19-D72C-4620-B71E-1847EFB2A0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00286D-0277-4236-A448-5E4F520984DF}" type="doc">
      <dgm:prSet loTypeId="urn:microsoft.com/office/officeart/2005/8/layout/hList7" loCatId="process" qsTypeId="urn:microsoft.com/office/officeart/2005/8/quickstyle/simple1" qsCatId="simple" csTypeId="urn:microsoft.com/office/officeart/2005/8/colors/colorful5" csCatId="colorful" phldr="1"/>
      <dgm:spPr/>
    </dgm:pt>
    <dgm:pt modelId="{A7D6B7E9-14E4-4480-BD55-7EA3833576EA}">
      <dgm:prSet phldrT="[Metin]"/>
      <dgm:spPr/>
      <dgm:t>
        <a:bodyPr/>
        <a:lstStyle/>
        <a:p>
          <a:r>
            <a:rPr lang="tr-TR" dirty="0" smtClean="0"/>
            <a:t>FİZİKSEL DURUMLAR</a:t>
          </a:r>
          <a:endParaRPr lang="tr-TR" dirty="0"/>
        </a:p>
      </dgm:t>
    </dgm:pt>
    <dgm:pt modelId="{E658C4E7-9241-4AB8-865C-C5A5219249F5}" type="parTrans" cxnId="{048060BF-94D5-43E8-9861-6821396AB5B7}">
      <dgm:prSet/>
      <dgm:spPr/>
      <dgm:t>
        <a:bodyPr/>
        <a:lstStyle/>
        <a:p>
          <a:endParaRPr lang="tr-TR"/>
        </a:p>
      </dgm:t>
    </dgm:pt>
    <dgm:pt modelId="{579734D4-95E7-47FE-9D38-4300A18E2037}" type="sibTrans" cxnId="{048060BF-94D5-43E8-9861-6821396AB5B7}">
      <dgm:prSet/>
      <dgm:spPr/>
      <dgm:t>
        <a:bodyPr/>
        <a:lstStyle/>
        <a:p>
          <a:endParaRPr lang="tr-TR"/>
        </a:p>
      </dgm:t>
    </dgm:pt>
    <dgm:pt modelId="{2BE9268B-15E8-4E8F-A329-C2F226FEBBB0}">
      <dgm:prSet phldrT="[Metin]"/>
      <dgm:spPr/>
      <dgm:t>
        <a:bodyPr/>
        <a:lstStyle/>
        <a:p>
          <a:r>
            <a:rPr lang="tr-TR" dirty="0" smtClean="0"/>
            <a:t>ORTAMLAR</a:t>
          </a:r>
          <a:endParaRPr lang="tr-TR" dirty="0"/>
        </a:p>
      </dgm:t>
    </dgm:pt>
    <dgm:pt modelId="{C2483127-8AA6-4A87-AA1B-C222545083D1}" type="parTrans" cxnId="{380A9603-99DB-446D-BE63-AB3463B74D43}">
      <dgm:prSet/>
      <dgm:spPr/>
      <dgm:t>
        <a:bodyPr/>
        <a:lstStyle/>
        <a:p>
          <a:endParaRPr lang="tr-TR"/>
        </a:p>
      </dgm:t>
    </dgm:pt>
    <dgm:pt modelId="{C52451F3-10C5-4A64-B743-A9F3C67DBCEE}" type="sibTrans" cxnId="{380A9603-99DB-446D-BE63-AB3463B74D43}">
      <dgm:prSet/>
      <dgm:spPr/>
      <dgm:t>
        <a:bodyPr/>
        <a:lstStyle/>
        <a:p>
          <a:endParaRPr lang="tr-TR"/>
        </a:p>
      </dgm:t>
    </dgm:pt>
    <dgm:pt modelId="{A1BFB453-049C-4B9C-8383-0609F5BAB4AC}">
      <dgm:prSet phldrT="[Metin]"/>
      <dgm:spPr/>
      <dgm:t>
        <a:bodyPr/>
        <a:lstStyle/>
        <a:p>
          <a:r>
            <a:rPr lang="tr-TR" dirty="0" smtClean="0"/>
            <a:t>KİŞİLER</a:t>
          </a:r>
          <a:endParaRPr lang="tr-TR" dirty="0"/>
        </a:p>
      </dgm:t>
    </dgm:pt>
    <dgm:pt modelId="{23BF5C28-29E2-4A12-BDFE-F212E9D7A59B}" type="parTrans" cxnId="{243C4372-F86B-41C1-A6F5-6E9F99041618}">
      <dgm:prSet/>
      <dgm:spPr/>
      <dgm:t>
        <a:bodyPr/>
        <a:lstStyle/>
        <a:p>
          <a:endParaRPr lang="tr-TR"/>
        </a:p>
      </dgm:t>
    </dgm:pt>
    <dgm:pt modelId="{1C023E22-FC60-4B3F-87DA-128E56517DDD}" type="sibTrans" cxnId="{243C4372-F86B-41C1-A6F5-6E9F99041618}">
      <dgm:prSet/>
      <dgm:spPr/>
      <dgm:t>
        <a:bodyPr/>
        <a:lstStyle/>
        <a:p>
          <a:endParaRPr lang="tr-TR"/>
        </a:p>
      </dgm:t>
    </dgm:pt>
    <dgm:pt modelId="{B7861564-D38E-41EC-A6CF-227132F9B461}" type="pres">
      <dgm:prSet presAssocID="{4F00286D-0277-4236-A448-5E4F520984DF}" presName="Name0" presStyleCnt="0">
        <dgm:presLayoutVars>
          <dgm:dir/>
          <dgm:resizeHandles val="exact"/>
        </dgm:presLayoutVars>
      </dgm:prSet>
      <dgm:spPr/>
    </dgm:pt>
    <dgm:pt modelId="{60E3A12B-B7F4-4EAD-8EAE-3B6EA434A8D8}" type="pres">
      <dgm:prSet presAssocID="{4F00286D-0277-4236-A448-5E4F520984DF}" presName="fgShape" presStyleLbl="fgShp" presStyleIdx="0" presStyleCnt="1"/>
      <dgm:spPr/>
    </dgm:pt>
    <dgm:pt modelId="{8D2ED964-07C2-43F0-8DF0-550FFCB4AC3C}" type="pres">
      <dgm:prSet presAssocID="{4F00286D-0277-4236-A448-5E4F520984DF}" presName="linComp" presStyleCnt="0"/>
      <dgm:spPr/>
    </dgm:pt>
    <dgm:pt modelId="{D34C445E-1566-4C0C-BA01-6A18014FFC01}" type="pres">
      <dgm:prSet presAssocID="{A7D6B7E9-14E4-4480-BD55-7EA3833576EA}" presName="compNode" presStyleCnt="0"/>
      <dgm:spPr/>
    </dgm:pt>
    <dgm:pt modelId="{5139B828-B76E-43AF-B00B-68ED170F49D5}" type="pres">
      <dgm:prSet presAssocID="{A7D6B7E9-14E4-4480-BD55-7EA3833576EA}" presName="bkgdShape" presStyleLbl="node1" presStyleIdx="0" presStyleCnt="3"/>
      <dgm:spPr/>
      <dgm:t>
        <a:bodyPr/>
        <a:lstStyle/>
        <a:p>
          <a:endParaRPr lang="tr-TR"/>
        </a:p>
      </dgm:t>
    </dgm:pt>
    <dgm:pt modelId="{7F2EBCCF-A7E2-4DEA-ACB0-A34ED2842FEE}" type="pres">
      <dgm:prSet presAssocID="{A7D6B7E9-14E4-4480-BD55-7EA3833576EA}" presName="nodeTx" presStyleLbl="node1" presStyleIdx="0" presStyleCnt="3">
        <dgm:presLayoutVars>
          <dgm:bulletEnabled val="1"/>
        </dgm:presLayoutVars>
      </dgm:prSet>
      <dgm:spPr/>
      <dgm:t>
        <a:bodyPr/>
        <a:lstStyle/>
        <a:p>
          <a:endParaRPr lang="tr-TR"/>
        </a:p>
      </dgm:t>
    </dgm:pt>
    <dgm:pt modelId="{D93B3FA4-EDCB-439C-9B29-F657042CE41C}" type="pres">
      <dgm:prSet presAssocID="{A7D6B7E9-14E4-4480-BD55-7EA3833576EA}" presName="invisiNode" presStyleLbl="node1" presStyleIdx="0" presStyleCnt="3"/>
      <dgm:spPr/>
    </dgm:pt>
    <dgm:pt modelId="{D91FAF7B-60A8-4735-80F2-58D750F9215E}" type="pres">
      <dgm:prSet presAssocID="{A7D6B7E9-14E4-4480-BD55-7EA3833576EA}"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72B18651-FFE6-4E5F-A662-1F7EFCBA9AE0}" type="pres">
      <dgm:prSet presAssocID="{579734D4-95E7-47FE-9D38-4300A18E2037}" presName="sibTrans" presStyleLbl="sibTrans2D1" presStyleIdx="0" presStyleCnt="0"/>
      <dgm:spPr/>
      <dgm:t>
        <a:bodyPr/>
        <a:lstStyle/>
        <a:p>
          <a:endParaRPr lang="tr-TR"/>
        </a:p>
      </dgm:t>
    </dgm:pt>
    <dgm:pt modelId="{F5E64FDA-0E17-4014-9365-5D7DF3C1A9A7}" type="pres">
      <dgm:prSet presAssocID="{2BE9268B-15E8-4E8F-A329-C2F226FEBBB0}" presName="compNode" presStyleCnt="0"/>
      <dgm:spPr/>
    </dgm:pt>
    <dgm:pt modelId="{48E2C534-DB4A-4BA6-BF9E-A3DF931E3A91}" type="pres">
      <dgm:prSet presAssocID="{2BE9268B-15E8-4E8F-A329-C2F226FEBBB0}" presName="bkgdShape" presStyleLbl="node1" presStyleIdx="1" presStyleCnt="3"/>
      <dgm:spPr/>
      <dgm:t>
        <a:bodyPr/>
        <a:lstStyle/>
        <a:p>
          <a:endParaRPr lang="tr-TR"/>
        </a:p>
      </dgm:t>
    </dgm:pt>
    <dgm:pt modelId="{B050B981-425B-45D4-B73A-ADF847928614}" type="pres">
      <dgm:prSet presAssocID="{2BE9268B-15E8-4E8F-A329-C2F226FEBBB0}" presName="nodeTx" presStyleLbl="node1" presStyleIdx="1" presStyleCnt="3">
        <dgm:presLayoutVars>
          <dgm:bulletEnabled val="1"/>
        </dgm:presLayoutVars>
      </dgm:prSet>
      <dgm:spPr/>
      <dgm:t>
        <a:bodyPr/>
        <a:lstStyle/>
        <a:p>
          <a:endParaRPr lang="tr-TR"/>
        </a:p>
      </dgm:t>
    </dgm:pt>
    <dgm:pt modelId="{EA4CBACA-22BE-4EDF-AF71-4049EA2B5BB0}" type="pres">
      <dgm:prSet presAssocID="{2BE9268B-15E8-4E8F-A329-C2F226FEBBB0}" presName="invisiNode" presStyleLbl="node1" presStyleIdx="1" presStyleCnt="3"/>
      <dgm:spPr/>
    </dgm:pt>
    <dgm:pt modelId="{0256A9F3-4670-4F42-8CC5-78128042E48C}" type="pres">
      <dgm:prSet presAssocID="{2BE9268B-15E8-4E8F-A329-C2F226FEBBB0}"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pt>
    <dgm:pt modelId="{88166A24-9738-46CD-BBA8-41034C7AA441}" type="pres">
      <dgm:prSet presAssocID="{C52451F3-10C5-4A64-B743-A9F3C67DBCEE}" presName="sibTrans" presStyleLbl="sibTrans2D1" presStyleIdx="0" presStyleCnt="0"/>
      <dgm:spPr/>
      <dgm:t>
        <a:bodyPr/>
        <a:lstStyle/>
        <a:p>
          <a:endParaRPr lang="tr-TR"/>
        </a:p>
      </dgm:t>
    </dgm:pt>
    <dgm:pt modelId="{ACFC106C-A5FF-4029-9C90-0715EF335CCE}" type="pres">
      <dgm:prSet presAssocID="{A1BFB453-049C-4B9C-8383-0609F5BAB4AC}" presName="compNode" presStyleCnt="0"/>
      <dgm:spPr/>
    </dgm:pt>
    <dgm:pt modelId="{A14BC4C3-2ABF-428B-A51C-018E75EE27C1}" type="pres">
      <dgm:prSet presAssocID="{A1BFB453-049C-4B9C-8383-0609F5BAB4AC}" presName="bkgdShape" presStyleLbl="node1" presStyleIdx="2" presStyleCnt="3"/>
      <dgm:spPr/>
      <dgm:t>
        <a:bodyPr/>
        <a:lstStyle/>
        <a:p>
          <a:endParaRPr lang="tr-TR"/>
        </a:p>
      </dgm:t>
    </dgm:pt>
    <dgm:pt modelId="{866569B0-2322-4626-B650-3CCF968EB6AD}" type="pres">
      <dgm:prSet presAssocID="{A1BFB453-049C-4B9C-8383-0609F5BAB4AC}" presName="nodeTx" presStyleLbl="node1" presStyleIdx="2" presStyleCnt="3">
        <dgm:presLayoutVars>
          <dgm:bulletEnabled val="1"/>
        </dgm:presLayoutVars>
      </dgm:prSet>
      <dgm:spPr/>
      <dgm:t>
        <a:bodyPr/>
        <a:lstStyle/>
        <a:p>
          <a:endParaRPr lang="tr-TR"/>
        </a:p>
      </dgm:t>
    </dgm:pt>
    <dgm:pt modelId="{5825FE16-D304-4F26-B213-5223ED502A9D}" type="pres">
      <dgm:prSet presAssocID="{A1BFB453-049C-4B9C-8383-0609F5BAB4AC}" presName="invisiNode" presStyleLbl="node1" presStyleIdx="2" presStyleCnt="3"/>
      <dgm:spPr/>
    </dgm:pt>
    <dgm:pt modelId="{E6DEC2D6-8564-4DEA-BBEE-30BA4B9852D2}" type="pres">
      <dgm:prSet presAssocID="{A1BFB453-049C-4B9C-8383-0609F5BAB4AC}"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dgm:spPr>
    </dgm:pt>
  </dgm:ptLst>
  <dgm:cxnLst>
    <dgm:cxn modelId="{048060BF-94D5-43E8-9861-6821396AB5B7}" srcId="{4F00286D-0277-4236-A448-5E4F520984DF}" destId="{A7D6B7E9-14E4-4480-BD55-7EA3833576EA}" srcOrd="0" destOrd="0" parTransId="{E658C4E7-9241-4AB8-865C-C5A5219249F5}" sibTransId="{579734D4-95E7-47FE-9D38-4300A18E2037}"/>
    <dgm:cxn modelId="{CABEFA48-D871-4BA3-AECF-4D344B75A3D3}" type="presOf" srcId="{2BE9268B-15E8-4E8F-A329-C2F226FEBBB0}" destId="{B050B981-425B-45D4-B73A-ADF847928614}" srcOrd="1" destOrd="0" presId="urn:microsoft.com/office/officeart/2005/8/layout/hList7"/>
    <dgm:cxn modelId="{2EE05376-6408-42EC-BFC7-A769EDA45ACE}" type="presOf" srcId="{A7D6B7E9-14E4-4480-BD55-7EA3833576EA}" destId="{5139B828-B76E-43AF-B00B-68ED170F49D5}" srcOrd="0" destOrd="0" presId="urn:microsoft.com/office/officeart/2005/8/layout/hList7"/>
    <dgm:cxn modelId="{B6F7E3F2-9B3A-495E-A9EE-B72E78485E76}" type="presOf" srcId="{579734D4-95E7-47FE-9D38-4300A18E2037}" destId="{72B18651-FFE6-4E5F-A662-1F7EFCBA9AE0}" srcOrd="0" destOrd="0" presId="urn:microsoft.com/office/officeart/2005/8/layout/hList7"/>
    <dgm:cxn modelId="{243C4372-F86B-41C1-A6F5-6E9F99041618}" srcId="{4F00286D-0277-4236-A448-5E4F520984DF}" destId="{A1BFB453-049C-4B9C-8383-0609F5BAB4AC}" srcOrd="2" destOrd="0" parTransId="{23BF5C28-29E2-4A12-BDFE-F212E9D7A59B}" sibTransId="{1C023E22-FC60-4B3F-87DA-128E56517DDD}"/>
    <dgm:cxn modelId="{380A9603-99DB-446D-BE63-AB3463B74D43}" srcId="{4F00286D-0277-4236-A448-5E4F520984DF}" destId="{2BE9268B-15E8-4E8F-A329-C2F226FEBBB0}" srcOrd="1" destOrd="0" parTransId="{C2483127-8AA6-4A87-AA1B-C222545083D1}" sibTransId="{C52451F3-10C5-4A64-B743-A9F3C67DBCEE}"/>
    <dgm:cxn modelId="{86122C00-9993-4359-B94D-1707416F1169}" type="presOf" srcId="{A1BFB453-049C-4B9C-8383-0609F5BAB4AC}" destId="{A14BC4C3-2ABF-428B-A51C-018E75EE27C1}" srcOrd="0" destOrd="0" presId="urn:microsoft.com/office/officeart/2005/8/layout/hList7"/>
    <dgm:cxn modelId="{FB9155D2-6F89-409D-971B-466A084D5E97}" type="presOf" srcId="{A1BFB453-049C-4B9C-8383-0609F5BAB4AC}" destId="{866569B0-2322-4626-B650-3CCF968EB6AD}" srcOrd="1" destOrd="0" presId="urn:microsoft.com/office/officeart/2005/8/layout/hList7"/>
    <dgm:cxn modelId="{9B7FD3F1-464A-42B3-92BA-1DD8D52DCF6B}" type="presOf" srcId="{2BE9268B-15E8-4E8F-A329-C2F226FEBBB0}" destId="{48E2C534-DB4A-4BA6-BF9E-A3DF931E3A91}" srcOrd="0" destOrd="0" presId="urn:microsoft.com/office/officeart/2005/8/layout/hList7"/>
    <dgm:cxn modelId="{FEFB6DFB-7E8F-4A6A-9055-6F0E3B608C43}" type="presOf" srcId="{4F00286D-0277-4236-A448-5E4F520984DF}" destId="{B7861564-D38E-41EC-A6CF-227132F9B461}" srcOrd="0" destOrd="0" presId="urn:microsoft.com/office/officeart/2005/8/layout/hList7"/>
    <dgm:cxn modelId="{F5AF0E79-CDC5-4FB8-A6B6-279696393EEF}" type="presOf" srcId="{C52451F3-10C5-4A64-B743-A9F3C67DBCEE}" destId="{88166A24-9738-46CD-BBA8-41034C7AA441}" srcOrd="0" destOrd="0" presId="urn:microsoft.com/office/officeart/2005/8/layout/hList7"/>
    <dgm:cxn modelId="{543713BA-226B-41AC-A404-F24C13E99AE1}" type="presOf" srcId="{A7D6B7E9-14E4-4480-BD55-7EA3833576EA}" destId="{7F2EBCCF-A7E2-4DEA-ACB0-A34ED2842FEE}" srcOrd="1" destOrd="0" presId="urn:microsoft.com/office/officeart/2005/8/layout/hList7"/>
    <dgm:cxn modelId="{D7A20BEF-C8EF-4A64-96AF-89F1963EB27B}" type="presParOf" srcId="{B7861564-D38E-41EC-A6CF-227132F9B461}" destId="{60E3A12B-B7F4-4EAD-8EAE-3B6EA434A8D8}" srcOrd="0" destOrd="0" presId="urn:microsoft.com/office/officeart/2005/8/layout/hList7"/>
    <dgm:cxn modelId="{0F25852F-7A1A-4916-B310-111711B950E7}" type="presParOf" srcId="{B7861564-D38E-41EC-A6CF-227132F9B461}" destId="{8D2ED964-07C2-43F0-8DF0-550FFCB4AC3C}" srcOrd="1" destOrd="0" presId="urn:microsoft.com/office/officeart/2005/8/layout/hList7"/>
    <dgm:cxn modelId="{75AE3A0E-E83F-443C-9C74-90543305B14E}" type="presParOf" srcId="{8D2ED964-07C2-43F0-8DF0-550FFCB4AC3C}" destId="{D34C445E-1566-4C0C-BA01-6A18014FFC01}" srcOrd="0" destOrd="0" presId="urn:microsoft.com/office/officeart/2005/8/layout/hList7"/>
    <dgm:cxn modelId="{27C94408-839C-4D09-8A49-834AC4E4D240}" type="presParOf" srcId="{D34C445E-1566-4C0C-BA01-6A18014FFC01}" destId="{5139B828-B76E-43AF-B00B-68ED170F49D5}" srcOrd="0" destOrd="0" presId="urn:microsoft.com/office/officeart/2005/8/layout/hList7"/>
    <dgm:cxn modelId="{557AD1AB-2C15-4D16-96A4-6EFD04F1F8C2}" type="presParOf" srcId="{D34C445E-1566-4C0C-BA01-6A18014FFC01}" destId="{7F2EBCCF-A7E2-4DEA-ACB0-A34ED2842FEE}" srcOrd="1" destOrd="0" presId="urn:microsoft.com/office/officeart/2005/8/layout/hList7"/>
    <dgm:cxn modelId="{6BCD2DED-EDA9-4E76-9248-3ACEAA7C49D6}" type="presParOf" srcId="{D34C445E-1566-4C0C-BA01-6A18014FFC01}" destId="{D93B3FA4-EDCB-439C-9B29-F657042CE41C}" srcOrd="2" destOrd="0" presId="urn:microsoft.com/office/officeart/2005/8/layout/hList7"/>
    <dgm:cxn modelId="{C792133B-292A-4131-8F43-F065EE810B02}" type="presParOf" srcId="{D34C445E-1566-4C0C-BA01-6A18014FFC01}" destId="{D91FAF7B-60A8-4735-80F2-58D750F9215E}" srcOrd="3" destOrd="0" presId="urn:microsoft.com/office/officeart/2005/8/layout/hList7"/>
    <dgm:cxn modelId="{24E63245-DD94-4AE9-AD9E-3665F0022A18}" type="presParOf" srcId="{8D2ED964-07C2-43F0-8DF0-550FFCB4AC3C}" destId="{72B18651-FFE6-4E5F-A662-1F7EFCBA9AE0}" srcOrd="1" destOrd="0" presId="urn:microsoft.com/office/officeart/2005/8/layout/hList7"/>
    <dgm:cxn modelId="{E1F78D5D-71B8-41B7-A097-DDB615A9BFB0}" type="presParOf" srcId="{8D2ED964-07C2-43F0-8DF0-550FFCB4AC3C}" destId="{F5E64FDA-0E17-4014-9365-5D7DF3C1A9A7}" srcOrd="2" destOrd="0" presId="urn:microsoft.com/office/officeart/2005/8/layout/hList7"/>
    <dgm:cxn modelId="{6C409252-B338-4EB9-A83E-008C8DAF318B}" type="presParOf" srcId="{F5E64FDA-0E17-4014-9365-5D7DF3C1A9A7}" destId="{48E2C534-DB4A-4BA6-BF9E-A3DF931E3A91}" srcOrd="0" destOrd="0" presId="urn:microsoft.com/office/officeart/2005/8/layout/hList7"/>
    <dgm:cxn modelId="{D45AE783-5D03-40A9-BEEA-5D0063E476F9}" type="presParOf" srcId="{F5E64FDA-0E17-4014-9365-5D7DF3C1A9A7}" destId="{B050B981-425B-45D4-B73A-ADF847928614}" srcOrd="1" destOrd="0" presId="urn:microsoft.com/office/officeart/2005/8/layout/hList7"/>
    <dgm:cxn modelId="{11F70B73-93B6-4F20-9481-B5867F6F21F9}" type="presParOf" srcId="{F5E64FDA-0E17-4014-9365-5D7DF3C1A9A7}" destId="{EA4CBACA-22BE-4EDF-AF71-4049EA2B5BB0}" srcOrd="2" destOrd="0" presId="urn:microsoft.com/office/officeart/2005/8/layout/hList7"/>
    <dgm:cxn modelId="{7901D878-1FAA-4C8F-96BF-77F6674227D5}" type="presParOf" srcId="{F5E64FDA-0E17-4014-9365-5D7DF3C1A9A7}" destId="{0256A9F3-4670-4F42-8CC5-78128042E48C}" srcOrd="3" destOrd="0" presId="urn:microsoft.com/office/officeart/2005/8/layout/hList7"/>
    <dgm:cxn modelId="{36DE02EB-B348-4B25-A60B-3D3F0B0DA58A}" type="presParOf" srcId="{8D2ED964-07C2-43F0-8DF0-550FFCB4AC3C}" destId="{88166A24-9738-46CD-BBA8-41034C7AA441}" srcOrd="3" destOrd="0" presId="urn:microsoft.com/office/officeart/2005/8/layout/hList7"/>
    <dgm:cxn modelId="{CF46D7E5-EC88-40A2-8D14-2942775B0282}" type="presParOf" srcId="{8D2ED964-07C2-43F0-8DF0-550FFCB4AC3C}" destId="{ACFC106C-A5FF-4029-9C90-0715EF335CCE}" srcOrd="4" destOrd="0" presId="urn:microsoft.com/office/officeart/2005/8/layout/hList7"/>
    <dgm:cxn modelId="{99CF46F9-0D55-4D75-930D-7E36B92871CD}" type="presParOf" srcId="{ACFC106C-A5FF-4029-9C90-0715EF335CCE}" destId="{A14BC4C3-2ABF-428B-A51C-018E75EE27C1}" srcOrd="0" destOrd="0" presId="urn:microsoft.com/office/officeart/2005/8/layout/hList7"/>
    <dgm:cxn modelId="{CC14CB5A-9045-4853-9581-A12950DB0264}" type="presParOf" srcId="{ACFC106C-A5FF-4029-9C90-0715EF335CCE}" destId="{866569B0-2322-4626-B650-3CCF968EB6AD}" srcOrd="1" destOrd="0" presId="urn:microsoft.com/office/officeart/2005/8/layout/hList7"/>
    <dgm:cxn modelId="{7907F577-D20E-462C-AFD3-518D84922790}" type="presParOf" srcId="{ACFC106C-A5FF-4029-9C90-0715EF335CCE}" destId="{5825FE16-D304-4F26-B213-5223ED502A9D}" srcOrd="2" destOrd="0" presId="urn:microsoft.com/office/officeart/2005/8/layout/hList7"/>
    <dgm:cxn modelId="{52B09970-6349-4409-88AD-98FF3B0064EF}" type="presParOf" srcId="{ACFC106C-A5FF-4029-9C90-0715EF335CCE}" destId="{E6DEC2D6-8564-4DEA-BBEE-30BA4B9852D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C84012-6039-4C6A-A7C8-0FDE5DAD224A}"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tr-TR"/>
        </a:p>
      </dgm:t>
    </dgm:pt>
    <dgm:pt modelId="{1C8F39AA-78CE-4FE0-9AEF-AC08723A76D4}">
      <dgm:prSet phldrT="[Metin]" custT="1"/>
      <dgm:spPr/>
      <dgm:t>
        <a:bodyPr/>
        <a:lstStyle/>
        <a:p>
          <a:r>
            <a:rPr lang="tr-TR" sz="2000" b="1" dirty="0" smtClean="0">
              <a:solidFill>
                <a:srgbClr val="FF0000"/>
              </a:solidFill>
            </a:rPr>
            <a:t>1. </a:t>
          </a:r>
          <a:r>
            <a:rPr lang="tr-TR" sz="1400" dirty="0" smtClean="0"/>
            <a:t>Çocuğun yaşıtlarının yapabildiğini yapamadığında...</a:t>
          </a:r>
          <a:endParaRPr lang="tr-TR" sz="1400" dirty="0"/>
        </a:p>
      </dgm:t>
    </dgm:pt>
    <dgm:pt modelId="{EABE7733-B71C-44BF-BB07-9EA3F1F38ED5}" type="parTrans" cxnId="{3B60E46E-D781-4200-9D60-FBDD7EA2917F}">
      <dgm:prSet/>
      <dgm:spPr/>
      <dgm:t>
        <a:bodyPr/>
        <a:lstStyle/>
        <a:p>
          <a:endParaRPr lang="tr-TR" sz="2400"/>
        </a:p>
      </dgm:t>
    </dgm:pt>
    <dgm:pt modelId="{F4E3315F-0729-45CD-9728-F5A6237BBB46}" type="sibTrans" cxnId="{3B60E46E-D781-4200-9D60-FBDD7EA2917F}">
      <dgm:prSet/>
      <dgm:spPr/>
      <dgm:t>
        <a:bodyPr/>
        <a:lstStyle/>
        <a:p>
          <a:endParaRPr lang="tr-TR" sz="2400"/>
        </a:p>
      </dgm:t>
    </dgm:pt>
    <dgm:pt modelId="{C21E10AA-758A-4D63-89A5-1D3A2F8065E7}">
      <dgm:prSet phldrT="[Metin]" custT="1"/>
      <dgm:spPr/>
      <dgm:t>
        <a:bodyPr/>
        <a:lstStyle/>
        <a:p>
          <a:pPr algn="l"/>
          <a:r>
            <a:rPr lang="tr-TR" sz="1200" dirty="0" smtClean="0"/>
            <a:t>Örneğin, yaşıtları çok rahat makas kullanarak kâğıt kesebilirken, Ayşe’nin bu beceriye ilişkin yardıma gereksinimi olduğunu gösterir.</a:t>
          </a:r>
          <a:endParaRPr lang="tr-TR" sz="1200" dirty="0"/>
        </a:p>
      </dgm:t>
    </dgm:pt>
    <dgm:pt modelId="{2976617D-512F-41A2-B7E7-B7A1FBA4367D}" type="parTrans" cxnId="{9858685A-860F-4DFE-AD77-8AE53FB4ECDF}">
      <dgm:prSet/>
      <dgm:spPr/>
      <dgm:t>
        <a:bodyPr/>
        <a:lstStyle/>
        <a:p>
          <a:endParaRPr lang="tr-TR" sz="2400"/>
        </a:p>
      </dgm:t>
    </dgm:pt>
    <dgm:pt modelId="{2D3C062C-70B8-4EFC-B6FC-63D795DBCEDD}" type="sibTrans" cxnId="{9858685A-860F-4DFE-AD77-8AE53FB4ECDF}">
      <dgm:prSet/>
      <dgm:spPr/>
      <dgm:t>
        <a:bodyPr/>
        <a:lstStyle/>
        <a:p>
          <a:endParaRPr lang="tr-TR" sz="2400"/>
        </a:p>
      </dgm:t>
    </dgm:pt>
    <dgm:pt modelId="{F10B838D-01C9-4AA9-A571-3E6B346BD00C}">
      <dgm:prSet phldrT="[Metin]" custT="1"/>
      <dgm:spPr/>
      <dgm:t>
        <a:bodyPr/>
        <a:lstStyle/>
        <a:p>
          <a:r>
            <a:rPr lang="tr-TR" sz="2000" b="1" dirty="0" smtClean="0">
              <a:solidFill>
                <a:srgbClr val="FF0000"/>
              </a:solidFill>
            </a:rPr>
            <a:t>2. </a:t>
          </a:r>
          <a:r>
            <a:rPr lang="tr-TR" sz="1400" dirty="0" smtClean="0"/>
            <a:t>Çocuğun bir davranış ya da beceriyi yanlış zamanda ve ortamda yerine getirmesi durumunda...</a:t>
          </a:r>
          <a:endParaRPr lang="tr-TR" sz="1400" dirty="0"/>
        </a:p>
      </dgm:t>
    </dgm:pt>
    <dgm:pt modelId="{E30182CD-11C6-49D7-B246-519EB498D09A}" type="parTrans" cxnId="{1908FDB8-0EBB-4BC4-97C9-59A4EA298A57}">
      <dgm:prSet/>
      <dgm:spPr/>
      <dgm:t>
        <a:bodyPr/>
        <a:lstStyle/>
        <a:p>
          <a:endParaRPr lang="tr-TR" sz="2400"/>
        </a:p>
      </dgm:t>
    </dgm:pt>
    <dgm:pt modelId="{A7ADCFE8-37EA-456A-8107-B80DF9D95867}" type="sibTrans" cxnId="{1908FDB8-0EBB-4BC4-97C9-59A4EA298A57}">
      <dgm:prSet/>
      <dgm:spPr/>
      <dgm:t>
        <a:bodyPr/>
        <a:lstStyle/>
        <a:p>
          <a:endParaRPr lang="tr-TR" sz="2400"/>
        </a:p>
      </dgm:t>
    </dgm:pt>
    <dgm:pt modelId="{FCCF6F51-4115-49CF-AC3A-04E29F9902B7}">
      <dgm:prSet phldrT="[Metin]" custT="1"/>
      <dgm:spPr/>
      <dgm:t>
        <a:bodyPr/>
        <a:lstStyle/>
        <a:p>
          <a:pPr algn="l"/>
          <a:r>
            <a:rPr lang="tr-TR" sz="1200" dirty="0" smtClean="0"/>
            <a:t>Örneğin, yaşıtları öğretmenin verildiği sınıf içi etkinliğe ilişkin yönergeleri takip ederken, Ahmet’in yönergeleri takip etmeyip dışarı çıkmak istemesi, Ahmet’in yönergeleri takip etmeye ilişkin yardıma gereksinimi olduğuna işaret eder.</a:t>
          </a:r>
          <a:endParaRPr lang="tr-TR" sz="1200" dirty="0"/>
        </a:p>
      </dgm:t>
    </dgm:pt>
    <dgm:pt modelId="{81B7219A-AFC2-4709-95C8-C36425C12F90}" type="parTrans" cxnId="{8F55A897-AFB0-4033-A3BD-09E3B1CF30CD}">
      <dgm:prSet/>
      <dgm:spPr/>
      <dgm:t>
        <a:bodyPr/>
        <a:lstStyle/>
        <a:p>
          <a:endParaRPr lang="tr-TR" sz="2400"/>
        </a:p>
      </dgm:t>
    </dgm:pt>
    <dgm:pt modelId="{F5AD1B2D-A003-45B0-90BA-CD1B7843F9D2}" type="sibTrans" cxnId="{8F55A897-AFB0-4033-A3BD-09E3B1CF30CD}">
      <dgm:prSet/>
      <dgm:spPr/>
      <dgm:t>
        <a:bodyPr/>
        <a:lstStyle/>
        <a:p>
          <a:endParaRPr lang="tr-TR" sz="2400"/>
        </a:p>
      </dgm:t>
    </dgm:pt>
    <dgm:pt modelId="{66F43B9C-3A49-401E-BB13-0EDD074140E2}">
      <dgm:prSet phldrT="[Metin]" custT="1"/>
      <dgm:spPr/>
      <dgm:t>
        <a:bodyPr/>
        <a:lstStyle/>
        <a:p>
          <a:r>
            <a:rPr lang="tr-TR" sz="2000" b="1" dirty="0" smtClean="0">
              <a:solidFill>
                <a:srgbClr val="FF0000"/>
              </a:solidFill>
            </a:rPr>
            <a:t>3. </a:t>
          </a:r>
          <a:r>
            <a:rPr lang="tr-TR" sz="1400" dirty="0" smtClean="0"/>
            <a:t>Çocuk bir davranışı ya da beceriyi bazen yapıp bazen de yapamadığında...</a:t>
          </a:r>
          <a:endParaRPr lang="tr-TR" sz="1400" dirty="0"/>
        </a:p>
      </dgm:t>
    </dgm:pt>
    <dgm:pt modelId="{2C1C58EA-CE57-4EB9-AA74-465DF9DD6241}" type="parTrans" cxnId="{1CB4524C-0E05-4DFC-B6FE-003968EE799B}">
      <dgm:prSet/>
      <dgm:spPr/>
      <dgm:t>
        <a:bodyPr/>
        <a:lstStyle/>
        <a:p>
          <a:endParaRPr lang="tr-TR" sz="2400"/>
        </a:p>
      </dgm:t>
    </dgm:pt>
    <dgm:pt modelId="{F71DA07D-96E8-4804-8F69-E861BCDE60AA}" type="sibTrans" cxnId="{1CB4524C-0E05-4DFC-B6FE-003968EE799B}">
      <dgm:prSet/>
      <dgm:spPr/>
      <dgm:t>
        <a:bodyPr/>
        <a:lstStyle/>
        <a:p>
          <a:endParaRPr lang="tr-TR" sz="2400"/>
        </a:p>
      </dgm:t>
    </dgm:pt>
    <dgm:pt modelId="{CFB05491-B4EF-4849-92B7-D704D051A441}">
      <dgm:prSet phldrT="[Metin]" custT="1"/>
      <dgm:spPr/>
      <dgm:t>
        <a:bodyPr/>
        <a:lstStyle/>
        <a:p>
          <a:pPr algn="l"/>
          <a:r>
            <a:rPr lang="tr-TR" sz="1200" dirty="0" smtClean="0"/>
            <a:t>Örneğin, evde kardeşleriyle birlikte oynayabilen Cem, sınıfta arkadaşlarıyla birlikte oynamak yerine öğretmenin yanında bulunmayı ya da yalnız oynamayı tercih ettiğinde, Cem’in arkadaşlarının oyununa katılması konusunda yardıma gereksinimi olduğunu gösterir.</a:t>
          </a:r>
          <a:endParaRPr lang="tr-TR" sz="1200" dirty="0"/>
        </a:p>
      </dgm:t>
    </dgm:pt>
    <dgm:pt modelId="{0C270F41-8BC3-48C9-B0B7-704D5CC9172F}" type="parTrans" cxnId="{6BC47244-478D-4C7D-89D5-816AA9114BCB}">
      <dgm:prSet/>
      <dgm:spPr/>
      <dgm:t>
        <a:bodyPr/>
        <a:lstStyle/>
        <a:p>
          <a:endParaRPr lang="tr-TR" sz="2400"/>
        </a:p>
      </dgm:t>
    </dgm:pt>
    <dgm:pt modelId="{56C94A1D-A19F-4DB1-ADD2-3E75BDC44EC8}" type="sibTrans" cxnId="{6BC47244-478D-4C7D-89D5-816AA9114BCB}">
      <dgm:prSet/>
      <dgm:spPr/>
      <dgm:t>
        <a:bodyPr/>
        <a:lstStyle/>
        <a:p>
          <a:endParaRPr lang="tr-TR" sz="2400"/>
        </a:p>
      </dgm:t>
    </dgm:pt>
    <dgm:pt modelId="{CF563D15-1D77-47EC-8D6B-3A97CD04D360}">
      <dgm:prSet phldrT="[Metin]" custT="1"/>
      <dgm:spPr/>
      <dgm:t>
        <a:bodyPr/>
        <a:lstStyle/>
        <a:p>
          <a:r>
            <a:rPr lang="tr-TR" sz="2000" b="1" dirty="0" smtClean="0">
              <a:solidFill>
                <a:srgbClr val="FF0000"/>
              </a:solidFill>
            </a:rPr>
            <a:t>4.</a:t>
          </a:r>
          <a:r>
            <a:rPr lang="tr-TR" sz="1400" dirty="0" smtClean="0"/>
            <a:t> Çocuğun uygun olmayan bir davranışı tekrarlayarak yerine getirmesinde...</a:t>
          </a:r>
          <a:endParaRPr lang="tr-TR" sz="1400" dirty="0"/>
        </a:p>
      </dgm:t>
    </dgm:pt>
    <dgm:pt modelId="{31B3D9D3-238C-4C0B-B2AC-7F6BF59958A7}" type="parTrans" cxnId="{07FF35FB-9BED-4508-A4B1-8C5E5C955353}">
      <dgm:prSet/>
      <dgm:spPr/>
      <dgm:t>
        <a:bodyPr/>
        <a:lstStyle/>
        <a:p>
          <a:endParaRPr lang="tr-TR" sz="2400"/>
        </a:p>
      </dgm:t>
    </dgm:pt>
    <dgm:pt modelId="{E870DDAC-563E-444C-A900-EB4F99C5BA06}" type="sibTrans" cxnId="{07FF35FB-9BED-4508-A4B1-8C5E5C955353}">
      <dgm:prSet/>
      <dgm:spPr/>
      <dgm:t>
        <a:bodyPr/>
        <a:lstStyle/>
        <a:p>
          <a:endParaRPr lang="tr-TR" sz="2400"/>
        </a:p>
      </dgm:t>
    </dgm:pt>
    <dgm:pt modelId="{7C490543-7216-40ED-81D1-6DADF97ECF68}">
      <dgm:prSet phldrT="[Metin]" custT="1"/>
      <dgm:spPr/>
      <dgm:t>
        <a:bodyPr/>
        <a:lstStyle/>
        <a:p>
          <a:pPr algn="l"/>
          <a:r>
            <a:rPr lang="tr-TR" sz="1200" dirty="0" smtClean="0"/>
            <a:t>Örneğin, henüz konuşmayan/konuşamayan Aylin’in isteklerini yerine getirmek için kendini yerlere atması ve bağırarak ağlaması, Aylin’in uygun olmayan davranışı tekrarlayarak isteğini ifade etmesinde yardıma gereksinimi olduğuna işaret eder.</a:t>
          </a:r>
          <a:endParaRPr lang="tr-TR" sz="1200" dirty="0"/>
        </a:p>
      </dgm:t>
    </dgm:pt>
    <dgm:pt modelId="{186CB400-8379-4B4C-BBBA-D2B82F757E8E}" type="parTrans" cxnId="{49D8813B-B3C9-4D28-858C-5DEE93980FDC}">
      <dgm:prSet/>
      <dgm:spPr/>
      <dgm:t>
        <a:bodyPr/>
        <a:lstStyle/>
        <a:p>
          <a:endParaRPr lang="tr-TR" sz="2400"/>
        </a:p>
      </dgm:t>
    </dgm:pt>
    <dgm:pt modelId="{BA8A3B3C-59B9-45F3-8646-FB49AA3EC36B}" type="sibTrans" cxnId="{49D8813B-B3C9-4D28-858C-5DEE93980FDC}">
      <dgm:prSet/>
      <dgm:spPr/>
      <dgm:t>
        <a:bodyPr/>
        <a:lstStyle/>
        <a:p>
          <a:endParaRPr lang="tr-TR" sz="2400"/>
        </a:p>
      </dgm:t>
    </dgm:pt>
    <dgm:pt modelId="{3CBA068D-5503-44A6-B5B9-F668E95D2A68}" type="pres">
      <dgm:prSet presAssocID="{63C84012-6039-4C6A-A7C8-0FDE5DAD224A}" presName="Name0" presStyleCnt="0">
        <dgm:presLayoutVars>
          <dgm:chPref val="3"/>
          <dgm:dir/>
          <dgm:animLvl val="lvl"/>
          <dgm:resizeHandles/>
        </dgm:presLayoutVars>
      </dgm:prSet>
      <dgm:spPr/>
      <dgm:t>
        <a:bodyPr/>
        <a:lstStyle/>
        <a:p>
          <a:endParaRPr lang="tr-TR"/>
        </a:p>
      </dgm:t>
    </dgm:pt>
    <dgm:pt modelId="{00848CA2-3CA0-4A57-85A0-18F58FDBEC08}" type="pres">
      <dgm:prSet presAssocID="{1C8F39AA-78CE-4FE0-9AEF-AC08723A76D4}" presName="horFlow" presStyleCnt="0"/>
      <dgm:spPr/>
      <dgm:t>
        <a:bodyPr/>
        <a:lstStyle/>
        <a:p>
          <a:endParaRPr lang="tr-TR"/>
        </a:p>
      </dgm:t>
    </dgm:pt>
    <dgm:pt modelId="{F61134FD-6DA3-44AB-87CA-1C492945C36A}" type="pres">
      <dgm:prSet presAssocID="{1C8F39AA-78CE-4FE0-9AEF-AC08723A76D4}" presName="bigChev" presStyleLbl="node1" presStyleIdx="0" presStyleCnt="4" custScaleX="135301"/>
      <dgm:spPr/>
      <dgm:t>
        <a:bodyPr/>
        <a:lstStyle/>
        <a:p>
          <a:endParaRPr lang="tr-TR"/>
        </a:p>
      </dgm:t>
    </dgm:pt>
    <dgm:pt modelId="{25FFFFC7-00D3-496A-8E75-330BD54CF53A}" type="pres">
      <dgm:prSet presAssocID="{2976617D-512F-41A2-B7E7-B7A1FBA4367D}" presName="parTrans" presStyleCnt="0"/>
      <dgm:spPr/>
      <dgm:t>
        <a:bodyPr/>
        <a:lstStyle/>
        <a:p>
          <a:endParaRPr lang="tr-TR"/>
        </a:p>
      </dgm:t>
    </dgm:pt>
    <dgm:pt modelId="{5F65A45C-0A1F-463D-9813-6A52380B1FD4}" type="pres">
      <dgm:prSet presAssocID="{C21E10AA-758A-4D63-89A5-1D3A2F8065E7}" presName="node" presStyleLbl="alignAccFollowNode1" presStyleIdx="0" presStyleCnt="4" custScaleX="282629">
        <dgm:presLayoutVars>
          <dgm:bulletEnabled val="1"/>
        </dgm:presLayoutVars>
      </dgm:prSet>
      <dgm:spPr/>
      <dgm:t>
        <a:bodyPr/>
        <a:lstStyle/>
        <a:p>
          <a:endParaRPr lang="tr-TR"/>
        </a:p>
      </dgm:t>
    </dgm:pt>
    <dgm:pt modelId="{087BCECA-C47F-4669-9BC7-476AC8436C1F}" type="pres">
      <dgm:prSet presAssocID="{1C8F39AA-78CE-4FE0-9AEF-AC08723A76D4}" presName="vSp" presStyleCnt="0"/>
      <dgm:spPr/>
      <dgm:t>
        <a:bodyPr/>
        <a:lstStyle/>
        <a:p>
          <a:endParaRPr lang="tr-TR"/>
        </a:p>
      </dgm:t>
    </dgm:pt>
    <dgm:pt modelId="{9A135E40-F2F6-4291-BF56-DB544CA2ED54}" type="pres">
      <dgm:prSet presAssocID="{F10B838D-01C9-4AA9-A571-3E6B346BD00C}" presName="horFlow" presStyleCnt="0"/>
      <dgm:spPr/>
      <dgm:t>
        <a:bodyPr/>
        <a:lstStyle/>
        <a:p>
          <a:endParaRPr lang="tr-TR"/>
        </a:p>
      </dgm:t>
    </dgm:pt>
    <dgm:pt modelId="{9A93FB98-66BE-406B-9555-DDA69356C356}" type="pres">
      <dgm:prSet presAssocID="{F10B838D-01C9-4AA9-A571-3E6B346BD00C}" presName="bigChev" presStyleLbl="node1" presStyleIdx="1" presStyleCnt="4" custScaleX="140391"/>
      <dgm:spPr/>
      <dgm:t>
        <a:bodyPr/>
        <a:lstStyle/>
        <a:p>
          <a:endParaRPr lang="tr-TR"/>
        </a:p>
      </dgm:t>
    </dgm:pt>
    <dgm:pt modelId="{286D97D7-F629-4891-A63F-2F96339FB351}" type="pres">
      <dgm:prSet presAssocID="{81B7219A-AFC2-4709-95C8-C36425C12F90}" presName="parTrans" presStyleCnt="0"/>
      <dgm:spPr/>
      <dgm:t>
        <a:bodyPr/>
        <a:lstStyle/>
        <a:p>
          <a:endParaRPr lang="tr-TR"/>
        </a:p>
      </dgm:t>
    </dgm:pt>
    <dgm:pt modelId="{A4EF0A84-156E-4639-B599-6B8BE27BED3E}" type="pres">
      <dgm:prSet presAssocID="{FCCF6F51-4115-49CF-AC3A-04E29F9902B7}" presName="node" presStyleLbl="alignAccFollowNode1" presStyleIdx="1" presStyleCnt="4" custScaleX="276496">
        <dgm:presLayoutVars>
          <dgm:bulletEnabled val="1"/>
        </dgm:presLayoutVars>
      </dgm:prSet>
      <dgm:spPr/>
      <dgm:t>
        <a:bodyPr/>
        <a:lstStyle/>
        <a:p>
          <a:endParaRPr lang="tr-TR"/>
        </a:p>
      </dgm:t>
    </dgm:pt>
    <dgm:pt modelId="{22E9BC5B-70E3-4851-A51E-FAF842C1BA47}" type="pres">
      <dgm:prSet presAssocID="{F10B838D-01C9-4AA9-A571-3E6B346BD00C}" presName="vSp" presStyleCnt="0"/>
      <dgm:spPr/>
      <dgm:t>
        <a:bodyPr/>
        <a:lstStyle/>
        <a:p>
          <a:endParaRPr lang="tr-TR"/>
        </a:p>
      </dgm:t>
    </dgm:pt>
    <dgm:pt modelId="{F098F72B-0A0A-4D91-BDDB-CCB41542F058}" type="pres">
      <dgm:prSet presAssocID="{66F43B9C-3A49-401E-BB13-0EDD074140E2}" presName="horFlow" presStyleCnt="0"/>
      <dgm:spPr/>
      <dgm:t>
        <a:bodyPr/>
        <a:lstStyle/>
        <a:p>
          <a:endParaRPr lang="tr-TR"/>
        </a:p>
      </dgm:t>
    </dgm:pt>
    <dgm:pt modelId="{AF407ECF-883A-437C-BB92-2A9059EF8139}" type="pres">
      <dgm:prSet presAssocID="{66F43B9C-3A49-401E-BB13-0EDD074140E2}" presName="bigChev" presStyleLbl="node1" presStyleIdx="2" presStyleCnt="4" custScaleX="141637"/>
      <dgm:spPr/>
      <dgm:t>
        <a:bodyPr/>
        <a:lstStyle/>
        <a:p>
          <a:endParaRPr lang="tr-TR"/>
        </a:p>
      </dgm:t>
    </dgm:pt>
    <dgm:pt modelId="{B215AACF-8345-414D-962D-C1EC1F71ADD3}" type="pres">
      <dgm:prSet presAssocID="{0C270F41-8BC3-48C9-B0B7-704D5CC9172F}" presName="parTrans" presStyleCnt="0"/>
      <dgm:spPr/>
      <dgm:t>
        <a:bodyPr/>
        <a:lstStyle/>
        <a:p>
          <a:endParaRPr lang="tr-TR"/>
        </a:p>
      </dgm:t>
    </dgm:pt>
    <dgm:pt modelId="{D8A73A0C-17F6-45AB-BE3D-C1F88517F7F2}" type="pres">
      <dgm:prSet presAssocID="{CFB05491-B4EF-4849-92B7-D704D051A441}" presName="node" presStyleLbl="alignAccFollowNode1" presStyleIdx="2" presStyleCnt="4" custScaleX="275469">
        <dgm:presLayoutVars>
          <dgm:bulletEnabled val="1"/>
        </dgm:presLayoutVars>
      </dgm:prSet>
      <dgm:spPr/>
      <dgm:t>
        <a:bodyPr/>
        <a:lstStyle/>
        <a:p>
          <a:endParaRPr lang="tr-TR"/>
        </a:p>
      </dgm:t>
    </dgm:pt>
    <dgm:pt modelId="{46B22A72-BD4E-4108-8B28-D49756AC337D}" type="pres">
      <dgm:prSet presAssocID="{66F43B9C-3A49-401E-BB13-0EDD074140E2}" presName="vSp" presStyleCnt="0"/>
      <dgm:spPr/>
      <dgm:t>
        <a:bodyPr/>
        <a:lstStyle/>
        <a:p>
          <a:endParaRPr lang="tr-TR"/>
        </a:p>
      </dgm:t>
    </dgm:pt>
    <dgm:pt modelId="{7B8C3EC8-72E7-4AF5-A3AD-FB0A2C78D05B}" type="pres">
      <dgm:prSet presAssocID="{CF563D15-1D77-47EC-8D6B-3A97CD04D360}" presName="horFlow" presStyleCnt="0"/>
      <dgm:spPr/>
      <dgm:t>
        <a:bodyPr/>
        <a:lstStyle/>
        <a:p>
          <a:endParaRPr lang="tr-TR"/>
        </a:p>
      </dgm:t>
    </dgm:pt>
    <dgm:pt modelId="{C4590342-992A-4991-BDFE-7B284B0D0298}" type="pres">
      <dgm:prSet presAssocID="{CF563D15-1D77-47EC-8D6B-3A97CD04D360}" presName="bigChev" presStyleLbl="node1" presStyleIdx="3" presStyleCnt="4" custScaleX="141637"/>
      <dgm:spPr/>
      <dgm:t>
        <a:bodyPr/>
        <a:lstStyle/>
        <a:p>
          <a:endParaRPr lang="tr-TR"/>
        </a:p>
      </dgm:t>
    </dgm:pt>
    <dgm:pt modelId="{3955D43A-6244-41EB-AF9A-C97F6CD907FF}" type="pres">
      <dgm:prSet presAssocID="{186CB400-8379-4B4C-BBBA-D2B82F757E8E}" presName="parTrans" presStyleCnt="0"/>
      <dgm:spPr/>
      <dgm:t>
        <a:bodyPr/>
        <a:lstStyle/>
        <a:p>
          <a:endParaRPr lang="tr-TR"/>
        </a:p>
      </dgm:t>
    </dgm:pt>
    <dgm:pt modelId="{ECDF802D-97B6-44F9-B98D-7298CEF7360B}" type="pres">
      <dgm:prSet presAssocID="{7C490543-7216-40ED-81D1-6DADF97ECF68}" presName="node" presStyleLbl="alignAccFollowNode1" presStyleIdx="3" presStyleCnt="4" custScaleX="274995">
        <dgm:presLayoutVars>
          <dgm:bulletEnabled val="1"/>
        </dgm:presLayoutVars>
      </dgm:prSet>
      <dgm:spPr/>
      <dgm:t>
        <a:bodyPr/>
        <a:lstStyle/>
        <a:p>
          <a:endParaRPr lang="tr-TR"/>
        </a:p>
      </dgm:t>
    </dgm:pt>
  </dgm:ptLst>
  <dgm:cxnLst>
    <dgm:cxn modelId="{8F55A897-AFB0-4033-A3BD-09E3B1CF30CD}" srcId="{F10B838D-01C9-4AA9-A571-3E6B346BD00C}" destId="{FCCF6F51-4115-49CF-AC3A-04E29F9902B7}" srcOrd="0" destOrd="0" parTransId="{81B7219A-AFC2-4709-95C8-C36425C12F90}" sibTransId="{F5AD1B2D-A003-45B0-90BA-CD1B7843F9D2}"/>
    <dgm:cxn modelId="{F78E98A4-3574-4BBF-A80B-A7D5C8652343}" type="presOf" srcId="{CFB05491-B4EF-4849-92B7-D704D051A441}" destId="{D8A73A0C-17F6-45AB-BE3D-C1F88517F7F2}" srcOrd="0" destOrd="0" presId="urn:microsoft.com/office/officeart/2005/8/layout/lProcess3"/>
    <dgm:cxn modelId="{CCF218C5-FD11-4883-9A43-18584CE18060}" type="presOf" srcId="{63C84012-6039-4C6A-A7C8-0FDE5DAD224A}" destId="{3CBA068D-5503-44A6-B5B9-F668E95D2A68}" srcOrd="0" destOrd="0" presId="urn:microsoft.com/office/officeart/2005/8/layout/lProcess3"/>
    <dgm:cxn modelId="{788DF318-99C5-4C4B-A823-B76B6D3B6613}" type="presOf" srcId="{CF563D15-1D77-47EC-8D6B-3A97CD04D360}" destId="{C4590342-992A-4991-BDFE-7B284B0D0298}" srcOrd="0" destOrd="0" presId="urn:microsoft.com/office/officeart/2005/8/layout/lProcess3"/>
    <dgm:cxn modelId="{824FFC1C-771C-4E3F-B409-B92A64643DF3}" type="presOf" srcId="{F10B838D-01C9-4AA9-A571-3E6B346BD00C}" destId="{9A93FB98-66BE-406B-9555-DDA69356C356}" srcOrd="0" destOrd="0" presId="urn:microsoft.com/office/officeart/2005/8/layout/lProcess3"/>
    <dgm:cxn modelId="{9858685A-860F-4DFE-AD77-8AE53FB4ECDF}" srcId="{1C8F39AA-78CE-4FE0-9AEF-AC08723A76D4}" destId="{C21E10AA-758A-4D63-89A5-1D3A2F8065E7}" srcOrd="0" destOrd="0" parTransId="{2976617D-512F-41A2-B7E7-B7A1FBA4367D}" sibTransId="{2D3C062C-70B8-4EFC-B6FC-63D795DBCEDD}"/>
    <dgm:cxn modelId="{EE250AF9-B555-43A8-9D4F-863A5AE0CB3D}" type="presOf" srcId="{1C8F39AA-78CE-4FE0-9AEF-AC08723A76D4}" destId="{F61134FD-6DA3-44AB-87CA-1C492945C36A}" srcOrd="0" destOrd="0" presId="urn:microsoft.com/office/officeart/2005/8/layout/lProcess3"/>
    <dgm:cxn modelId="{1CB4524C-0E05-4DFC-B6FE-003968EE799B}" srcId="{63C84012-6039-4C6A-A7C8-0FDE5DAD224A}" destId="{66F43B9C-3A49-401E-BB13-0EDD074140E2}" srcOrd="2" destOrd="0" parTransId="{2C1C58EA-CE57-4EB9-AA74-465DF9DD6241}" sibTransId="{F71DA07D-96E8-4804-8F69-E861BCDE60AA}"/>
    <dgm:cxn modelId="{6BC47244-478D-4C7D-89D5-816AA9114BCB}" srcId="{66F43B9C-3A49-401E-BB13-0EDD074140E2}" destId="{CFB05491-B4EF-4849-92B7-D704D051A441}" srcOrd="0" destOrd="0" parTransId="{0C270F41-8BC3-48C9-B0B7-704D5CC9172F}" sibTransId="{56C94A1D-A19F-4DB1-ADD2-3E75BDC44EC8}"/>
    <dgm:cxn modelId="{1908FDB8-0EBB-4BC4-97C9-59A4EA298A57}" srcId="{63C84012-6039-4C6A-A7C8-0FDE5DAD224A}" destId="{F10B838D-01C9-4AA9-A571-3E6B346BD00C}" srcOrd="1" destOrd="0" parTransId="{E30182CD-11C6-49D7-B246-519EB498D09A}" sibTransId="{A7ADCFE8-37EA-456A-8107-B80DF9D95867}"/>
    <dgm:cxn modelId="{44EDFB54-8BB8-4475-9CEF-45DCC923DFBA}" type="presOf" srcId="{7C490543-7216-40ED-81D1-6DADF97ECF68}" destId="{ECDF802D-97B6-44F9-B98D-7298CEF7360B}" srcOrd="0" destOrd="0" presId="urn:microsoft.com/office/officeart/2005/8/layout/lProcess3"/>
    <dgm:cxn modelId="{9C6651AE-4CBC-43A6-ADD2-18A9FCD7C383}" type="presOf" srcId="{FCCF6F51-4115-49CF-AC3A-04E29F9902B7}" destId="{A4EF0A84-156E-4639-B599-6B8BE27BED3E}" srcOrd="0" destOrd="0" presId="urn:microsoft.com/office/officeart/2005/8/layout/lProcess3"/>
    <dgm:cxn modelId="{07FF35FB-9BED-4508-A4B1-8C5E5C955353}" srcId="{63C84012-6039-4C6A-A7C8-0FDE5DAD224A}" destId="{CF563D15-1D77-47EC-8D6B-3A97CD04D360}" srcOrd="3" destOrd="0" parTransId="{31B3D9D3-238C-4C0B-B2AC-7F6BF59958A7}" sibTransId="{E870DDAC-563E-444C-A900-EB4F99C5BA06}"/>
    <dgm:cxn modelId="{D9FF81EC-6047-418D-A6E7-AD692E5B400B}" type="presOf" srcId="{C21E10AA-758A-4D63-89A5-1D3A2F8065E7}" destId="{5F65A45C-0A1F-463D-9813-6A52380B1FD4}" srcOrd="0" destOrd="0" presId="urn:microsoft.com/office/officeart/2005/8/layout/lProcess3"/>
    <dgm:cxn modelId="{49D8813B-B3C9-4D28-858C-5DEE93980FDC}" srcId="{CF563D15-1D77-47EC-8D6B-3A97CD04D360}" destId="{7C490543-7216-40ED-81D1-6DADF97ECF68}" srcOrd="0" destOrd="0" parTransId="{186CB400-8379-4B4C-BBBA-D2B82F757E8E}" sibTransId="{BA8A3B3C-59B9-45F3-8646-FB49AA3EC36B}"/>
    <dgm:cxn modelId="{3B60E46E-D781-4200-9D60-FBDD7EA2917F}" srcId="{63C84012-6039-4C6A-A7C8-0FDE5DAD224A}" destId="{1C8F39AA-78CE-4FE0-9AEF-AC08723A76D4}" srcOrd="0" destOrd="0" parTransId="{EABE7733-B71C-44BF-BB07-9EA3F1F38ED5}" sibTransId="{F4E3315F-0729-45CD-9728-F5A6237BBB46}"/>
    <dgm:cxn modelId="{E40B4EAC-5646-4DBA-A0DC-F11543608A51}" type="presOf" srcId="{66F43B9C-3A49-401E-BB13-0EDD074140E2}" destId="{AF407ECF-883A-437C-BB92-2A9059EF8139}" srcOrd="0" destOrd="0" presId="urn:microsoft.com/office/officeart/2005/8/layout/lProcess3"/>
    <dgm:cxn modelId="{1A74C58B-389D-452E-AFFB-6240DB12E49F}" type="presParOf" srcId="{3CBA068D-5503-44A6-B5B9-F668E95D2A68}" destId="{00848CA2-3CA0-4A57-85A0-18F58FDBEC08}" srcOrd="0" destOrd="0" presId="urn:microsoft.com/office/officeart/2005/8/layout/lProcess3"/>
    <dgm:cxn modelId="{2637B376-C89E-47D1-BE5F-6A8509C9735F}" type="presParOf" srcId="{00848CA2-3CA0-4A57-85A0-18F58FDBEC08}" destId="{F61134FD-6DA3-44AB-87CA-1C492945C36A}" srcOrd="0" destOrd="0" presId="urn:microsoft.com/office/officeart/2005/8/layout/lProcess3"/>
    <dgm:cxn modelId="{39EB9CBD-6388-4786-9B66-DCCF459A358B}" type="presParOf" srcId="{00848CA2-3CA0-4A57-85A0-18F58FDBEC08}" destId="{25FFFFC7-00D3-496A-8E75-330BD54CF53A}" srcOrd="1" destOrd="0" presId="urn:microsoft.com/office/officeart/2005/8/layout/lProcess3"/>
    <dgm:cxn modelId="{37D9C6F4-F0C1-413B-96DD-800D4B531533}" type="presParOf" srcId="{00848CA2-3CA0-4A57-85A0-18F58FDBEC08}" destId="{5F65A45C-0A1F-463D-9813-6A52380B1FD4}" srcOrd="2" destOrd="0" presId="urn:microsoft.com/office/officeart/2005/8/layout/lProcess3"/>
    <dgm:cxn modelId="{134AC1FF-37A3-4E6A-BD2C-66ADA18BF19C}" type="presParOf" srcId="{3CBA068D-5503-44A6-B5B9-F668E95D2A68}" destId="{087BCECA-C47F-4669-9BC7-476AC8436C1F}" srcOrd="1" destOrd="0" presId="urn:microsoft.com/office/officeart/2005/8/layout/lProcess3"/>
    <dgm:cxn modelId="{6E5C0E80-A66B-4AFB-8EB3-7E42D5C0A8C7}" type="presParOf" srcId="{3CBA068D-5503-44A6-B5B9-F668E95D2A68}" destId="{9A135E40-F2F6-4291-BF56-DB544CA2ED54}" srcOrd="2" destOrd="0" presId="urn:microsoft.com/office/officeart/2005/8/layout/lProcess3"/>
    <dgm:cxn modelId="{BB606D61-1A77-48BC-8FD1-9A9AE416D9EF}" type="presParOf" srcId="{9A135E40-F2F6-4291-BF56-DB544CA2ED54}" destId="{9A93FB98-66BE-406B-9555-DDA69356C356}" srcOrd="0" destOrd="0" presId="urn:microsoft.com/office/officeart/2005/8/layout/lProcess3"/>
    <dgm:cxn modelId="{16C9AAD8-AF83-4D33-B1A9-5CAF3DE1210F}" type="presParOf" srcId="{9A135E40-F2F6-4291-BF56-DB544CA2ED54}" destId="{286D97D7-F629-4891-A63F-2F96339FB351}" srcOrd="1" destOrd="0" presId="urn:microsoft.com/office/officeart/2005/8/layout/lProcess3"/>
    <dgm:cxn modelId="{9FC58DE2-43A9-4156-9553-B8B5CAEF3034}" type="presParOf" srcId="{9A135E40-F2F6-4291-BF56-DB544CA2ED54}" destId="{A4EF0A84-156E-4639-B599-6B8BE27BED3E}" srcOrd="2" destOrd="0" presId="urn:microsoft.com/office/officeart/2005/8/layout/lProcess3"/>
    <dgm:cxn modelId="{047FF833-B458-405F-B667-3A51676E0D88}" type="presParOf" srcId="{3CBA068D-5503-44A6-B5B9-F668E95D2A68}" destId="{22E9BC5B-70E3-4851-A51E-FAF842C1BA47}" srcOrd="3" destOrd="0" presId="urn:microsoft.com/office/officeart/2005/8/layout/lProcess3"/>
    <dgm:cxn modelId="{519ACBC0-CEB8-4734-86FC-81F915F96459}" type="presParOf" srcId="{3CBA068D-5503-44A6-B5B9-F668E95D2A68}" destId="{F098F72B-0A0A-4D91-BDDB-CCB41542F058}" srcOrd="4" destOrd="0" presId="urn:microsoft.com/office/officeart/2005/8/layout/lProcess3"/>
    <dgm:cxn modelId="{AAB5F309-9E9C-4E24-A993-DE830B5E328A}" type="presParOf" srcId="{F098F72B-0A0A-4D91-BDDB-CCB41542F058}" destId="{AF407ECF-883A-437C-BB92-2A9059EF8139}" srcOrd="0" destOrd="0" presId="urn:microsoft.com/office/officeart/2005/8/layout/lProcess3"/>
    <dgm:cxn modelId="{8B87933C-8332-49B6-A91D-CDB8682B6512}" type="presParOf" srcId="{F098F72B-0A0A-4D91-BDDB-CCB41542F058}" destId="{B215AACF-8345-414D-962D-C1EC1F71ADD3}" srcOrd="1" destOrd="0" presId="urn:microsoft.com/office/officeart/2005/8/layout/lProcess3"/>
    <dgm:cxn modelId="{5FB4C1E7-7CE6-40AB-B29A-3773B96BAEC0}" type="presParOf" srcId="{F098F72B-0A0A-4D91-BDDB-CCB41542F058}" destId="{D8A73A0C-17F6-45AB-BE3D-C1F88517F7F2}" srcOrd="2" destOrd="0" presId="urn:microsoft.com/office/officeart/2005/8/layout/lProcess3"/>
    <dgm:cxn modelId="{63C9F1DA-3CAD-4E33-B80E-D1E34C90BA55}" type="presParOf" srcId="{3CBA068D-5503-44A6-B5B9-F668E95D2A68}" destId="{46B22A72-BD4E-4108-8B28-D49756AC337D}" srcOrd="5" destOrd="0" presId="urn:microsoft.com/office/officeart/2005/8/layout/lProcess3"/>
    <dgm:cxn modelId="{DD3BC90D-36F0-4418-8B20-C0A911549743}" type="presParOf" srcId="{3CBA068D-5503-44A6-B5B9-F668E95D2A68}" destId="{7B8C3EC8-72E7-4AF5-A3AD-FB0A2C78D05B}" srcOrd="6" destOrd="0" presId="urn:microsoft.com/office/officeart/2005/8/layout/lProcess3"/>
    <dgm:cxn modelId="{C91DE14B-40B8-4405-9297-A70319935CD5}" type="presParOf" srcId="{7B8C3EC8-72E7-4AF5-A3AD-FB0A2C78D05B}" destId="{C4590342-992A-4991-BDFE-7B284B0D0298}" srcOrd="0" destOrd="0" presId="urn:microsoft.com/office/officeart/2005/8/layout/lProcess3"/>
    <dgm:cxn modelId="{EF896443-1710-47C9-A54D-B10C6C9E5081}" type="presParOf" srcId="{7B8C3EC8-72E7-4AF5-A3AD-FB0A2C78D05B}" destId="{3955D43A-6244-41EB-AF9A-C97F6CD907FF}" srcOrd="1" destOrd="0" presId="urn:microsoft.com/office/officeart/2005/8/layout/lProcess3"/>
    <dgm:cxn modelId="{922D6E83-7FD5-4A9C-93BD-FA5342879B6C}" type="presParOf" srcId="{7B8C3EC8-72E7-4AF5-A3AD-FB0A2C78D05B}" destId="{ECDF802D-97B6-44F9-B98D-7298CEF7360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03F296-071B-4DEE-AD14-49112B6F9D2E}"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tr-TR"/>
        </a:p>
      </dgm:t>
    </dgm:pt>
    <dgm:pt modelId="{FAC3F962-F06E-4324-BB25-65A5A28E21E8}">
      <dgm:prSet phldrT="[Metin]"/>
      <dgm:spPr/>
      <dgm:t>
        <a:bodyPr/>
        <a:lstStyle/>
        <a:p>
          <a:r>
            <a:rPr lang="tr-TR" dirty="0" smtClean="0">
              <a:solidFill>
                <a:srgbClr val="FF0000"/>
              </a:solidFill>
            </a:rPr>
            <a:t>Doğrudan sözel ipucu</a:t>
          </a:r>
          <a:endParaRPr lang="tr-TR" dirty="0">
            <a:solidFill>
              <a:srgbClr val="FF0000"/>
            </a:solidFill>
          </a:endParaRPr>
        </a:p>
      </dgm:t>
    </dgm:pt>
    <dgm:pt modelId="{29725B69-2E03-45B6-8BB9-8670518F8D3A}" type="parTrans" cxnId="{03F4183D-4E54-4138-92C8-A8A4E7A259CE}">
      <dgm:prSet/>
      <dgm:spPr/>
      <dgm:t>
        <a:bodyPr/>
        <a:lstStyle/>
        <a:p>
          <a:endParaRPr lang="tr-TR"/>
        </a:p>
      </dgm:t>
    </dgm:pt>
    <dgm:pt modelId="{50433408-DDF2-43C5-8502-99E6A0A5E6A1}" type="sibTrans" cxnId="{03F4183D-4E54-4138-92C8-A8A4E7A259CE}">
      <dgm:prSet/>
      <dgm:spPr/>
      <dgm:t>
        <a:bodyPr/>
        <a:lstStyle/>
        <a:p>
          <a:endParaRPr lang="tr-TR"/>
        </a:p>
      </dgm:t>
    </dgm:pt>
    <dgm:pt modelId="{B376D4A6-C903-4986-AA28-96AD842C727E}">
      <dgm:prSet phldrT="[Metin]"/>
      <dgm:spPr/>
      <dgm:t>
        <a:bodyPr/>
        <a:lstStyle/>
        <a:p>
          <a:r>
            <a:rPr lang="tr-TR" dirty="0" smtClean="0"/>
            <a:t>Ali topu getir.</a:t>
          </a:r>
          <a:endParaRPr lang="tr-TR" dirty="0"/>
        </a:p>
      </dgm:t>
    </dgm:pt>
    <dgm:pt modelId="{2B4DC12F-BE44-4D50-A140-333AA6310AD5}" type="parTrans" cxnId="{D4A1E715-DA0F-4640-9C0B-A05D97B8CA38}">
      <dgm:prSet/>
      <dgm:spPr/>
      <dgm:t>
        <a:bodyPr/>
        <a:lstStyle/>
        <a:p>
          <a:endParaRPr lang="tr-TR"/>
        </a:p>
      </dgm:t>
    </dgm:pt>
    <dgm:pt modelId="{157CC85B-9D88-4D48-9EF7-2EF7130935BD}" type="sibTrans" cxnId="{D4A1E715-DA0F-4640-9C0B-A05D97B8CA38}">
      <dgm:prSet/>
      <dgm:spPr/>
      <dgm:t>
        <a:bodyPr/>
        <a:lstStyle/>
        <a:p>
          <a:endParaRPr lang="tr-TR"/>
        </a:p>
      </dgm:t>
    </dgm:pt>
    <dgm:pt modelId="{466A7B02-274F-4AD7-977E-3870BEDCF5E2}">
      <dgm:prSet phldrT="[Metin]"/>
      <dgm:spPr/>
      <dgm:t>
        <a:bodyPr/>
        <a:lstStyle/>
        <a:p>
          <a:r>
            <a:rPr lang="tr-TR" dirty="0" smtClean="0">
              <a:solidFill>
                <a:srgbClr val="FF0000"/>
              </a:solidFill>
            </a:rPr>
            <a:t>Dolaylı sözel ipucu</a:t>
          </a:r>
          <a:endParaRPr lang="tr-TR" dirty="0">
            <a:solidFill>
              <a:srgbClr val="FF0000"/>
            </a:solidFill>
          </a:endParaRPr>
        </a:p>
      </dgm:t>
    </dgm:pt>
    <dgm:pt modelId="{F01AF375-62CD-4AA3-9FFA-27FB8C0D62B1}" type="parTrans" cxnId="{CD2EAB00-2E13-48EC-8F7A-DEAE84E557E0}">
      <dgm:prSet/>
      <dgm:spPr/>
      <dgm:t>
        <a:bodyPr/>
        <a:lstStyle/>
        <a:p>
          <a:endParaRPr lang="tr-TR"/>
        </a:p>
      </dgm:t>
    </dgm:pt>
    <dgm:pt modelId="{9A280678-B842-46D0-80F2-43BB906F13AE}" type="sibTrans" cxnId="{CD2EAB00-2E13-48EC-8F7A-DEAE84E557E0}">
      <dgm:prSet/>
      <dgm:spPr/>
      <dgm:t>
        <a:bodyPr/>
        <a:lstStyle/>
        <a:p>
          <a:endParaRPr lang="tr-TR"/>
        </a:p>
      </dgm:t>
    </dgm:pt>
    <dgm:pt modelId="{36E76237-8687-499E-86A8-34FE6CAA5F2C}">
      <dgm:prSet phldrT="[Metin]"/>
      <dgm:spPr/>
      <dgm:t>
        <a:bodyPr/>
        <a:lstStyle/>
        <a:p>
          <a:r>
            <a:rPr lang="tr-TR" dirty="0" smtClean="0"/>
            <a:t>Çocuklar zil çaldı.</a:t>
          </a:r>
          <a:endParaRPr lang="tr-TR" dirty="0"/>
        </a:p>
      </dgm:t>
    </dgm:pt>
    <dgm:pt modelId="{9165B361-F7EF-4649-9CFF-74D9539DAF36}" type="parTrans" cxnId="{A73CC56D-5C7D-4515-93A4-A26D1CF3363F}">
      <dgm:prSet/>
      <dgm:spPr/>
      <dgm:t>
        <a:bodyPr/>
        <a:lstStyle/>
        <a:p>
          <a:endParaRPr lang="tr-TR"/>
        </a:p>
      </dgm:t>
    </dgm:pt>
    <dgm:pt modelId="{7C912D05-0CA3-465A-90E9-EBFEAAC6C293}" type="sibTrans" cxnId="{A73CC56D-5C7D-4515-93A4-A26D1CF3363F}">
      <dgm:prSet/>
      <dgm:spPr/>
      <dgm:t>
        <a:bodyPr/>
        <a:lstStyle/>
        <a:p>
          <a:endParaRPr lang="tr-TR"/>
        </a:p>
      </dgm:t>
    </dgm:pt>
    <dgm:pt modelId="{D782767B-2996-4A15-A177-868BD67371AB}">
      <dgm:prSet/>
      <dgm:spPr/>
      <dgm:t>
        <a:bodyPr/>
        <a:lstStyle/>
        <a:p>
          <a:r>
            <a:rPr lang="tr-TR" dirty="0" smtClean="0"/>
            <a:t>Aslı kapıyı kapat.</a:t>
          </a:r>
          <a:endParaRPr lang="tr-TR" dirty="0"/>
        </a:p>
      </dgm:t>
    </dgm:pt>
    <dgm:pt modelId="{2A1CB2CD-F608-43D2-A34C-0F8CBE318017}" type="parTrans" cxnId="{74D6BEE0-CFF0-469B-8649-15F69B80C753}">
      <dgm:prSet/>
      <dgm:spPr/>
      <dgm:t>
        <a:bodyPr/>
        <a:lstStyle/>
        <a:p>
          <a:endParaRPr lang="tr-TR"/>
        </a:p>
      </dgm:t>
    </dgm:pt>
    <dgm:pt modelId="{6135FF2B-6324-4496-B6C7-E439179BAD91}" type="sibTrans" cxnId="{74D6BEE0-CFF0-469B-8649-15F69B80C753}">
      <dgm:prSet/>
      <dgm:spPr/>
      <dgm:t>
        <a:bodyPr/>
        <a:lstStyle/>
        <a:p>
          <a:endParaRPr lang="tr-TR"/>
        </a:p>
      </dgm:t>
    </dgm:pt>
    <dgm:pt modelId="{4D5B8DE2-66AF-4DF5-B9B7-1D5CC6C10F91}">
      <dgm:prSet/>
      <dgm:spPr/>
      <dgm:t>
        <a:bodyPr/>
        <a:lstStyle/>
        <a:p>
          <a:r>
            <a:rPr lang="tr-TR" dirty="0" smtClean="0"/>
            <a:t> Legoları kutusuna koy.</a:t>
          </a:r>
          <a:endParaRPr lang="tr-TR" dirty="0"/>
        </a:p>
      </dgm:t>
    </dgm:pt>
    <dgm:pt modelId="{75E3C05D-89F5-44A1-8C4D-4340FB44AEDF}" type="parTrans" cxnId="{445EFFE7-3A03-4137-811D-396C9C35AA46}">
      <dgm:prSet/>
      <dgm:spPr/>
      <dgm:t>
        <a:bodyPr/>
        <a:lstStyle/>
        <a:p>
          <a:endParaRPr lang="tr-TR"/>
        </a:p>
      </dgm:t>
    </dgm:pt>
    <dgm:pt modelId="{6DE9F169-063E-442A-8A30-C7AF8C52ECA1}" type="sibTrans" cxnId="{445EFFE7-3A03-4137-811D-396C9C35AA46}">
      <dgm:prSet/>
      <dgm:spPr/>
      <dgm:t>
        <a:bodyPr/>
        <a:lstStyle/>
        <a:p>
          <a:endParaRPr lang="tr-TR"/>
        </a:p>
      </dgm:t>
    </dgm:pt>
    <dgm:pt modelId="{FC4D6463-4732-40BB-AF1D-909070EE2135}">
      <dgm:prSet/>
      <dgm:spPr/>
      <dgm:t>
        <a:bodyPr/>
        <a:lstStyle/>
        <a:p>
          <a:r>
            <a:rPr lang="tr-TR" dirty="0" smtClean="0"/>
            <a:t>Çocuklar dışarı çıkmaz.</a:t>
          </a:r>
          <a:endParaRPr lang="tr-TR" dirty="0"/>
        </a:p>
      </dgm:t>
    </dgm:pt>
    <dgm:pt modelId="{8D9C3DFE-AD4C-4DB2-BFDC-26A6FCD9A95A}" type="parTrans" cxnId="{B1B292FD-A31B-4AA6-A4A3-36BA90155F47}">
      <dgm:prSet/>
      <dgm:spPr/>
      <dgm:t>
        <a:bodyPr/>
        <a:lstStyle/>
        <a:p>
          <a:endParaRPr lang="tr-TR"/>
        </a:p>
      </dgm:t>
    </dgm:pt>
    <dgm:pt modelId="{68C1B9D7-300A-4EA1-A6D3-3FADDEBC191A}" type="sibTrans" cxnId="{B1B292FD-A31B-4AA6-A4A3-36BA90155F47}">
      <dgm:prSet/>
      <dgm:spPr/>
      <dgm:t>
        <a:bodyPr/>
        <a:lstStyle/>
        <a:p>
          <a:endParaRPr lang="tr-TR"/>
        </a:p>
      </dgm:t>
    </dgm:pt>
    <dgm:pt modelId="{376849CF-6842-44D1-AF57-527764EB6346}">
      <dgm:prSet/>
      <dgm:spPr/>
      <dgm:t>
        <a:bodyPr/>
        <a:lstStyle/>
        <a:p>
          <a:r>
            <a:rPr lang="tr-TR" dirty="0" smtClean="0"/>
            <a:t>Ali beslenme zamanı.</a:t>
          </a:r>
          <a:endParaRPr lang="tr-TR" dirty="0"/>
        </a:p>
      </dgm:t>
    </dgm:pt>
    <dgm:pt modelId="{23849D27-3BBE-4C0B-9C16-267A1A2E0CE6}" type="parTrans" cxnId="{29DD5DCC-C450-4469-8989-9B9FD042E986}">
      <dgm:prSet/>
      <dgm:spPr/>
      <dgm:t>
        <a:bodyPr/>
        <a:lstStyle/>
        <a:p>
          <a:endParaRPr lang="tr-TR"/>
        </a:p>
      </dgm:t>
    </dgm:pt>
    <dgm:pt modelId="{2901CCF0-94BA-4365-9965-F5953B1C5E8F}" type="sibTrans" cxnId="{29DD5DCC-C450-4469-8989-9B9FD042E986}">
      <dgm:prSet/>
      <dgm:spPr/>
      <dgm:t>
        <a:bodyPr/>
        <a:lstStyle/>
        <a:p>
          <a:endParaRPr lang="tr-TR"/>
        </a:p>
      </dgm:t>
    </dgm:pt>
    <dgm:pt modelId="{CB71EF4A-7C84-43DB-B3D8-9BB14F6DB215}">
      <dgm:prSet/>
      <dgm:spPr/>
      <dgm:t>
        <a:bodyPr/>
        <a:lstStyle/>
        <a:p>
          <a:r>
            <a:rPr lang="tr-TR" dirty="0" smtClean="0"/>
            <a:t>Ali’ye dönerek, “Sanırım</a:t>
          </a:r>
          <a:endParaRPr lang="tr-TR" dirty="0"/>
        </a:p>
      </dgm:t>
    </dgm:pt>
    <dgm:pt modelId="{F1B987A0-1D2E-4112-87C4-0DA52839721B}" type="parTrans" cxnId="{F7B591EB-A93E-4453-811C-8A2479033968}">
      <dgm:prSet/>
      <dgm:spPr/>
      <dgm:t>
        <a:bodyPr/>
        <a:lstStyle/>
        <a:p>
          <a:endParaRPr lang="tr-TR"/>
        </a:p>
      </dgm:t>
    </dgm:pt>
    <dgm:pt modelId="{2CBDA2EF-E091-46C3-8A1D-DA19D5841F8B}" type="sibTrans" cxnId="{F7B591EB-A93E-4453-811C-8A2479033968}">
      <dgm:prSet/>
      <dgm:spPr/>
      <dgm:t>
        <a:bodyPr/>
        <a:lstStyle/>
        <a:p>
          <a:endParaRPr lang="tr-TR"/>
        </a:p>
      </dgm:t>
    </dgm:pt>
    <dgm:pt modelId="{FF8709E6-FDB4-42E6-A283-33A83D7C9363}">
      <dgm:prSet/>
      <dgm:spPr/>
      <dgm:t>
        <a:bodyPr/>
        <a:lstStyle/>
        <a:p>
          <a:r>
            <a:rPr lang="tr-TR" dirty="0" smtClean="0"/>
            <a:t>Ayşe’nin yardıma ihtiyacı var.”</a:t>
          </a:r>
          <a:endParaRPr lang="tr-TR" dirty="0"/>
        </a:p>
      </dgm:t>
    </dgm:pt>
    <dgm:pt modelId="{6AA72EF9-0BFC-4B55-82D8-2EF7BF3B2840}" type="parTrans" cxnId="{2431F47F-44BE-402D-8470-E8D005BB5FA6}">
      <dgm:prSet/>
      <dgm:spPr/>
      <dgm:t>
        <a:bodyPr/>
        <a:lstStyle/>
        <a:p>
          <a:endParaRPr lang="tr-TR"/>
        </a:p>
      </dgm:t>
    </dgm:pt>
    <dgm:pt modelId="{F3BDD37B-EBC5-4E84-BBB2-136DFE2D81C1}" type="sibTrans" cxnId="{2431F47F-44BE-402D-8470-E8D005BB5FA6}">
      <dgm:prSet/>
      <dgm:spPr/>
      <dgm:t>
        <a:bodyPr/>
        <a:lstStyle/>
        <a:p>
          <a:endParaRPr lang="tr-TR"/>
        </a:p>
      </dgm:t>
    </dgm:pt>
    <dgm:pt modelId="{FB54E807-DD64-41F3-8718-78F6B573A675}" type="pres">
      <dgm:prSet presAssocID="{A103F296-071B-4DEE-AD14-49112B6F9D2E}" presName="list" presStyleCnt="0">
        <dgm:presLayoutVars>
          <dgm:dir/>
          <dgm:animLvl val="lvl"/>
        </dgm:presLayoutVars>
      </dgm:prSet>
      <dgm:spPr/>
      <dgm:t>
        <a:bodyPr/>
        <a:lstStyle/>
        <a:p>
          <a:endParaRPr lang="tr-TR"/>
        </a:p>
      </dgm:t>
    </dgm:pt>
    <dgm:pt modelId="{C3BE26AA-CF6D-4B8D-B3DC-9A829DBF1501}" type="pres">
      <dgm:prSet presAssocID="{FAC3F962-F06E-4324-BB25-65A5A28E21E8}" presName="posSpace" presStyleCnt="0"/>
      <dgm:spPr/>
    </dgm:pt>
    <dgm:pt modelId="{D5AFE833-0F4E-41B4-8D98-29FDAC4AB315}" type="pres">
      <dgm:prSet presAssocID="{FAC3F962-F06E-4324-BB25-65A5A28E21E8}" presName="vertFlow" presStyleCnt="0"/>
      <dgm:spPr/>
    </dgm:pt>
    <dgm:pt modelId="{D3428768-47EB-463B-BE7E-174BAFB5CE09}" type="pres">
      <dgm:prSet presAssocID="{FAC3F962-F06E-4324-BB25-65A5A28E21E8}" presName="topSpace" presStyleCnt="0"/>
      <dgm:spPr/>
    </dgm:pt>
    <dgm:pt modelId="{BDB2CC5E-FBD9-4C60-B65C-DF7AAD98BD1E}" type="pres">
      <dgm:prSet presAssocID="{FAC3F962-F06E-4324-BB25-65A5A28E21E8}" presName="firstComp" presStyleCnt="0"/>
      <dgm:spPr/>
    </dgm:pt>
    <dgm:pt modelId="{7032D3D9-B75A-4A80-AF7E-5AD7DD815683}" type="pres">
      <dgm:prSet presAssocID="{FAC3F962-F06E-4324-BB25-65A5A28E21E8}" presName="firstChild" presStyleLbl="bgAccFollowNode1" presStyleIdx="0" presStyleCnt="8"/>
      <dgm:spPr/>
      <dgm:t>
        <a:bodyPr/>
        <a:lstStyle/>
        <a:p>
          <a:endParaRPr lang="tr-TR"/>
        </a:p>
      </dgm:t>
    </dgm:pt>
    <dgm:pt modelId="{D81BD5D5-731A-47E2-AFC8-41686B73A9C3}" type="pres">
      <dgm:prSet presAssocID="{FAC3F962-F06E-4324-BB25-65A5A28E21E8}" presName="firstChildTx" presStyleLbl="bgAccFollowNode1" presStyleIdx="0" presStyleCnt="8">
        <dgm:presLayoutVars>
          <dgm:bulletEnabled val="1"/>
        </dgm:presLayoutVars>
      </dgm:prSet>
      <dgm:spPr/>
      <dgm:t>
        <a:bodyPr/>
        <a:lstStyle/>
        <a:p>
          <a:endParaRPr lang="tr-TR"/>
        </a:p>
      </dgm:t>
    </dgm:pt>
    <dgm:pt modelId="{1C707132-C1D4-41FC-89F4-D21363404DF1}" type="pres">
      <dgm:prSet presAssocID="{D782767B-2996-4A15-A177-868BD67371AB}" presName="comp" presStyleCnt="0"/>
      <dgm:spPr/>
    </dgm:pt>
    <dgm:pt modelId="{4C4EB872-897E-4CF5-8713-504F500FC8E8}" type="pres">
      <dgm:prSet presAssocID="{D782767B-2996-4A15-A177-868BD67371AB}" presName="child" presStyleLbl="bgAccFollowNode1" presStyleIdx="1" presStyleCnt="8"/>
      <dgm:spPr/>
      <dgm:t>
        <a:bodyPr/>
        <a:lstStyle/>
        <a:p>
          <a:endParaRPr lang="tr-TR"/>
        </a:p>
      </dgm:t>
    </dgm:pt>
    <dgm:pt modelId="{AB0C92E0-6F37-4B18-9706-2458B6D62C24}" type="pres">
      <dgm:prSet presAssocID="{D782767B-2996-4A15-A177-868BD67371AB}" presName="childTx" presStyleLbl="bgAccFollowNode1" presStyleIdx="1" presStyleCnt="8">
        <dgm:presLayoutVars>
          <dgm:bulletEnabled val="1"/>
        </dgm:presLayoutVars>
      </dgm:prSet>
      <dgm:spPr/>
      <dgm:t>
        <a:bodyPr/>
        <a:lstStyle/>
        <a:p>
          <a:endParaRPr lang="tr-TR"/>
        </a:p>
      </dgm:t>
    </dgm:pt>
    <dgm:pt modelId="{048D9813-6F81-43BE-98C7-64CAC52CD89F}" type="pres">
      <dgm:prSet presAssocID="{4D5B8DE2-66AF-4DF5-B9B7-1D5CC6C10F91}" presName="comp" presStyleCnt="0"/>
      <dgm:spPr/>
    </dgm:pt>
    <dgm:pt modelId="{C2AE1910-783A-459C-92ED-DD040FEB8297}" type="pres">
      <dgm:prSet presAssocID="{4D5B8DE2-66AF-4DF5-B9B7-1D5CC6C10F91}" presName="child" presStyleLbl="bgAccFollowNode1" presStyleIdx="2" presStyleCnt="8"/>
      <dgm:spPr/>
      <dgm:t>
        <a:bodyPr/>
        <a:lstStyle/>
        <a:p>
          <a:endParaRPr lang="tr-TR"/>
        </a:p>
      </dgm:t>
    </dgm:pt>
    <dgm:pt modelId="{FFF9FC17-8993-4915-B295-5FA838FD1160}" type="pres">
      <dgm:prSet presAssocID="{4D5B8DE2-66AF-4DF5-B9B7-1D5CC6C10F91}" presName="childTx" presStyleLbl="bgAccFollowNode1" presStyleIdx="2" presStyleCnt="8">
        <dgm:presLayoutVars>
          <dgm:bulletEnabled val="1"/>
        </dgm:presLayoutVars>
      </dgm:prSet>
      <dgm:spPr/>
      <dgm:t>
        <a:bodyPr/>
        <a:lstStyle/>
        <a:p>
          <a:endParaRPr lang="tr-TR"/>
        </a:p>
      </dgm:t>
    </dgm:pt>
    <dgm:pt modelId="{279F6798-7D1C-4480-B884-079DBE1A0B36}" type="pres">
      <dgm:prSet presAssocID="{FC4D6463-4732-40BB-AF1D-909070EE2135}" presName="comp" presStyleCnt="0"/>
      <dgm:spPr/>
    </dgm:pt>
    <dgm:pt modelId="{B5B7AC73-0D60-4BA0-97FE-3045B0F3BBC7}" type="pres">
      <dgm:prSet presAssocID="{FC4D6463-4732-40BB-AF1D-909070EE2135}" presName="child" presStyleLbl="bgAccFollowNode1" presStyleIdx="3" presStyleCnt="8"/>
      <dgm:spPr/>
      <dgm:t>
        <a:bodyPr/>
        <a:lstStyle/>
        <a:p>
          <a:endParaRPr lang="tr-TR"/>
        </a:p>
      </dgm:t>
    </dgm:pt>
    <dgm:pt modelId="{5C4BE075-7AA5-46AE-BEEB-A6B4A93DD189}" type="pres">
      <dgm:prSet presAssocID="{FC4D6463-4732-40BB-AF1D-909070EE2135}" presName="childTx" presStyleLbl="bgAccFollowNode1" presStyleIdx="3" presStyleCnt="8">
        <dgm:presLayoutVars>
          <dgm:bulletEnabled val="1"/>
        </dgm:presLayoutVars>
      </dgm:prSet>
      <dgm:spPr/>
      <dgm:t>
        <a:bodyPr/>
        <a:lstStyle/>
        <a:p>
          <a:endParaRPr lang="tr-TR"/>
        </a:p>
      </dgm:t>
    </dgm:pt>
    <dgm:pt modelId="{1397E66E-D1E5-4579-B4BF-DFECDBDD2E5E}" type="pres">
      <dgm:prSet presAssocID="{FAC3F962-F06E-4324-BB25-65A5A28E21E8}" presName="negSpace" presStyleCnt="0"/>
      <dgm:spPr/>
    </dgm:pt>
    <dgm:pt modelId="{4FD97A5D-6784-4F02-AB71-2EB9BAD5B253}" type="pres">
      <dgm:prSet presAssocID="{FAC3F962-F06E-4324-BB25-65A5A28E21E8}" presName="circle" presStyleLbl="node1" presStyleIdx="0" presStyleCnt="2"/>
      <dgm:spPr/>
      <dgm:t>
        <a:bodyPr/>
        <a:lstStyle/>
        <a:p>
          <a:endParaRPr lang="tr-TR"/>
        </a:p>
      </dgm:t>
    </dgm:pt>
    <dgm:pt modelId="{D97D9BA2-A975-4E6C-B3CD-32F971242551}" type="pres">
      <dgm:prSet presAssocID="{50433408-DDF2-43C5-8502-99E6A0A5E6A1}" presName="transSpace" presStyleCnt="0"/>
      <dgm:spPr/>
    </dgm:pt>
    <dgm:pt modelId="{608A6328-0AE4-4867-8361-1A6828E35D00}" type="pres">
      <dgm:prSet presAssocID="{466A7B02-274F-4AD7-977E-3870BEDCF5E2}" presName="posSpace" presStyleCnt="0"/>
      <dgm:spPr/>
    </dgm:pt>
    <dgm:pt modelId="{FFBD9DDA-71E2-49F6-9DBE-24BDC5525AC3}" type="pres">
      <dgm:prSet presAssocID="{466A7B02-274F-4AD7-977E-3870BEDCF5E2}" presName="vertFlow" presStyleCnt="0"/>
      <dgm:spPr/>
    </dgm:pt>
    <dgm:pt modelId="{61282914-C4BF-4AAC-BEE4-F851BA59E65D}" type="pres">
      <dgm:prSet presAssocID="{466A7B02-274F-4AD7-977E-3870BEDCF5E2}" presName="topSpace" presStyleCnt="0"/>
      <dgm:spPr/>
    </dgm:pt>
    <dgm:pt modelId="{E9D04CF8-3FD4-4AA5-926F-F60135D307AF}" type="pres">
      <dgm:prSet presAssocID="{466A7B02-274F-4AD7-977E-3870BEDCF5E2}" presName="firstComp" presStyleCnt="0"/>
      <dgm:spPr/>
    </dgm:pt>
    <dgm:pt modelId="{886321E4-C9C9-4813-9E53-6513540D4F42}" type="pres">
      <dgm:prSet presAssocID="{466A7B02-274F-4AD7-977E-3870BEDCF5E2}" presName="firstChild" presStyleLbl="bgAccFollowNode1" presStyleIdx="4" presStyleCnt="8"/>
      <dgm:spPr/>
      <dgm:t>
        <a:bodyPr/>
        <a:lstStyle/>
        <a:p>
          <a:endParaRPr lang="tr-TR"/>
        </a:p>
      </dgm:t>
    </dgm:pt>
    <dgm:pt modelId="{026883D2-5039-4565-88B7-8E58FBAEF728}" type="pres">
      <dgm:prSet presAssocID="{466A7B02-274F-4AD7-977E-3870BEDCF5E2}" presName="firstChildTx" presStyleLbl="bgAccFollowNode1" presStyleIdx="4" presStyleCnt="8">
        <dgm:presLayoutVars>
          <dgm:bulletEnabled val="1"/>
        </dgm:presLayoutVars>
      </dgm:prSet>
      <dgm:spPr/>
      <dgm:t>
        <a:bodyPr/>
        <a:lstStyle/>
        <a:p>
          <a:endParaRPr lang="tr-TR"/>
        </a:p>
      </dgm:t>
    </dgm:pt>
    <dgm:pt modelId="{3341BF02-33CE-45F7-80CC-1459F6C965C6}" type="pres">
      <dgm:prSet presAssocID="{376849CF-6842-44D1-AF57-527764EB6346}" presName="comp" presStyleCnt="0"/>
      <dgm:spPr/>
    </dgm:pt>
    <dgm:pt modelId="{B96C9E90-7D50-40C1-B711-85BACF5DB6B1}" type="pres">
      <dgm:prSet presAssocID="{376849CF-6842-44D1-AF57-527764EB6346}" presName="child" presStyleLbl="bgAccFollowNode1" presStyleIdx="5" presStyleCnt="8"/>
      <dgm:spPr/>
      <dgm:t>
        <a:bodyPr/>
        <a:lstStyle/>
        <a:p>
          <a:endParaRPr lang="tr-TR"/>
        </a:p>
      </dgm:t>
    </dgm:pt>
    <dgm:pt modelId="{BDA9E38B-BEF2-4DA3-9C47-0761B9B99DB6}" type="pres">
      <dgm:prSet presAssocID="{376849CF-6842-44D1-AF57-527764EB6346}" presName="childTx" presStyleLbl="bgAccFollowNode1" presStyleIdx="5" presStyleCnt="8">
        <dgm:presLayoutVars>
          <dgm:bulletEnabled val="1"/>
        </dgm:presLayoutVars>
      </dgm:prSet>
      <dgm:spPr/>
      <dgm:t>
        <a:bodyPr/>
        <a:lstStyle/>
        <a:p>
          <a:endParaRPr lang="tr-TR"/>
        </a:p>
      </dgm:t>
    </dgm:pt>
    <dgm:pt modelId="{D6209424-5091-4E75-A516-AD47CDB3360A}" type="pres">
      <dgm:prSet presAssocID="{CB71EF4A-7C84-43DB-B3D8-9BB14F6DB215}" presName="comp" presStyleCnt="0"/>
      <dgm:spPr/>
    </dgm:pt>
    <dgm:pt modelId="{539F8686-C357-4318-BA48-1DBFF6676DD5}" type="pres">
      <dgm:prSet presAssocID="{CB71EF4A-7C84-43DB-B3D8-9BB14F6DB215}" presName="child" presStyleLbl="bgAccFollowNode1" presStyleIdx="6" presStyleCnt="8"/>
      <dgm:spPr/>
      <dgm:t>
        <a:bodyPr/>
        <a:lstStyle/>
        <a:p>
          <a:endParaRPr lang="tr-TR"/>
        </a:p>
      </dgm:t>
    </dgm:pt>
    <dgm:pt modelId="{1710DC24-69D2-4F7E-AF0A-FFF6980A3A1D}" type="pres">
      <dgm:prSet presAssocID="{CB71EF4A-7C84-43DB-B3D8-9BB14F6DB215}" presName="childTx" presStyleLbl="bgAccFollowNode1" presStyleIdx="6" presStyleCnt="8">
        <dgm:presLayoutVars>
          <dgm:bulletEnabled val="1"/>
        </dgm:presLayoutVars>
      </dgm:prSet>
      <dgm:spPr/>
      <dgm:t>
        <a:bodyPr/>
        <a:lstStyle/>
        <a:p>
          <a:endParaRPr lang="tr-TR"/>
        </a:p>
      </dgm:t>
    </dgm:pt>
    <dgm:pt modelId="{4B74B75E-D4AB-4962-A34D-D0D4F43E849B}" type="pres">
      <dgm:prSet presAssocID="{FF8709E6-FDB4-42E6-A283-33A83D7C9363}" presName="comp" presStyleCnt="0"/>
      <dgm:spPr/>
    </dgm:pt>
    <dgm:pt modelId="{D7906F10-A7E5-414B-8584-24BF45022872}" type="pres">
      <dgm:prSet presAssocID="{FF8709E6-FDB4-42E6-A283-33A83D7C9363}" presName="child" presStyleLbl="bgAccFollowNode1" presStyleIdx="7" presStyleCnt="8"/>
      <dgm:spPr/>
      <dgm:t>
        <a:bodyPr/>
        <a:lstStyle/>
        <a:p>
          <a:endParaRPr lang="tr-TR"/>
        </a:p>
      </dgm:t>
    </dgm:pt>
    <dgm:pt modelId="{A32E9862-9565-48CE-A43C-52E08CA37AAB}" type="pres">
      <dgm:prSet presAssocID="{FF8709E6-FDB4-42E6-A283-33A83D7C9363}" presName="childTx" presStyleLbl="bgAccFollowNode1" presStyleIdx="7" presStyleCnt="8">
        <dgm:presLayoutVars>
          <dgm:bulletEnabled val="1"/>
        </dgm:presLayoutVars>
      </dgm:prSet>
      <dgm:spPr/>
      <dgm:t>
        <a:bodyPr/>
        <a:lstStyle/>
        <a:p>
          <a:endParaRPr lang="tr-TR"/>
        </a:p>
      </dgm:t>
    </dgm:pt>
    <dgm:pt modelId="{A647760C-B649-4170-B508-ED10A2D30F3D}" type="pres">
      <dgm:prSet presAssocID="{466A7B02-274F-4AD7-977E-3870BEDCF5E2}" presName="negSpace" presStyleCnt="0"/>
      <dgm:spPr/>
    </dgm:pt>
    <dgm:pt modelId="{E9E83A5D-79DE-4C6D-86BF-D8C07E951BB6}" type="pres">
      <dgm:prSet presAssocID="{466A7B02-274F-4AD7-977E-3870BEDCF5E2}" presName="circle" presStyleLbl="node1" presStyleIdx="1" presStyleCnt="2"/>
      <dgm:spPr/>
      <dgm:t>
        <a:bodyPr/>
        <a:lstStyle/>
        <a:p>
          <a:endParaRPr lang="tr-TR"/>
        </a:p>
      </dgm:t>
    </dgm:pt>
  </dgm:ptLst>
  <dgm:cxnLst>
    <dgm:cxn modelId="{29DD5DCC-C450-4469-8989-9B9FD042E986}" srcId="{466A7B02-274F-4AD7-977E-3870BEDCF5E2}" destId="{376849CF-6842-44D1-AF57-527764EB6346}" srcOrd="1" destOrd="0" parTransId="{23849D27-3BBE-4C0B-9C16-267A1A2E0CE6}" sibTransId="{2901CCF0-94BA-4365-9965-F5953B1C5E8F}"/>
    <dgm:cxn modelId="{74D6BEE0-CFF0-469B-8649-15F69B80C753}" srcId="{FAC3F962-F06E-4324-BB25-65A5A28E21E8}" destId="{D782767B-2996-4A15-A177-868BD67371AB}" srcOrd="1" destOrd="0" parTransId="{2A1CB2CD-F608-43D2-A34C-0F8CBE318017}" sibTransId="{6135FF2B-6324-4496-B6C7-E439179BAD91}"/>
    <dgm:cxn modelId="{2431F47F-44BE-402D-8470-E8D005BB5FA6}" srcId="{466A7B02-274F-4AD7-977E-3870BEDCF5E2}" destId="{FF8709E6-FDB4-42E6-A283-33A83D7C9363}" srcOrd="3" destOrd="0" parTransId="{6AA72EF9-0BFC-4B55-82D8-2EF7BF3B2840}" sibTransId="{F3BDD37B-EBC5-4E84-BBB2-136DFE2D81C1}"/>
    <dgm:cxn modelId="{042BA283-C994-401F-A33D-875F8409CD3E}" type="presOf" srcId="{FAC3F962-F06E-4324-BB25-65A5A28E21E8}" destId="{4FD97A5D-6784-4F02-AB71-2EB9BAD5B253}" srcOrd="0" destOrd="0" presId="urn:microsoft.com/office/officeart/2005/8/layout/hList9"/>
    <dgm:cxn modelId="{B1B292FD-A31B-4AA6-A4A3-36BA90155F47}" srcId="{FAC3F962-F06E-4324-BB25-65A5A28E21E8}" destId="{FC4D6463-4732-40BB-AF1D-909070EE2135}" srcOrd="3" destOrd="0" parTransId="{8D9C3DFE-AD4C-4DB2-BFDC-26A6FCD9A95A}" sibTransId="{68C1B9D7-300A-4EA1-A6D3-3FADDEBC191A}"/>
    <dgm:cxn modelId="{175E515D-9B82-43D4-8869-56CBD828BBDE}" type="presOf" srcId="{A103F296-071B-4DEE-AD14-49112B6F9D2E}" destId="{FB54E807-DD64-41F3-8718-78F6B573A675}" srcOrd="0" destOrd="0" presId="urn:microsoft.com/office/officeart/2005/8/layout/hList9"/>
    <dgm:cxn modelId="{03F4183D-4E54-4138-92C8-A8A4E7A259CE}" srcId="{A103F296-071B-4DEE-AD14-49112B6F9D2E}" destId="{FAC3F962-F06E-4324-BB25-65A5A28E21E8}" srcOrd="0" destOrd="0" parTransId="{29725B69-2E03-45B6-8BB9-8670518F8D3A}" sibTransId="{50433408-DDF2-43C5-8502-99E6A0A5E6A1}"/>
    <dgm:cxn modelId="{7EE41422-3A49-4D23-B648-FE39D8A156C4}" type="presOf" srcId="{D782767B-2996-4A15-A177-868BD67371AB}" destId="{AB0C92E0-6F37-4B18-9706-2458B6D62C24}" srcOrd="1" destOrd="0" presId="urn:microsoft.com/office/officeart/2005/8/layout/hList9"/>
    <dgm:cxn modelId="{EEF47BD0-08EF-4FD4-8D95-03A5129D496E}" type="presOf" srcId="{B376D4A6-C903-4986-AA28-96AD842C727E}" destId="{D81BD5D5-731A-47E2-AFC8-41686B73A9C3}" srcOrd="1" destOrd="0" presId="urn:microsoft.com/office/officeart/2005/8/layout/hList9"/>
    <dgm:cxn modelId="{D4A1E715-DA0F-4640-9C0B-A05D97B8CA38}" srcId="{FAC3F962-F06E-4324-BB25-65A5A28E21E8}" destId="{B376D4A6-C903-4986-AA28-96AD842C727E}" srcOrd="0" destOrd="0" parTransId="{2B4DC12F-BE44-4D50-A140-333AA6310AD5}" sibTransId="{157CC85B-9D88-4D48-9EF7-2EF7130935BD}"/>
    <dgm:cxn modelId="{445EFFE7-3A03-4137-811D-396C9C35AA46}" srcId="{FAC3F962-F06E-4324-BB25-65A5A28E21E8}" destId="{4D5B8DE2-66AF-4DF5-B9B7-1D5CC6C10F91}" srcOrd="2" destOrd="0" parTransId="{75E3C05D-89F5-44A1-8C4D-4340FB44AEDF}" sibTransId="{6DE9F169-063E-442A-8A30-C7AF8C52ECA1}"/>
    <dgm:cxn modelId="{7BC3E083-1122-4B00-AB14-6E0CCC26782A}" type="presOf" srcId="{36E76237-8687-499E-86A8-34FE6CAA5F2C}" destId="{026883D2-5039-4565-88B7-8E58FBAEF728}" srcOrd="1" destOrd="0" presId="urn:microsoft.com/office/officeart/2005/8/layout/hList9"/>
    <dgm:cxn modelId="{CFF54CC4-FF25-42FB-A9B7-25B121260626}" type="presOf" srcId="{466A7B02-274F-4AD7-977E-3870BEDCF5E2}" destId="{E9E83A5D-79DE-4C6D-86BF-D8C07E951BB6}" srcOrd="0" destOrd="0" presId="urn:microsoft.com/office/officeart/2005/8/layout/hList9"/>
    <dgm:cxn modelId="{FC6BAC32-5DD7-4EA2-9209-C8213B1D5B8A}" type="presOf" srcId="{FF8709E6-FDB4-42E6-A283-33A83D7C9363}" destId="{A32E9862-9565-48CE-A43C-52E08CA37AAB}" srcOrd="1" destOrd="0" presId="urn:microsoft.com/office/officeart/2005/8/layout/hList9"/>
    <dgm:cxn modelId="{51229DFD-7063-467D-A10C-716AF7BF9165}" type="presOf" srcId="{D782767B-2996-4A15-A177-868BD67371AB}" destId="{4C4EB872-897E-4CF5-8713-504F500FC8E8}" srcOrd="0" destOrd="0" presId="urn:microsoft.com/office/officeart/2005/8/layout/hList9"/>
    <dgm:cxn modelId="{EB243234-1A9C-4B19-9056-E0D35ACFE6D3}" type="presOf" srcId="{376849CF-6842-44D1-AF57-527764EB6346}" destId="{B96C9E90-7D50-40C1-B711-85BACF5DB6B1}" srcOrd="0" destOrd="0" presId="urn:microsoft.com/office/officeart/2005/8/layout/hList9"/>
    <dgm:cxn modelId="{F072C4D1-93F8-4C12-A140-B9EDDD6EF56F}" type="presOf" srcId="{FC4D6463-4732-40BB-AF1D-909070EE2135}" destId="{5C4BE075-7AA5-46AE-BEEB-A6B4A93DD189}" srcOrd="1" destOrd="0" presId="urn:microsoft.com/office/officeart/2005/8/layout/hList9"/>
    <dgm:cxn modelId="{F7B591EB-A93E-4453-811C-8A2479033968}" srcId="{466A7B02-274F-4AD7-977E-3870BEDCF5E2}" destId="{CB71EF4A-7C84-43DB-B3D8-9BB14F6DB215}" srcOrd="2" destOrd="0" parTransId="{F1B987A0-1D2E-4112-87C4-0DA52839721B}" sibTransId="{2CBDA2EF-E091-46C3-8A1D-DA19D5841F8B}"/>
    <dgm:cxn modelId="{4CC11A74-5E60-4395-B817-A35FB03963C8}" type="presOf" srcId="{CB71EF4A-7C84-43DB-B3D8-9BB14F6DB215}" destId="{1710DC24-69D2-4F7E-AF0A-FFF6980A3A1D}" srcOrd="1" destOrd="0" presId="urn:microsoft.com/office/officeart/2005/8/layout/hList9"/>
    <dgm:cxn modelId="{6B46AC97-4C8F-4817-B80A-EC38D01D4B7A}" type="presOf" srcId="{4D5B8DE2-66AF-4DF5-B9B7-1D5CC6C10F91}" destId="{FFF9FC17-8993-4915-B295-5FA838FD1160}" srcOrd="1" destOrd="0" presId="urn:microsoft.com/office/officeart/2005/8/layout/hList9"/>
    <dgm:cxn modelId="{44BF7D19-CEB4-483D-BBAB-5C48A67342DF}" type="presOf" srcId="{FF8709E6-FDB4-42E6-A283-33A83D7C9363}" destId="{D7906F10-A7E5-414B-8584-24BF45022872}" srcOrd="0" destOrd="0" presId="urn:microsoft.com/office/officeart/2005/8/layout/hList9"/>
    <dgm:cxn modelId="{939E218B-3178-49CF-ADDB-ABF94F113789}" type="presOf" srcId="{CB71EF4A-7C84-43DB-B3D8-9BB14F6DB215}" destId="{539F8686-C357-4318-BA48-1DBFF6676DD5}" srcOrd="0" destOrd="0" presId="urn:microsoft.com/office/officeart/2005/8/layout/hList9"/>
    <dgm:cxn modelId="{A73CC56D-5C7D-4515-93A4-A26D1CF3363F}" srcId="{466A7B02-274F-4AD7-977E-3870BEDCF5E2}" destId="{36E76237-8687-499E-86A8-34FE6CAA5F2C}" srcOrd="0" destOrd="0" parTransId="{9165B361-F7EF-4649-9CFF-74D9539DAF36}" sibTransId="{7C912D05-0CA3-465A-90E9-EBFEAAC6C293}"/>
    <dgm:cxn modelId="{41F23F61-E9FA-46D6-A21E-9CC85F461C2B}" type="presOf" srcId="{FC4D6463-4732-40BB-AF1D-909070EE2135}" destId="{B5B7AC73-0D60-4BA0-97FE-3045B0F3BBC7}" srcOrd="0" destOrd="0" presId="urn:microsoft.com/office/officeart/2005/8/layout/hList9"/>
    <dgm:cxn modelId="{297BD860-D5AE-4A0A-B36D-DE14234E7AC5}" type="presOf" srcId="{B376D4A6-C903-4986-AA28-96AD842C727E}" destId="{7032D3D9-B75A-4A80-AF7E-5AD7DD815683}" srcOrd="0" destOrd="0" presId="urn:microsoft.com/office/officeart/2005/8/layout/hList9"/>
    <dgm:cxn modelId="{3C5B41BB-C253-4FD7-B088-AB5EB13DA894}" type="presOf" srcId="{4D5B8DE2-66AF-4DF5-B9B7-1D5CC6C10F91}" destId="{C2AE1910-783A-459C-92ED-DD040FEB8297}" srcOrd="0" destOrd="0" presId="urn:microsoft.com/office/officeart/2005/8/layout/hList9"/>
    <dgm:cxn modelId="{6D4C1731-0EEA-4200-AF99-B440D59EC741}" type="presOf" srcId="{376849CF-6842-44D1-AF57-527764EB6346}" destId="{BDA9E38B-BEF2-4DA3-9C47-0761B9B99DB6}" srcOrd="1" destOrd="0" presId="urn:microsoft.com/office/officeart/2005/8/layout/hList9"/>
    <dgm:cxn modelId="{CD2EAB00-2E13-48EC-8F7A-DEAE84E557E0}" srcId="{A103F296-071B-4DEE-AD14-49112B6F9D2E}" destId="{466A7B02-274F-4AD7-977E-3870BEDCF5E2}" srcOrd="1" destOrd="0" parTransId="{F01AF375-62CD-4AA3-9FFA-27FB8C0D62B1}" sibTransId="{9A280678-B842-46D0-80F2-43BB906F13AE}"/>
    <dgm:cxn modelId="{74CEFCCE-74F9-4254-B264-9842EFE9A07B}" type="presOf" srcId="{36E76237-8687-499E-86A8-34FE6CAA5F2C}" destId="{886321E4-C9C9-4813-9E53-6513540D4F42}" srcOrd="0" destOrd="0" presId="urn:microsoft.com/office/officeart/2005/8/layout/hList9"/>
    <dgm:cxn modelId="{655EB3BA-211B-4A62-8A34-6F2C88B82C3F}" type="presParOf" srcId="{FB54E807-DD64-41F3-8718-78F6B573A675}" destId="{C3BE26AA-CF6D-4B8D-B3DC-9A829DBF1501}" srcOrd="0" destOrd="0" presId="urn:microsoft.com/office/officeart/2005/8/layout/hList9"/>
    <dgm:cxn modelId="{16994609-6025-4091-B079-51DC13925381}" type="presParOf" srcId="{FB54E807-DD64-41F3-8718-78F6B573A675}" destId="{D5AFE833-0F4E-41B4-8D98-29FDAC4AB315}" srcOrd="1" destOrd="0" presId="urn:microsoft.com/office/officeart/2005/8/layout/hList9"/>
    <dgm:cxn modelId="{1A2410A2-8D12-4B04-92B5-AFE64DD0879E}" type="presParOf" srcId="{D5AFE833-0F4E-41B4-8D98-29FDAC4AB315}" destId="{D3428768-47EB-463B-BE7E-174BAFB5CE09}" srcOrd="0" destOrd="0" presId="urn:microsoft.com/office/officeart/2005/8/layout/hList9"/>
    <dgm:cxn modelId="{C6110C8E-1C95-44A0-98A6-C1173971638D}" type="presParOf" srcId="{D5AFE833-0F4E-41B4-8D98-29FDAC4AB315}" destId="{BDB2CC5E-FBD9-4C60-B65C-DF7AAD98BD1E}" srcOrd="1" destOrd="0" presId="urn:microsoft.com/office/officeart/2005/8/layout/hList9"/>
    <dgm:cxn modelId="{763FFE17-516F-4536-9039-A2046CD670CB}" type="presParOf" srcId="{BDB2CC5E-FBD9-4C60-B65C-DF7AAD98BD1E}" destId="{7032D3D9-B75A-4A80-AF7E-5AD7DD815683}" srcOrd="0" destOrd="0" presId="urn:microsoft.com/office/officeart/2005/8/layout/hList9"/>
    <dgm:cxn modelId="{8D272017-699C-40DC-9916-F6DE53097842}" type="presParOf" srcId="{BDB2CC5E-FBD9-4C60-B65C-DF7AAD98BD1E}" destId="{D81BD5D5-731A-47E2-AFC8-41686B73A9C3}" srcOrd="1" destOrd="0" presId="urn:microsoft.com/office/officeart/2005/8/layout/hList9"/>
    <dgm:cxn modelId="{AF4EFFDE-1998-4F71-AB9C-CF4D3AB7C091}" type="presParOf" srcId="{D5AFE833-0F4E-41B4-8D98-29FDAC4AB315}" destId="{1C707132-C1D4-41FC-89F4-D21363404DF1}" srcOrd="2" destOrd="0" presId="urn:microsoft.com/office/officeart/2005/8/layout/hList9"/>
    <dgm:cxn modelId="{E3C7B778-E525-4D49-9287-C7A5F1B1D857}" type="presParOf" srcId="{1C707132-C1D4-41FC-89F4-D21363404DF1}" destId="{4C4EB872-897E-4CF5-8713-504F500FC8E8}" srcOrd="0" destOrd="0" presId="urn:microsoft.com/office/officeart/2005/8/layout/hList9"/>
    <dgm:cxn modelId="{B9E60DFF-92DB-4EF3-B83B-7D7C28D85153}" type="presParOf" srcId="{1C707132-C1D4-41FC-89F4-D21363404DF1}" destId="{AB0C92E0-6F37-4B18-9706-2458B6D62C24}" srcOrd="1" destOrd="0" presId="urn:microsoft.com/office/officeart/2005/8/layout/hList9"/>
    <dgm:cxn modelId="{AA2B17B6-0A13-4726-B24A-9BA96B9C02D0}" type="presParOf" srcId="{D5AFE833-0F4E-41B4-8D98-29FDAC4AB315}" destId="{048D9813-6F81-43BE-98C7-64CAC52CD89F}" srcOrd="3" destOrd="0" presId="urn:microsoft.com/office/officeart/2005/8/layout/hList9"/>
    <dgm:cxn modelId="{B64BC92C-C441-4317-9B25-AD114E7BFE9E}" type="presParOf" srcId="{048D9813-6F81-43BE-98C7-64CAC52CD89F}" destId="{C2AE1910-783A-459C-92ED-DD040FEB8297}" srcOrd="0" destOrd="0" presId="urn:microsoft.com/office/officeart/2005/8/layout/hList9"/>
    <dgm:cxn modelId="{183ACB82-F33E-4DE5-9511-56B0369ABABF}" type="presParOf" srcId="{048D9813-6F81-43BE-98C7-64CAC52CD89F}" destId="{FFF9FC17-8993-4915-B295-5FA838FD1160}" srcOrd="1" destOrd="0" presId="urn:microsoft.com/office/officeart/2005/8/layout/hList9"/>
    <dgm:cxn modelId="{4B6DA4BC-D554-4D32-876D-533AC9DB8A8A}" type="presParOf" srcId="{D5AFE833-0F4E-41B4-8D98-29FDAC4AB315}" destId="{279F6798-7D1C-4480-B884-079DBE1A0B36}" srcOrd="4" destOrd="0" presId="urn:microsoft.com/office/officeart/2005/8/layout/hList9"/>
    <dgm:cxn modelId="{52BA35B4-8EDE-4EFD-9E84-9AD3A7E86AB2}" type="presParOf" srcId="{279F6798-7D1C-4480-B884-079DBE1A0B36}" destId="{B5B7AC73-0D60-4BA0-97FE-3045B0F3BBC7}" srcOrd="0" destOrd="0" presId="urn:microsoft.com/office/officeart/2005/8/layout/hList9"/>
    <dgm:cxn modelId="{C77755ED-E532-4438-AED3-B1799D5AB6C0}" type="presParOf" srcId="{279F6798-7D1C-4480-B884-079DBE1A0B36}" destId="{5C4BE075-7AA5-46AE-BEEB-A6B4A93DD189}" srcOrd="1" destOrd="0" presId="urn:microsoft.com/office/officeart/2005/8/layout/hList9"/>
    <dgm:cxn modelId="{102AE114-62DF-4881-AA68-7044CD25AAC7}" type="presParOf" srcId="{FB54E807-DD64-41F3-8718-78F6B573A675}" destId="{1397E66E-D1E5-4579-B4BF-DFECDBDD2E5E}" srcOrd="2" destOrd="0" presId="urn:microsoft.com/office/officeart/2005/8/layout/hList9"/>
    <dgm:cxn modelId="{FBF43D41-64D3-452C-828E-105E0B6E9571}" type="presParOf" srcId="{FB54E807-DD64-41F3-8718-78F6B573A675}" destId="{4FD97A5D-6784-4F02-AB71-2EB9BAD5B253}" srcOrd="3" destOrd="0" presId="urn:microsoft.com/office/officeart/2005/8/layout/hList9"/>
    <dgm:cxn modelId="{F8F8C1A2-000C-4D2E-98B8-984835A5471A}" type="presParOf" srcId="{FB54E807-DD64-41F3-8718-78F6B573A675}" destId="{D97D9BA2-A975-4E6C-B3CD-32F971242551}" srcOrd="4" destOrd="0" presId="urn:microsoft.com/office/officeart/2005/8/layout/hList9"/>
    <dgm:cxn modelId="{30B2C5B2-804B-43F0-A060-BC5A478E2A8E}" type="presParOf" srcId="{FB54E807-DD64-41F3-8718-78F6B573A675}" destId="{608A6328-0AE4-4867-8361-1A6828E35D00}" srcOrd="5" destOrd="0" presId="urn:microsoft.com/office/officeart/2005/8/layout/hList9"/>
    <dgm:cxn modelId="{E4AAD1CC-BEB6-49D4-9CBF-2E7679D19A15}" type="presParOf" srcId="{FB54E807-DD64-41F3-8718-78F6B573A675}" destId="{FFBD9DDA-71E2-49F6-9DBE-24BDC5525AC3}" srcOrd="6" destOrd="0" presId="urn:microsoft.com/office/officeart/2005/8/layout/hList9"/>
    <dgm:cxn modelId="{C3EA4FE2-0BC3-4C9F-8538-25674B9923F2}" type="presParOf" srcId="{FFBD9DDA-71E2-49F6-9DBE-24BDC5525AC3}" destId="{61282914-C4BF-4AAC-BEE4-F851BA59E65D}" srcOrd="0" destOrd="0" presId="urn:microsoft.com/office/officeart/2005/8/layout/hList9"/>
    <dgm:cxn modelId="{E8771D6A-5BB7-47FC-AF17-23D61C981EC5}" type="presParOf" srcId="{FFBD9DDA-71E2-49F6-9DBE-24BDC5525AC3}" destId="{E9D04CF8-3FD4-4AA5-926F-F60135D307AF}" srcOrd="1" destOrd="0" presId="urn:microsoft.com/office/officeart/2005/8/layout/hList9"/>
    <dgm:cxn modelId="{EA5F7CB5-74B5-489C-9DC6-F51FF9425E96}" type="presParOf" srcId="{E9D04CF8-3FD4-4AA5-926F-F60135D307AF}" destId="{886321E4-C9C9-4813-9E53-6513540D4F42}" srcOrd="0" destOrd="0" presId="urn:microsoft.com/office/officeart/2005/8/layout/hList9"/>
    <dgm:cxn modelId="{AAB94CAE-77A5-42FC-9E18-B2968E71792C}" type="presParOf" srcId="{E9D04CF8-3FD4-4AA5-926F-F60135D307AF}" destId="{026883D2-5039-4565-88B7-8E58FBAEF728}" srcOrd="1" destOrd="0" presId="urn:microsoft.com/office/officeart/2005/8/layout/hList9"/>
    <dgm:cxn modelId="{C50F0F11-7F74-4E40-8286-CB7EBAA2A9CE}" type="presParOf" srcId="{FFBD9DDA-71E2-49F6-9DBE-24BDC5525AC3}" destId="{3341BF02-33CE-45F7-80CC-1459F6C965C6}" srcOrd="2" destOrd="0" presId="urn:microsoft.com/office/officeart/2005/8/layout/hList9"/>
    <dgm:cxn modelId="{016A9206-3B15-4BC1-90CB-AB4EF3D06FE3}" type="presParOf" srcId="{3341BF02-33CE-45F7-80CC-1459F6C965C6}" destId="{B96C9E90-7D50-40C1-B711-85BACF5DB6B1}" srcOrd="0" destOrd="0" presId="urn:microsoft.com/office/officeart/2005/8/layout/hList9"/>
    <dgm:cxn modelId="{13BDBC4A-A8B4-40BA-B0F5-45BF6058F725}" type="presParOf" srcId="{3341BF02-33CE-45F7-80CC-1459F6C965C6}" destId="{BDA9E38B-BEF2-4DA3-9C47-0761B9B99DB6}" srcOrd="1" destOrd="0" presId="urn:microsoft.com/office/officeart/2005/8/layout/hList9"/>
    <dgm:cxn modelId="{14C73292-59BE-4E1C-8694-678E611295BC}" type="presParOf" srcId="{FFBD9DDA-71E2-49F6-9DBE-24BDC5525AC3}" destId="{D6209424-5091-4E75-A516-AD47CDB3360A}" srcOrd="3" destOrd="0" presId="urn:microsoft.com/office/officeart/2005/8/layout/hList9"/>
    <dgm:cxn modelId="{DD698646-8901-47D4-B92A-F0FD7164B582}" type="presParOf" srcId="{D6209424-5091-4E75-A516-AD47CDB3360A}" destId="{539F8686-C357-4318-BA48-1DBFF6676DD5}" srcOrd="0" destOrd="0" presId="urn:microsoft.com/office/officeart/2005/8/layout/hList9"/>
    <dgm:cxn modelId="{BCC84A8A-A1A2-48F6-B72F-5DB8832F853C}" type="presParOf" srcId="{D6209424-5091-4E75-A516-AD47CDB3360A}" destId="{1710DC24-69D2-4F7E-AF0A-FFF6980A3A1D}" srcOrd="1" destOrd="0" presId="urn:microsoft.com/office/officeart/2005/8/layout/hList9"/>
    <dgm:cxn modelId="{FB45C364-2F1B-4D61-9D61-85C1C9B1318A}" type="presParOf" srcId="{FFBD9DDA-71E2-49F6-9DBE-24BDC5525AC3}" destId="{4B74B75E-D4AB-4962-A34D-D0D4F43E849B}" srcOrd="4" destOrd="0" presId="urn:microsoft.com/office/officeart/2005/8/layout/hList9"/>
    <dgm:cxn modelId="{9A322060-7B58-4276-AD5E-0528F92A0CEC}" type="presParOf" srcId="{4B74B75E-D4AB-4962-A34D-D0D4F43E849B}" destId="{D7906F10-A7E5-414B-8584-24BF45022872}" srcOrd="0" destOrd="0" presId="urn:microsoft.com/office/officeart/2005/8/layout/hList9"/>
    <dgm:cxn modelId="{A1A47314-1801-4A3D-9E67-F33B1A5C0374}" type="presParOf" srcId="{4B74B75E-D4AB-4962-A34D-D0D4F43E849B}" destId="{A32E9862-9565-48CE-A43C-52E08CA37AAB}" srcOrd="1" destOrd="0" presId="urn:microsoft.com/office/officeart/2005/8/layout/hList9"/>
    <dgm:cxn modelId="{19EACD5A-94A8-40C8-B84F-8FB228073733}" type="presParOf" srcId="{FB54E807-DD64-41F3-8718-78F6B573A675}" destId="{A647760C-B649-4170-B508-ED10A2D30F3D}" srcOrd="7" destOrd="0" presId="urn:microsoft.com/office/officeart/2005/8/layout/hList9"/>
    <dgm:cxn modelId="{2F041F9A-EFF1-4956-8088-BD429DE4BFB6}" type="presParOf" srcId="{FB54E807-DD64-41F3-8718-78F6B573A675}" destId="{E9E83A5D-79DE-4C6D-86BF-D8C07E951BB6}"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E8218-EA3B-4A4E-BB71-FA613224B83F}">
      <dsp:nvSpPr>
        <dsp:cNvPr id="0" name=""/>
        <dsp:cNvSpPr/>
      </dsp:nvSpPr>
      <dsp:spPr>
        <a:xfrm>
          <a:off x="0" y="540059"/>
          <a:ext cx="6096000" cy="72008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6F065-DE23-4A1D-BAEE-70835E5A183C}">
      <dsp:nvSpPr>
        <dsp:cNvPr id="0" name=""/>
        <dsp:cNvSpPr/>
      </dsp:nvSpPr>
      <dsp:spPr>
        <a:xfrm>
          <a:off x="2678" y="0"/>
          <a:ext cx="1768078" cy="72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lvl="0" algn="ctr" defTabSz="1111250">
            <a:lnSpc>
              <a:spcPct val="90000"/>
            </a:lnSpc>
            <a:spcBef>
              <a:spcPct val="0"/>
            </a:spcBef>
            <a:spcAft>
              <a:spcPct val="35000"/>
            </a:spcAft>
          </a:pPr>
          <a:r>
            <a:rPr lang="tr-TR" sz="2500" kern="1200" dirty="0" smtClean="0">
              <a:solidFill>
                <a:srgbClr val="C00000"/>
              </a:solidFill>
            </a:rPr>
            <a:t>NE?</a:t>
          </a:r>
          <a:endParaRPr lang="tr-TR" sz="2500" kern="1200" dirty="0">
            <a:solidFill>
              <a:srgbClr val="C00000"/>
            </a:solidFill>
          </a:endParaRPr>
        </a:p>
      </dsp:txBody>
      <dsp:txXfrm>
        <a:off x="2678" y="0"/>
        <a:ext cx="1768078" cy="720080"/>
      </dsp:txXfrm>
    </dsp:sp>
    <dsp:sp modelId="{96BBE8D9-78E0-4AF4-8864-18CBB7641E5D}">
      <dsp:nvSpPr>
        <dsp:cNvPr id="0" name=""/>
        <dsp:cNvSpPr/>
      </dsp:nvSpPr>
      <dsp:spPr>
        <a:xfrm>
          <a:off x="796707" y="810089"/>
          <a:ext cx="180020" cy="180020"/>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B4EBAE-327E-4CDB-AC18-79E8E86AEB22}">
      <dsp:nvSpPr>
        <dsp:cNvPr id="0" name=""/>
        <dsp:cNvSpPr/>
      </dsp:nvSpPr>
      <dsp:spPr>
        <a:xfrm>
          <a:off x="1859160" y="1080119"/>
          <a:ext cx="1768078" cy="72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r>
            <a:rPr lang="tr-TR" sz="2500" kern="1200" dirty="0" smtClean="0">
              <a:solidFill>
                <a:srgbClr val="0070C0"/>
              </a:solidFill>
            </a:rPr>
            <a:t>NEREDE?</a:t>
          </a:r>
          <a:endParaRPr lang="tr-TR" sz="2500" kern="1200" dirty="0">
            <a:solidFill>
              <a:srgbClr val="0070C0"/>
            </a:solidFill>
          </a:endParaRPr>
        </a:p>
      </dsp:txBody>
      <dsp:txXfrm>
        <a:off x="1859160" y="1080119"/>
        <a:ext cx="1768078" cy="720080"/>
      </dsp:txXfrm>
    </dsp:sp>
    <dsp:sp modelId="{3153CBF5-9B2F-46F6-9049-29F34962A444}">
      <dsp:nvSpPr>
        <dsp:cNvPr id="0" name=""/>
        <dsp:cNvSpPr/>
      </dsp:nvSpPr>
      <dsp:spPr>
        <a:xfrm>
          <a:off x="2653190" y="810089"/>
          <a:ext cx="180020" cy="180020"/>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C7C28-DC1A-42A6-9160-6F279A078BE5}">
      <dsp:nvSpPr>
        <dsp:cNvPr id="0" name=""/>
        <dsp:cNvSpPr/>
      </dsp:nvSpPr>
      <dsp:spPr>
        <a:xfrm>
          <a:off x="3715642" y="0"/>
          <a:ext cx="1768078" cy="72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lvl="0" algn="ctr" defTabSz="1111250">
            <a:lnSpc>
              <a:spcPct val="90000"/>
            </a:lnSpc>
            <a:spcBef>
              <a:spcPct val="0"/>
            </a:spcBef>
            <a:spcAft>
              <a:spcPct val="35000"/>
            </a:spcAft>
          </a:pPr>
          <a:r>
            <a:rPr lang="tr-TR" sz="2500" kern="1200" dirty="0" smtClean="0">
              <a:solidFill>
                <a:srgbClr val="00B050"/>
              </a:solidFill>
            </a:rPr>
            <a:t>NASIL?</a:t>
          </a:r>
          <a:endParaRPr lang="tr-TR" sz="2500" kern="1200" dirty="0">
            <a:solidFill>
              <a:srgbClr val="00B050"/>
            </a:solidFill>
          </a:endParaRPr>
        </a:p>
      </dsp:txBody>
      <dsp:txXfrm>
        <a:off x="3715642" y="0"/>
        <a:ext cx="1768078" cy="720080"/>
      </dsp:txXfrm>
    </dsp:sp>
    <dsp:sp modelId="{79EBBDDE-95C2-4A3E-947E-D95824929566}">
      <dsp:nvSpPr>
        <dsp:cNvPr id="0" name=""/>
        <dsp:cNvSpPr/>
      </dsp:nvSpPr>
      <dsp:spPr>
        <a:xfrm>
          <a:off x="4509672" y="810089"/>
          <a:ext cx="180020" cy="18002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BE8E5-1809-499B-979C-137E8996344D}">
      <dsp:nvSpPr>
        <dsp:cNvPr id="0" name=""/>
        <dsp:cNvSpPr/>
      </dsp:nvSpPr>
      <dsp:spPr>
        <a:xfrm>
          <a:off x="3245634" y="1942776"/>
          <a:ext cx="1771603" cy="163458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tr-TR" sz="2200" kern="1200" dirty="0" smtClean="0"/>
            <a:t>ÖĞRETİMSEL AMAÇ</a:t>
          </a:r>
          <a:endParaRPr lang="tr-TR" sz="2200" kern="1200" dirty="0"/>
        </a:p>
      </dsp:txBody>
      <dsp:txXfrm>
        <a:off x="3325428" y="2022570"/>
        <a:ext cx="1612015" cy="1475001"/>
      </dsp:txXfrm>
    </dsp:sp>
    <dsp:sp modelId="{41A1B217-2647-49FE-B52A-1788C1C89E26}">
      <dsp:nvSpPr>
        <dsp:cNvPr id="0" name=""/>
        <dsp:cNvSpPr/>
      </dsp:nvSpPr>
      <dsp:spPr>
        <a:xfrm rot="16131327">
          <a:off x="3900473" y="1732387"/>
          <a:ext cx="420861" cy="0"/>
        </a:xfrm>
        <a:custGeom>
          <a:avLst/>
          <a:gdLst/>
          <a:ahLst/>
          <a:cxnLst/>
          <a:rect l="0" t="0" r="0" b="0"/>
          <a:pathLst>
            <a:path>
              <a:moveTo>
                <a:pt x="0" y="0"/>
              </a:moveTo>
              <a:lnTo>
                <a:pt x="420861"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CAE657-1D15-43D2-9891-15AC9DA90952}">
      <dsp:nvSpPr>
        <dsp:cNvPr id="0" name=""/>
        <dsp:cNvSpPr/>
      </dsp:nvSpPr>
      <dsp:spPr>
        <a:xfrm>
          <a:off x="3389638" y="-1440"/>
          <a:ext cx="1403688" cy="152343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t>İŞLEVSEL</a:t>
          </a:r>
          <a:endParaRPr lang="tr-TR" sz="1400" b="1" kern="1200" dirty="0"/>
        </a:p>
      </dsp:txBody>
      <dsp:txXfrm>
        <a:off x="3458160" y="67082"/>
        <a:ext cx="1266644" cy="1386395"/>
      </dsp:txXfrm>
    </dsp:sp>
    <dsp:sp modelId="{EA4E4371-8738-4C87-889A-8AECC75A0004}">
      <dsp:nvSpPr>
        <dsp:cNvPr id="0" name=""/>
        <dsp:cNvSpPr/>
      </dsp:nvSpPr>
      <dsp:spPr>
        <a:xfrm rot="1508602">
          <a:off x="4989372" y="3300783"/>
          <a:ext cx="588177" cy="0"/>
        </a:xfrm>
        <a:custGeom>
          <a:avLst/>
          <a:gdLst/>
          <a:ahLst/>
          <a:cxnLst/>
          <a:rect l="0" t="0" r="0" b="0"/>
          <a:pathLst>
            <a:path>
              <a:moveTo>
                <a:pt x="0" y="0"/>
              </a:moveTo>
              <a:lnTo>
                <a:pt x="588177"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9C7ED2-0BD4-463B-89BA-43632D41D10D}">
      <dsp:nvSpPr>
        <dsp:cNvPr id="0" name=""/>
        <dsp:cNvSpPr/>
      </dsp:nvSpPr>
      <dsp:spPr>
        <a:xfrm>
          <a:off x="5549684" y="3160350"/>
          <a:ext cx="1491242" cy="1230698"/>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t>ÖLÇÜLEBİLİR</a:t>
          </a:r>
          <a:endParaRPr lang="tr-TR" sz="1400" b="1" kern="1200" dirty="0"/>
        </a:p>
      </dsp:txBody>
      <dsp:txXfrm>
        <a:off x="5609762" y="3220428"/>
        <a:ext cx="1371086" cy="1110542"/>
      </dsp:txXfrm>
    </dsp:sp>
    <dsp:sp modelId="{7A512008-ED72-4ADD-AE26-99A3CE589072}">
      <dsp:nvSpPr>
        <dsp:cNvPr id="0" name=""/>
        <dsp:cNvSpPr/>
      </dsp:nvSpPr>
      <dsp:spPr>
        <a:xfrm rot="9353727">
          <a:off x="2704055" y="3272027"/>
          <a:ext cx="566267" cy="0"/>
        </a:xfrm>
        <a:custGeom>
          <a:avLst/>
          <a:gdLst/>
          <a:ahLst/>
          <a:cxnLst/>
          <a:rect l="0" t="0" r="0" b="0"/>
          <a:pathLst>
            <a:path>
              <a:moveTo>
                <a:pt x="0" y="0"/>
              </a:moveTo>
              <a:lnTo>
                <a:pt x="566267"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A5B144-1C76-4270-98D2-AE41FECA2B5C}">
      <dsp:nvSpPr>
        <dsp:cNvPr id="0" name=""/>
        <dsp:cNvSpPr/>
      </dsp:nvSpPr>
      <dsp:spPr>
        <a:xfrm>
          <a:off x="1155896" y="3094894"/>
          <a:ext cx="1572847" cy="1289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t>GENELLENEBİLİR</a:t>
          </a:r>
          <a:endParaRPr lang="tr-TR" sz="1400" b="1" kern="1200" dirty="0"/>
        </a:p>
      </dsp:txBody>
      <dsp:txXfrm>
        <a:off x="1218832" y="3157830"/>
        <a:ext cx="1446975" cy="1163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FC7E9-9491-4177-B389-70EA2EFB8A85}">
      <dsp:nvSpPr>
        <dsp:cNvPr id="0" name=""/>
        <dsp:cNvSpPr/>
      </dsp:nvSpPr>
      <dsp:spPr>
        <a:xfrm>
          <a:off x="0" y="0"/>
          <a:ext cx="7467229" cy="152382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rPr>
            <a:t>İŞLEVSEL: </a:t>
          </a:r>
          <a:r>
            <a:rPr lang="tr-TR" sz="1600" kern="1200" dirty="0" smtClean="0"/>
            <a:t>Amacın işlevsel olması demek, amaç cümlesinde çocuk için belirlenen becerinin çocuğun günlük rutin, etkinlik ve geçişlere(1) katılımı artırıcı ve (2) bağımsızlığını destekleyici, (3) aynı zamanda günlük rutin, etkinlik ve geçişleri tamamlaması için gerekli olan, (4) ve ekran etkileşmesine olanak veren bir beceri olması demektir.</a:t>
          </a:r>
          <a:endParaRPr lang="tr-TR" sz="1600" kern="1200" dirty="0"/>
        </a:p>
      </dsp:txBody>
      <dsp:txXfrm>
        <a:off x="44631" y="44631"/>
        <a:ext cx="5822905" cy="1434561"/>
      </dsp:txXfrm>
    </dsp:sp>
    <dsp:sp modelId="{A956E40B-247E-4081-96B7-F7F45BBC555D}">
      <dsp:nvSpPr>
        <dsp:cNvPr id="0" name=""/>
        <dsp:cNvSpPr/>
      </dsp:nvSpPr>
      <dsp:spPr>
        <a:xfrm>
          <a:off x="658873" y="1777794"/>
          <a:ext cx="7467229" cy="1523823"/>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rPr>
            <a:t>GENELLENEBİLİR</a:t>
          </a:r>
          <a:r>
            <a:rPr lang="tr-TR" sz="1600" kern="1200" dirty="0" smtClean="0"/>
            <a:t>: Amaç cümlesinde yer alan becerinin farklı günlük rutin, etkinlik ve geçişlerde farklı insanlarla ve araç-gereçlerle kullanılabilecek şekilde ifade edilmiş olması </a:t>
          </a:r>
          <a:r>
            <a:rPr lang="tr-TR" sz="1600" kern="1200" dirty="0" err="1" smtClean="0"/>
            <a:t>genellenebilir</a:t>
          </a:r>
          <a:r>
            <a:rPr lang="tr-TR" sz="1600" kern="1200" dirty="0" smtClean="0"/>
            <a:t> şekilde ifade edildiği anlamına gelir.</a:t>
          </a:r>
          <a:endParaRPr lang="tr-TR" sz="1600" kern="1200" dirty="0"/>
        </a:p>
      </dsp:txBody>
      <dsp:txXfrm>
        <a:off x="703504" y="1822425"/>
        <a:ext cx="5728608" cy="1434561"/>
      </dsp:txXfrm>
    </dsp:sp>
    <dsp:sp modelId="{87DA1855-31DA-48D8-8FF6-0FB96343F254}">
      <dsp:nvSpPr>
        <dsp:cNvPr id="0" name=""/>
        <dsp:cNvSpPr/>
      </dsp:nvSpPr>
      <dsp:spPr>
        <a:xfrm>
          <a:off x="1317746" y="3555589"/>
          <a:ext cx="7467229" cy="152382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rPr>
            <a:t>ÖLÇÜLEBİLİR: </a:t>
          </a:r>
          <a:r>
            <a:rPr lang="tr-TR" sz="1600" kern="1200" dirty="0" smtClean="0"/>
            <a:t>Amaç cümlesi ölçümlenebilir şekilde ifade edilmelidir. Yani öğrencinin “hangi durumlarda, hangi düzeyde/oranda, ne yapması gerekir” şeklinde ifade edilen bir amaç cümlesi ölçülebilir şeklinde ifade edildiğini gösterir. Ölçülebilir bir amaç cümlesinde becerinin ya da davranışın edinme göstergeleri yer alır.</a:t>
          </a:r>
          <a:endParaRPr lang="tr-TR" sz="1600" kern="1200" dirty="0"/>
        </a:p>
      </dsp:txBody>
      <dsp:txXfrm>
        <a:off x="1362377" y="3600220"/>
        <a:ext cx="5728608" cy="1434561"/>
      </dsp:txXfrm>
    </dsp:sp>
    <dsp:sp modelId="{B8FEBA80-16B1-4FFE-B2CF-68329461961F}">
      <dsp:nvSpPr>
        <dsp:cNvPr id="0" name=""/>
        <dsp:cNvSpPr/>
      </dsp:nvSpPr>
      <dsp:spPr>
        <a:xfrm>
          <a:off x="6476744" y="1155566"/>
          <a:ext cx="990485" cy="990485"/>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tr-TR" sz="3600" kern="1200"/>
        </a:p>
      </dsp:txBody>
      <dsp:txXfrm>
        <a:off x="6699603" y="1155566"/>
        <a:ext cx="544767" cy="745340"/>
      </dsp:txXfrm>
    </dsp:sp>
    <dsp:sp modelId="{726D9142-1FDC-4531-899A-7C2C7D706C36}">
      <dsp:nvSpPr>
        <dsp:cNvPr id="0" name=""/>
        <dsp:cNvSpPr/>
      </dsp:nvSpPr>
      <dsp:spPr>
        <a:xfrm>
          <a:off x="7135617" y="2923202"/>
          <a:ext cx="990485" cy="990485"/>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tr-TR" sz="3600" kern="1200"/>
        </a:p>
      </dsp:txBody>
      <dsp:txXfrm>
        <a:off x="7358476" y="2923202"/>
        <a:ext cx="544767" cy="745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F8A4-6326-4EC7-9045-191108119348}">
      <dsp:nvSpPr>
        <dsp:cNvPr id="0" name=""/>
        <dsp:cNvSpPr/>
      </dsp:nvSpPr>
      <dsp:spPr>
        <a:xfrm>
          <a:off x="676" y="2595718"/>
          <a:ext cx="2911788" cy="3494146"/>
        </a:xfrm>
        <a:prstGeom prst="roundRect">
          <a:avLst>
            <a:gd name="adj" fmla="val 5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tr-TR" sz="3300" b="1" kern="1200" dirty="0" smtClean="0">
              <a:solidFill>
                <a:srgbClr val="C00000"/>
              </a:solidFill>
            </a:rPr>
            <a:t>1</a:t>
          </a:r>
          <a:endParaRPr lang="tr-TR" sz="3300" b="1" kern="1200" dirty="0">
            <a:solidFill>
              <a:srgbClr val="C00000"/>
            </a:solidFill>
          </a:endParaRPr>
        </a:p>
      </dsp:txBody>
      <dsp:txXfrm rot="16200000">
        <a:off x="-1140744" y="3737139"/>
        <a:ext cx="2865200" cy="582357"/>
      </dsp:txXfrm>
    </dsp:sp>
    <dsp:sp modelId="{097E831B-D477-426E-808D-BA40B5CB5DFD}">
      <dsp:nvSpPr>
        <dsp:cNvPr id="0" name=""/>
        <dsp:cNvSpPr/>
      </dsp:nvSpPr>
      <dsp:spPr>
        <a:xfrm>
          <a:off x="583034" y="2595718"/>
          <a:ext cx="2169282" cy="3494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r>
            <a:rPr lang="tr-TR" sz="1500" kern="1200" dirty="0" smtClean="0"/>
            <a:t>Ali; dört gün </a:t>
          </a:r>
          <a:r>
            <a:rPr lang="tr-TR" sz="1500" kern="1200" dirty="0" err="1" smtClean="0"/>
            <a:t>ard</a:t>
          </a:r>
          <a:endParaRPr lang="tr-TR" sz="1500" kern="1200" dirty="0"/>
        </a:p>
        <a:p>
          <a:pPr lvl="0" algn="l" defTabSz="666750">
            <a:lnSpc>
              <a:spcPct val="90000"/>
            </a:lnSpc>
            <a:spcBef>
              <a:spcPct val="0"/>
            </a:spcBef>
            <a:spcAft>
              <a:spcPct val="35000"/>
            </a:spcAft>
          </a:pPr>
          <a:r>
            <a:rPr lang="tr-TR" sz="1500" kern="1200" dirty="0" smtClean="0"/>
            <a:t>arda, dört denemenin</a:t>
          </a:r>
          <a:endParaRPr lang="tr-TR" sz="1500" kern="1200" dirty="0"/>
        </a:p>
        <a:p>
          <a:pPr lvl="0" algn="l" defTabSz="666750">
            <a:lnSpc>
              <a:spcPct val="90000"/>
            </a:lnSpc>
            <a:spcBef>
              <a:spcPct val="0"/>
            </a:spcBef>
            <a:spcAft>
              <a:spcPct val="35000"/>
            </a:spcAft>
          </a:pPr>
          <a:r>
            <a:rPr lang="tr-TR" sz="1500" kern="1200" dirty="0" smtClean="0"/>
            <a:t>üçünde sınıfta</a:t>
          </a:r>
          <a:endParaRPr lang="tr-TR" sz="1500" kern="1200" dirty="0"/>
        </a:p>
        <a:p>
          <a:pPr lvl="0" algn="l" defTabSz="666750">
            <a:lnSpc>
              <a:spcPct val="90000"/>
            </a:lnSpc>
            <a:spcBef>
              <a:spcPct val="0"/>
            </a:spcBef>
            <a:spcAft>
              <a:spcPct val="35000"/>
            </a:spcAft>
          </a:pPr>
          <a:r>
            <a:rPr lang="tr-TR" sz="1500" kern="1200" dirty="0" smtClean="0"/>
            <a:t>gerçekleşen farklı</a:t>
          </a:r>
          <a:endParaRPr lang="tr-TR" sz="1500" kern="1200" dirty="0"/>
        </a:p>
        <a:p>
          <a:pPr lvl="0" algn="l" defTabSz="666750">
            <a:lnSpc>
              <a:spcPct val="90000"/>
            </a:lnSpc>
            <a:spcBef>
              <a:spcPct val="0"/>
            </a:spcBef>
            <a:spcAft>
              <a:spcPct val="35000"/>
            </a:spcAft>
          </a:pPr>
          <a:r>
            <a:rPr lang="tr-TR" sz="1500" kern="1200" dirty="0" smtClean="0"/>
            <a:t>etkinlikler (sanat</a:t>
          </a:r>
          <a:endParaRPr lang="tr-TR" sz="1500" kern="1200" dirty="0"/>
        </a:p>
        <a:p>
          <a:pPr lvl="0" algn="l" defTabSz="666750">
            <a:lnSpc>
              <a:spcPct val="90000"/>
            </a:lnSpc>
            <a:spcBef>
              <a:spcPct val="0"/>
            </a:spcBef>
            <a:spcAft>
              <a:spcPct val="35000"/>
            </a:spcAft>
          </a:pPr>
          <a:r>
            <a:rPr lang="tr-TR" sz="1500" kern="1200" dirty="0" smtClean="0"/>
            <a:t>etkinlikleri ve diğer</a:t>
          </a:r>
          <a:endParaRPr lang="tr-TR" sz="1500" kern="1200" dirty="0"/>
        </a:p>
        <a:p>
          <a:pPr lvl="0" algn="l" defTabSz="666750">
            <a:lnSpc>
              <a:spcPct val="90000"/>
            </a:lnSpc>
            <a:spcBef>
              <a:spcPct val="0"/>
            </a:spcBef>
            <a:spcAft>
              <a:spcPct val="35000"/>
            </a:spcAft>
          </a:pPr>
          <a:r>
            <a:rPr lang="tr-TR" sz="1500" kern="1200" dirty="0" smtClean="0"/>
            <a:t>etkinlikler) sırasında</a:t>
          </a:r>
          <a:endParaRPr lang="tr-TR" sz="1500" kern="1200" dirty="0"/>
        </a:p>
        <a:p>
          <a:pPr lvl="0" algn="l" defTabSz="666750">
            <a:lnSpc>
              <a:spcPct val="90000"/>
            </a:lnSpc>
            <a:spcBef>
              <a:spcPct val="0"/>
            </a:spcBef>
            <a:spcAft>
              <a:spcPct val="35000"/>
            </a:spcAft>
          </a:pPr>
          <a:r>
            <a:rPr lang="tr-TR" sz="1500" kern="1200" dirty="0" smtClean="0"/>
            <a:t>yetişkinin tam</a:t>
          </a:r>
          <a:endParaRPr lang="tr-TR" sz="1500" kern="1200" dirty="0"/>
        </a:p>
        <a:p>
          <a:pPr lvl="0" algn="l" defTabSz="666750">
            <a:lnSpc>
              <a:spcPct val="90000"/>
            </a:lnSpc>
            <a:spcBef>
              <a:spcPct val="0"/>
            </a:spcBef>
            <a:spcAft>
              <a:spcPct val="35000"/>
            </a:spcAft>
          </a:pPr>
          <a:r>
            <a:rPr lang="tr-TR" sz="1500" kern="1200" dirty="0" smtClean="0"/>
            <a:t>fiziksel yardımı ile</a:t>
          </a:r>
          <a:endParaRPr lang="tr-TR" sz="1500" kern="1200" dirty="0"/>
        </a:p>
        <a:p>
          <a:pPr lvl="0" algn="l" defTabSz="666750">
            <a:lnSpc>
              <a:spcPct val="90000"/>
            </a:lnSpc>
            <a:spcBef>
              <a:spcPct val="0"/>
            </a:spcBef>
            <a:spcAft>
              <a:spcPct val="35000"/>
            </a:spcAft>
          </a:pPr>
          <a:r>
            <a:rPr lang="tr-TR" sz="1500" kern="1200" dirty="0" smtClean="0"/>
            <a:t>farklı materyalleri</a:t>
          </a:r>
          <a:endParaRPr lang="tr-TR" sz="1500" kern="1200" dirty="0"/>
        </a:p>
        <a:p>
          <a:pPr lvl="0" algn="l" defTabSz="666750">
            <a:lnSpc>
              <a:spcPct val="90000"/>
            </a:lnSpc>
            <a:spcBef>
              <a:spcPct val="0"/>
            </a:spcBef>
            <a:spcAft>
              <a:spcPct val="35000"/>
            </a:spcAft>
          </a:pPr>
          <a:r>
            <a:rPr lang="tr-TR" sz="1500" kern="1200" dirty="0" smtClean="0"/>
            <a:t>(örn., kâğıt, bez ip</a:t>
          </a:r>
          <a:endParaRPr lang="tr-TR" sz="1500" kern="1200" dirty="0"/>
        </a:p>
        <a:p>
          <a:pPr lvl="0" algn="l" defTabSz="666750">
            <a:lnSpc>
              <a:spcPct val="90000"/>
            </a:lnSpc>
            <a:spcBef>
              <a:spcPct val="0"/>
            </a:spcBef>
            <a:spcAft>
              <a:spcPct val="35000"/>
            </a:spcAft>
          </a:pPr>
          <a:r>
            <a:rPr lang="tr-TR" sz="1500" kern="1200" dirty="0" smtClean="0"/>
            <a:t>gibi) keser.</a:t>
          </a:r>
          <a:endParaRPr lang="tr-TR" sz="1500" kern="1200" dirty="0"/>
        </a:p>
      </dsp:txBody>
      <dsp:txXfrm>
        <a:off x="583034" y="2595718"/>
        <a:ext cx="2169282" cy="3494146"/>
      </dsp:txXfrm>
    </dsp:sp>
    <dsp:sp modelId="{CED9AB1D-7DDF-4A4F-B968-CA660B6A2CC0}">
      <dsp:nvSpPr>
        <dsp:cNvPr id="0" name=""/>
        <dsp:cNvSpPr/>
      </dsp:nvSpPr>
      <dsp:spPr>
        <a:xfrm>
          <a:off x="3014378" y="2595718"/>
          <a:ext cx="2911788" cy="3494146"/>
        </a:xfrm>
        <a:prstGeom prst="roundRect">
          <a:avLst>
            <a:gd name="adj" fmla="val 5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tr-TR" sz="3300" b="1" kern="1200" dirty="0" smtClean="0">
              <a:solidFill>
                <a:srgbClr val="C00000"/>
              </a:solidFill>
            </a:rPr>
            <a:t>2</a:t>
          </a:r>
          <a:endParaRPr lang="tr-TR" sz="3300" b="1" kern="1200" dirty="0">
            <a:solidFill>
              <a:srgbClr val="C00000"/>
            </a:solidFill>
          </a:endParaRPr>
        </a:p>
      </dsp:txBody>
      <dsp:txXfrm rot="16200000">
        <a:off x="1872956" y="3737139"/>
        <a:ext cx="2865200" cy="582357"/>
      </dsp:txXfrm>
    </dsp:sp>
    <dsp:sp modelId="{CC61D02E-57FA-4EC4-8251-444DC529F6B4}">
      <dsp:nvSpPr>
        <dsp:cNvPr id="0" name=""/>
        <dsp:cNvSpPr/>
      </dsp:nvSpPr>
      <dsp:spPr>
        <a:xfrm rot="5400000">
          <a:off x="2772058" y="5374246"/>
          <a:ext cx="513756" cy="436768"/>
        </a:xfrm>
        <a:prstGeom prst="flowChartExtra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6257B-6130-4C2D-AA69-7F8715399602}">
      <dsp:nvSpPr>
        <dsp:cNvPr id="0" name=""/>
        <dsp:cNvSpPr/>
      </dsp:nvSpPr>
      <dsp:spPr>
        <a:xfrm>
          <a:off x="3596735" y="2595718"/>
          <a:ext cx="2169282" cy="3494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r>
            <a:rPr lang="sv-SE" sz="1500" kern="1200" dirty="0" smtClean="0"/>
            <a:t>Ali; dört gün ard arda,</a:t>
          </a:r>
          <a:endParaRPr lang="tr-TR" sz="1500" kern="1200" dirty="0"/>
        </a:p>
        <a:p>
          <a:pPr lvl="0" algn="l" defTabSz="666750">
            <a:lnSpc>
              <a:spcPct val="90000"/>
            </a:lnSpc>
            <a:spcBef>
              <a:spcPct val="0"/>
            </a:spcBef>
            <a:spcAft>
              <a:spcPct val="35000"/>
            </a:spcAft>
          </a:pPr>
          <a:r>
            <a:rPr lang="tr-TR" sz="1500" kern="1200" dirty="0" smtClean="0"/>
            <a:t>dört denemenin üçünde</a:t>
          </a:r>
          <a:endParaRPr lang="tr-TR" sz="1500" kern="1200" dirty="0"/>
        </a:p>
        <a:p>
          <a:pPr lvl="0" algn="l" defTabSz="666750">
            <a:lnSpc>
              <a:spcPct val="90000"/>
            </a:lnSpc>
            <a:spcBef>
              <a:spcPct val="0"/>
            </a:spcBef>
            <a:spcAft>
              <a:spcPct val="35000"/>
            </a:spcAft>
          </a:pPr>
          <a:r>
            <a:rPr lang="tr-TR" sz="1500" kern="1200" dirty="0" smtClean="0"/>
            <a:t>sınıfta gerçekleşen</a:t>
          </a:r>
          <a:endParaRPr lang="tr-TR" sz="1500" kern="1200" dirty="0"/>
        </a:p>
        <a:p>
          <a:pPr lvl="0" algn="l" defTabSz="666750">
            <a:lnSpc>
              <a:spcPct val="90000"/>
            </a:lnSpc>
            <a:spcBef>
              <a:spcPct val="0"/>
            </a:spcBef>
            <a:spcAft>
              <a:spcPct val="35000"/>
            </a:spcAft>
          </a:pPr>
          <a:r>
            <a:rPr lang="tr-TR" sz="1500" kern="1200" dirty="0" smtClean="0"/>
            <a:t>farklı etkinlikler (sanat</a:t>
          </a:r>
          <a:endParaRPr lang="tr-TR" sz="1500" kern="1200" dirty="0"/>
        </a:p>
        <a:p>
          <a:pPr lvl="0" algn="l" defTabSz="666750">
            <a:lnSpc>
              <a:spcPct val="90000"/>
            </a:lnSpc>
            <a:spcBef>
              <a:spcPct val="0"/>
            </a:spcBef>
            <a:spcAft>
              <a:spcPct val="35000"/>
            </a:spcAft>
          </a:pPr>
          <a:r>
            <a:rPr lang="tr-TR" sz="1500" kern="1200" dirty="0" smtClean="0"/>
            <a:t>etkinlikleri ve diğer</a:t>
          </a:r>
          <a:endParaRPr lang="tr-TR" sz="1500" kern="1200" dirty="0"/>
        </a:p>
        <a:p>
          <a:pPr lvl="0" algn="l" defTabSz="666750">
            <a:lnSpc>
              <a:spcPct val="90000"/>
            </a:lnSpc>
            <a:spcBef>
              <a:spcPct val="0"/>
            </a:spcBef>
            <a:spcAft>
              <a:spcPct val="35000"/>
            </a:spcAft>
          </a:pPr>
          <a:r>
            <a:rPr lang="tr-TR" sz="1500" kern="1200" dirty="0" smtClean="0"/>
            <a:t>etkinlikler) sırasında</a:t>
          </a:r>
          <a:endParaRPr lang="tr-TR" sz="1500" kern="1200" dirty="0"/>
        </a:p>
        <a:p>
          <a:pPr lvl="0" algn="l" defTabSz="666750">
            <a:lnSpc>
              <a:spcPct val="90000"/>
            </a:lnSpc>
            <a:spcBef>
              <a:spcPct val="0"/>
            </a:spcBef>
            <a:spcAft>
              <a:spcPct val="35000"/>
            </a:spcAft>
          </a:pPr>
          <a:r>
            <a:rPr lang="tr-TR" sz="1500" kern="1200" dirty="0" smtClean="0"/>
            <a:t>yetişkinin kısmi</a:t>
          </a:r>
          <a:endParaRPr lang="tr-TR" sz="1500" kern="1200" dirty="0"/>
        </a:p>
        <a:p>
          <a:pPr lvl="0" algn="l" defTabSz="666750">
            <a:lnSpc>
              <a:spcPct val="90000"/>
            </a:lnSpc>
            <a:spcBef>
              <a:spcPct val="0"/>
            </a:spcBef>
            <a:spcAft>
              <a:spcPct val="35000"/>
            </a:spcAft>
          </a:pPr>
          <a:r>
            <a:rPr lang="tr-TR" sz="1500" kern="1200" dirty="0" smtClean="0"/>
            <a:t>fiziksel yardımı ile</a:t>
          </a:r>
          <a:endParaRPr lang="tr-TR" sz="1500" kern="1200" dirty="0"/>
        </a:p>
        <a:p>
          <a:pPr lvl="0" algn="l" defTabSz="666750">
            <a:lnSpc>
              <a:spcPct val="90000"/>
            </a:lnSpc>
            <a:spcBef>
              <a:spcPct val="0"/>
            </a:spcBef>
            <a:spcAft>
              <a:spcPct val="35000"/>
            </a:spcAft>
          </a:pPr>
          <a:r>
            <a:rPr lang="tr-TR" sz="1500" kern="1200" dirty="0" smtClean="0"/>
            <a:t>farklı materyalleri (örn.,</a:t>
          </a:r>
          <a:endParaRPr lang="tr-TR" sz="1500" kern="1200" dirty="0"/>
        </a:p>
        <a:p>
          <a:pPr lvl="0" algn="l" defTabSz="666750">
            <a:lnSpc>
              <a:spcPct val="90000"/>
            </a:lnSpc>
            <a:spcBef>
              <a:spcPct val="0"/>
            </a:spcBef>
            <a:spcAft>
              <a:spcPct val="35000"/>
            </a:spcAft>
          </a:pPr>
          <a:r>
            <a:rPr lang="tr-TR" sz="1500" kern="1200" dirty="0" smtClean="0"/>
            <a:t>kâğıt, bez ip gibi) keser.</a:t>
          </a:r>
          <a:endParaRPr lang="tr-TR" sz="1500" kern="1200" dirty="0"/>
        </a:p>
      </dsp:txBody>
      <dsp:txXfrm>
        <a:off x="3596735" y="2595718"/>
        <a:ext cx="2169282" cy="3494146"/>
      </dsp:txXfrm>
    </dsp:sp>
    <dsp:sp modelId="{A020BA21-E00C-4BC1-92B7-6ED9FC75C230}">
      <dsp:nvSpPr>
        <dsp:cNvPr id="0" name=""/>
        <dsp:cNvSpPr/>
      </dsp:nvSpPr>
      <dsp:spPr>
        <a:xfrm>
          <a:off x="6028079" y="2595718"/>
          <a:ext cx="2911788" cy="3494146"/>
        </a:xfrm>
        <a:prstGeom prst="roundRect">
          <a:avLst>
            <a:gd name="adj" fmla="val 5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tr-TR" sz="3300" b="1" kern="1200" dirty="0" smtClean="0">
              <a:solidFill>
                <a:srgbClr val="C00000"/>
              </a:solidFill>
            </a:rPr>
            <a:t>3</a:t>
          </a:r>
          <a:endParaRPr lang="tr-TR" sz="3300" b="1" kern="1200" dirty="0">
            <a:solidFill>
              <a:srgbClr val="C00000"/>
            </a:solidFill>
          </a:endParaRPr>
        </a:p>
      </dsp:txBody>
      <dsp:txXfrm rot="16200000">
        <a:off x="4886658" y="3737139"/>
        <a:ext cx="2865200" cy="582357"/>
      </dsp:txXfrm>
    </dsp:sp>
    <dsp:sp modelId="{13798E2A-FB31-4BAB-9ABA-272BCC2CD7DA}">
      <dsp:nvSpPr>
        <dsp:cNvPr id="0" name=""/>
        <dsp:cNvSpPr/>
      </dsp:nvSpPr>
      <dsp:spPr>
        <a:xfrm rot="5400000">
          <a:off x="5785760" y="5374246"/>
          <a:ext cx="513756" cy="436768"/>
        </a:xfrm>
        <a:prstGeom prst="flowChartExtract">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5AEC9-5315-4B07-94E8-E1FE5FFB9286}">
      <dsp:nvSpPr>
        <dsp:cNvPr id="0" name=""/>
        <dsp:cNvSpPr/>
      </dsp:nvSpPr>
      <dsp:spPr>
        <a:xfrm>
          <a:off x="6610437" y="2595718"/>
          <a:ext cx="2169282" cy="3494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r>
            <a:rPr lang="tr-TR" sz="1500" kern="1200" dirty="0" smtClean="0"/>
            <a:t>Ali; dört gün </a:t>
          </a:r>
          <a:r>
            <a:rPr lang="tr-TR" sz="1500" kern="1200" dirty="0" err="1" smtClean="0"/>
            <a:t>ard</a:t>
          </a:r>
          <a:endParaRPr lang="tr-TR" sz="1500" kern="1200" dirty="0"/>
        </a:p>
        <a:p>
          <a:pPr lvl="0" algn="l" defTabSz="666750">
            <a:lnSpc>
              <a:spcPct val="90000"/>
            </a:lnSpc>
            <a:spcBef>
              <a:spcPct val="0"/>
            </a:spcBef>
            <a:spcAft>
              <a:spcPct val="35000"/>
            </a:spcAft>
          </a:pPr>
          <a:r>
            <a:rPr lang="tr-TR" sz="1500" kern="1200" dirty="0" smtClean="0"/>
            <a:t>arda, dört denemenin</a:t>
          </a:r>
          <a:endParaRPr lang="tr-TR" sz="1500" kern="1200" dirty="0"/>
        </a:p>
        <a:p>
          <a:pPr lvl="0" algn="l" defTabSz="666750">
            <a:lnSpc>
              <a:spcPct val="90000"/>
            </a:lnSpc>
            <a:spcBef>
              <a:spcPct val="0"/>
            </a:spcBef>
            <a:spcAft>
              <a:spcPct val="35000"/>
            </a:spcAft>
          </a:pPr>
          <a:r>
            <a:rPr lang="tr-TR" sz="1500" kern="1200" dirty="0" smtClean="0"/>
            <a:t>üçünde sınıfta</a:t>
          </a:r>
          <a:endParaRPr lang="tr-TR" sz="1500" kern="1200" dirty="0"/>
        </a:p>
        <a:p>
          <a:pPr lvl="0" algn="l" defTabSz="666750">
            <a:lnSpc>
              <a:spcPct val="90000"/>
            </a:lnSpc>
            <a:spcBef>
              <a:spcPct val="0"/>
            </a:spcBef>
            <a:spcAft>
              <a:spcPct val="35000"/>
            </a:spcAft>
          </a:pPr>
          <a:r>
            <a:rPr lang="tr-TR" sz="1500" kern="1200" dirty="0" smtClean="0"/>
            <a:t>gerçekleşen farklı</a:t>
          </a:r>
          <a:endParaRPr lang="tr-TR" sz="1500" kern="1200" dirty="0"/>
        </a:p>
        <a:p>
          <a:pPr lvl="0" algn="l" defTabSz="666750">
            <a:lnSpc>
              <a:spcPct val="90000"/>
            </a:lnSpc>
            <a:spcBef>
              <a:spcPct val="0"/>
            </a:spcBef>
            <a:spcAft>
              <a:spcPct val="35000"/>
            </a:spcAft>
          </a:pPr>
          <a:r>
            <a:rPr lang="tr-TR" sz="1500" kern="1200" dirty="0" smtClean="0"/>
            <a:t>etkinlikler (sanat</a:t>
          </a:r>
          <a:endParaRPr lang="tr-TR" sz="1500" kern="1200" dirty="0"/>
        </a:p>
        <a:p>
          <a:pPr lvl="0" algn="l" defTabSz="666750">
            <a:lnSpc>
              <a:spcPct val="90000"/>
            </a:lnSpc>
            <a:spcBef>
              <a:spcPct val="0"/>
            </a:spcBef>
            <a:spcAft>
              <a:spcPct val="35000"/>
            </a:spcAft>
          </a:pPr>
          <a:r>
            <a:rPr lang="tr-TR" sz="1500" kern="1200" dirty="0" smtClean="0"/>
            <a:t>etkinlikleri ve diğer</a:t>
          </a:r>
          <a:endParaRPr lang="tr-TR" sz="1500" kern="1200" dirty="0"/>
        </a:p>
        <a:p>
          <a:pPr lvl="0" algn="l" defTabSz="666750">
            <a:lnSpc>
              <a:spcPct val="90000"/>
            </a:lnSpc>
            <a:spcBef>
              <a:spcPct val="0"/>
            </a:spcBef>
            <a:spcAft>
              <a:spcPct val="35000"/>
            </a:spcAft>
          </a:pPr>
          <a:r>
            <a:rPr lang="tr-TR" sz="1500" kern="1200" dirty="0" smtClean="0"/>
            <a:t>etkinlikler) sırasında</a:t>
          </a:r>
          <a:endParaRPr lang="tr-TR" sz="1500" kern="1200" dirty="0"/>
        </a:p>
        <a:p>
          <a:pPr lvl="0" algn="l" defTabSz="666750">
            <a:lnSpc>
              <a:spcPct val="90000"/>
            </a:lnSpc>
            <a:spcBef>
              <a:spcPct val="0"/>
            </a:spcBef>
            <a:spcAft>
              <a:spcPct val="35000"/>
            </a:spcAft>
          </a:pPr>
          <a:r>
            <a:rPr lang="tr-TR" sz="1500" kern="1200" dirty="0" smtClean="0"/>
            <a:t>farklı materyalleri</a:t>
          </a:r>
          <a:endParaRPr lang="tr-TR" sz="1500" kern="1200" dirty="0"/>
        </a:p>
        <a:p>
          <a:pPr lvl="0" algn="l" defTabSz="666750">
            <a:lnSpc>
              <a:spcPct val="90000"/>
            </a:lnSpc>
            <a:spcBef>
              <a:spcPct val="0"/>
            </a:spcBef>
            <a:spcAft>
              <a:spcPct val="35000"/>
            </a:spcAft>
          </a:pPr>
          <a:r>
            <a:rPr lang="tr-TR" sz="1500" kern="1200" dirty="0" smtClean="0"/>
            <a:t>(örn., kâğıt, bez ip</a:t>
          </a:r>
          <a:endParaRPr lang="tr-TR" sz="1500" kern="1200" dirty="0"/>
        </a:p>
        <a:p>
          <a:pPr lvl="0" algn="l" defTabSz="666750">
            <a:lnSpc>
              <a:spcPct val="90000"/>
            </a:lnSpc>
            <a:spcBef>
              <a:spcPct val="0"/>
            </a:spcBef>
            <a:spcAft>
              <a:spcPct val="35000"/>
            </a:spcAft>
          </a:pPr>
          <a:r>
            <a:rPr lang="tr-TR" sz="1500" kern="1200" dirty="0" smtClean="0"/>
            <a:t>gibi) bağımsız bir</a:t>
          </a:r>
          <a:endParaRPr lang="tr-TR" sz="1500" kern="1200" dirty="0"/>
        </a:p>
        <a:p>
          <a:pPr lvl="0" algn="l" defTabSz="666750">
            <a:lnSpc>
              <a:spcPct val="90000"/>
            </a:lnSpc>
            <a:spcBef>
              <a:spcPct val="0"/>
            </a:spcBef>
            <a:spcAft>
              <a:spcPct val="35000"/>
            </a:spcAft>
          </a:pPr>
          <a:r>
            <a:rPr lang="tr-TR" sz="1500" kern="1200" dirty="0" smtClean="0"/>
            <a:t>şekilde keser.</a:t>
          </a:r>
          <a:endParaRPr lang="tr-TR" sz="1500" kern="1200" dirty="0"/>
        </a:p>
      </dsp:txBody>
      <dsp:txXfrm>
        <a:off x="6610437" y="2595718"/>
        <a:ext cx="2169282" cy="3494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F8A4-6326-4EC7-9045-191108119348}">
      <dsp:nvSpPr>
        <dsp:cNvPr id="0" name=""/>
        <dsp:cNvSpPr/>
      </dsp:nvSpPr>
      <dsp:spPr>
        <a:xfrm>
          <a:off x="1696" y="0"/>
          <a:ext cx="4320951" cy="3917641"/>
        </a:xfrm>
        <a:prstGeom prst="roundRect">
          <a:avLst>
            <a:gd name="adj" fmla="val 5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8021" rIns="217805" bIns="0" numCol="1" spcCol="1270" anchor="t" anchorCtr="0">
          <a:noAutofit/>
        </a:bodyPr>
        <a:lstStyle/>
        <a:p>
          <a:pPr lvl="0" algn="r" defTabSz="2178050">
            <a:lnSpc>
              <a:spcPct val="90000"/>
            </a:lnSpc>
            <a:spcBef>
              <a:spcPct val="0"/>
            </a:spcBef>
            <a:spcAft>
              <a:spcPct val="35000"/>
            </a:spcAft>
          </a:pPr>
          <a:r>
            <a:rPr lang="tr-TR" sz="4900" b="1" kern="1200" dirty="0" smtClean="0">
              <a:solidFill>
                <a:srgbClr val="C00000"/>
              </a:solidFill>
            </a:rPr>
            <a:t>1</a:t>
          </a:r>
          <a:endParaRPr lang="tr-TR" sz="4900" b="1" kern="1200" dirty="0">
            <a:solidFill>
              <a:srgbClr val="C00000"/>
            </a:solidFill>
          </a:endParaRPr>
        </a:p>
      </dsp:txBody>
      <dsp:txXfrm rot="16200000">
        <a:off x="-1172441" y="1174137"/>
        <a:ext cx="3212465" cy="864190"/>
      </dsp:txXfrm>
    </dsp:sp>
    <dsp:sp modelId="{097E831B-D477-426E-808D-BA40B5CB5DFD}">
      <dsp:nvSpPr>
        <dsp:cNvPr id="0" name=""/>
        <dsp:cNvSpPr/>
      </dsp:nvSpPr>
      <dsp:spPr>
        <a:xfrm>
          <a:off x="865886" y="0"/>
          <a:ext cx="3219108" cy="39176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lvl="0" algn="l" defTabSz="1111250">
            <a:lnSpc>
              <a:spcPct val="90000"/>
            </a:lnSpc>
            <a:spcBef>
              <a:spcPct val="0"/>
            </a:spcBef>
            <a:spcAft>
              <a:spcPct val="35000"/>
            </a:spcAft>
          </a:pPr>
          <a:r>
            <a:rPr lang="sv-SE" sz="2500" kern="1200" dirty="0" smtClean="0"/>
            <a:t>Ayşe, dört gün ard arda, dört</a:t>
          </a:r>
          <a:r>
            <a:rPr lang="tr-TR" sz="2500" kern="1200" dirty="0" smtClean="0"/>
            <a:t> denemenin üçünde sınıfta gerçekleşen farklı etkinlikler (sanat etkinlikleri ve diğer etkinlikler) sırasında yetişkinin model olunması ile ana renkleri (sarı, kırmızı ve mavi) sözel olarak ifade eder.</a:t>
          </a:r>
          <a:endParaRPr lang="tr-TR" sz="2500" kern="1200" dirty="0"/>
        </a:p>
      </dsp:txBody>
      <dsp:txXfrm>
        <a:off x="865886" y="0"/>
        <a:ext cx="3219108" cy="3917641"/>
      </dsp:txXfrm>
    </dsp:sp>
    <dsp:sp modelId="{CED9AB1D-7DDF-4A4F-B968-CA660B6A2CC0}">
      <dsp:nvSpPr>
        <dsp:cNvPr id="0" name=""/>
        <dsp:cNvSpPr/>
      </dsp:nvSpPr>
      <dsp:spPr>
        <a:xfrm>
          <a:off x="4473881" y="0"/>
          <a:ext cx="4320951" cy="3917641"/>
        </a:xfrm>
        <a:prstGeom prst="roundRect">
          <a:avLst>
            <a:gd name="adj" fmla="val 5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8021" rIns="217805" bIns="0" numCol="1" spcCol="1270" anchor="t" anchorCtr="0">
          <a:noAutofit/>
        </a:bodyPr>
        <a:lstStyle/>
        <a:p>
          <a:pPr lvl="0" algn="r" defTabSz="2178050">
            <a:lnSpc>
              <a:spcPct val="90000"/>
            </a:lnSpc>
            <a:spcBef>
              <a:spcPct val="0"/>
            </a:spcBef>
            <a:spcAft>
              <a:spcPct val="35000"/>
            </a:spcAft>
          </a:pPr>
          <a:r>
            <a:rPr lang="tr-TR" sz="4900" b="1" kern="1200" dirty="0" smtClean="0">
              <a:solidFill>
                <a:srgbClr val="C00000"/>
              </a:solidFill>
            </a:rPr>
            <a:t>2</a:t>
          </a:r>
          <a:endParaRPr lang="tr-TR" sz="4900" b="1" kern="1200" dirty="0">
            <a:solidFill>
              <a:srgbClr val="C00000"/>
            </a:solidFill>
          </a:endParaRPr>
        </a:p>
      </dsp:txBody>
      <dsp:txXfrm rot="16200000">
        <a:off x="3299743" y="1174137"/>
        <a:ext cx="3212465" cy="864190"/>
      </dsp:txXfrm>
    </dsp:sp>
    <dsp:sp modelId="{CC61D02E-57FA-4EC4-8251-444DC529F6B4}">
      <dsp:nvSpPr>
        <dsp:cNvPr id="0" name=""/>
        <dsp:cNvSpPr/>
      </dsp:nvSpPr>
      <dsp:spPr>
        <a:xfrm rot="5400000">
          <a:off x="4207494" y="3035833"/>
          <a:ext cx="575983" cy="648142"/>
        </a:xfrm>
        <a:prstGeom prst="flowChartExtra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6257B-6130-4C2D-AA69-7F8715399602}">
      <dsp:nvSpPr>
        <dsp:cNvPr id="0" name=""/>
        <dsp:cNvSpPr/>
      </dsp:nvSpPr>
      <dsp:spPr>
        <a:xfrm>
          <a:off x="5338071" y="0"/>
          <a:ext cx="3219108" cy="39176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lvl="0" algn="l" defTabSz="1111250">
            <a:lnSpc>
              <a:spcPct val="90000"/>
            </a:lnSpc>
            <a:spcBef>
              <a:spcPct val="0"/>
            </a:spcBef>
            <a:spcAft>
              <a:spcPct val="35000"/>
            </a:spcAft>
          </a:pPr>
          <a:r>
            <a:rPr lang="sv-SE" sz="2500" b="0" kern="1200" dirty="0" smtClean="0">
              <a:solidFill>
                <a:schemeClr val="bg1"/>
              </a:solidFill>
            </a:rPr>
            <a:t>Ayşe, dört gün ard arda, dört denemenin</a:t>
          </a:r>
          <a:r>
            <a:rPr lang="tr-TR" sz="2500" b="0" kern="1200" dirty="0" smtClean="0">
              <a:solidFill>
                <a:schemeClr val="bg1"/>
              </a:solidFill>
            </a:rPr>
            <a:t> üçünde sınıfta gerçekleşen farklı etkinlikler (sanat etkinlikleri ve diğer etkinlikler) sırasında adı sorulduğunda nesnelerin rengini (sarı, kırmızı ve mavi) bağımsız olarak sözel olarak ifade eder.</a:t>
          </a:r>
          <a:endParaRPr lang="tr-TR" sz="2500" b="0" kern="1200" dirty="0">
            <a:solidFill>
              <a:schemeClr val="bg1"/>
            </a:solidFill>
          </a:endParaRPr>
        </a:p>
      </dsp:txBody>
      <dsp:txXfrm>
        <a:off x="5338071" y="0"/>
        <a:ext cx="3219108" cy="39176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25D4C-2DE1-4277-80A1-D09516C1BF18}">
      <dsp:nvSpPr>
        <dsp:cNvPr id="0" name=""/>
        <dsp:cNvSpPr/>
      </dsp:nvSpPr>
      <dsp:spPr>
        <a:xfrm>
          <a:off x="2745" y="179333"/>
          <a:ext cx="2676672" cy="806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tr-TR" sz="2800" b="1" kern="1200" dirty="0" smtClean="0"/>
            <a:t>RUTİNLER</a:t>
          </a:r>
          <a:endParaRPr lang="tr-TR" sz="2800" b="1" kern="1200" dirty="0"/>
        </a:p>
      </dsp:txBody>
      <dsp:txXfrm>
        <a:off x="2745" y="179333"/>
        <a:ext cx="2676672" cy="806400"/>
      </dsp:txXfrm>
    </dsp:sp>
    <dsp:sp modelId="{F350B554-DE37-4572-8C77-B504D22C9738}">
      <dsp:nvSpPr>
        <dsp:cNvPr id="0" name=""/>
        <dsp:cNvSpPr/>
      </dsp:nvSpPr>
      <dsp:spPr>
        <a:xfrm>
          <a:off x="2745" y="985733"/>
          <a:ext cx="2676672" cy="420087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kern="1200" dirty="0" smtClean="0"/>
            <a:t>Giyinme-Soyunma</a:t>
          </a:r>
          <a:endParaRPr lang="tr-TR" sz="2800" kern="1200" dirty="0"/>
        </a:p>
        <a:p>
          <a:pPr marL="285750" lvl="1" indent="-285750" algn="l" defTabSz="1244600">
            <a:lnSpc>
              <a:spcPct val="90000"/>
            </a:lnSpc>
            <a:spcBef>
              <a:spcPct val="0"/>
            </a:spcBef>
            <a:spcAft>
              <a:spcPct val="15000"/>
            </a:spcAft>
            <a:buChar char="•"/>
          </a:pPr>
          <a:r>
            <a:rPr lang="tr-TR" sz="2800" kern="1200" dirty="0" smtClean="0"/>
            <a:t>Temizlik</a:t>
          </a:r>
          <a:endParaRPr lang="tr-TR" sz="2800" kern="1200" dirty="0"/>
        </a:p>
        <a:p>
          <a:pPr marL="285750" lvl="1" indent="-285750" algn="l" defTabSz="1244600">
            <a:lnSpc>
              <a:spcPct val="90000"/>
            </a:lnSpc>
            <a:spcBef>
              <a:spcPct val="0"/>
            </a:spcBef>
            <a:spcAft>
              <a:spcPct val="15000"/>
            </a:spcAft>
            <a:buChar char="•"/>
          </a:pPr>
          <a:r>
            <a:rPr lang="tr-TR" sz="2800" kern="1200" dirty="0" smtClean="0"/>
            <a:t> Beslenme</a:t>
          </a:r>
          <a:endParaRPr lang="tr-TR" sz="2800" kern="1200" dirty="0"/>
        </a:p>
        <a:p>
          <a:pPr marL="285750" lvl="1" indent="-285750" algn="l" defTabSz="1244600">
            <a:lnSpc>
              <a:spcPct val="90000"/>
            </a:lnSpc>
            <a:spcBef>
              <a:spcPct val="0"/>
            </a:spcBef>
            <a:spcAft>
              <a:spcPct val="15000"/>
            </a:spcAft>
            <a:buChar char="•"/>
          </a:pPr>
          <a:r>
            <a:rPr lang="tr-TR" sz="2800" kern="1200" dirty="0" smtClean="0"/>
            <a:t>Tuvalet</a:t>
          </a:r>
          <a:endParaRPr lang="tr-TR" sz="2800" kern="1200" dirty="0"/>
        </a:p>
      </dsp:txBody>
      <dsp:txXfrm>
        <a:off x="2745" y="985733"/>
        <a:ext cx="2676672" cy="4200879"/>
      </dsp:txXfrm>
    </dsp:sp>
    <dsp:sp modelId="{D58F2D80-4A16-45BC-A58E-B2F4F6D1C1E7}">
      <dsp:nvSpPr>
        <dsp:cNvPr id="0" name=""/>
        <dsp:cNvSpPr/>
      </dsp:nvSpPr>
      <dsp:spPr>
        <a:xfrm>
          <a:off x="3054151" y="179333"/>
          <a:ext cx="2676672" cy="8064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tr-TR" sz="2800" b="1" kern="1200" dirty="0" smtClean="0"/>
            <a:t>ETKİNLİKLER</a:t>
          </a:r>
          <a:endParaRPr lang="tr-TR" sz="2800" b="1" kern="1200" dirty="0"/>
        </a:p>
      </dsp:txBody>
      <dsp:txXfrm>
        <a:off x="3054151" y="179333"/>
        <a:ext cx="2676672" cy="806400"/>
      </dsp:txXfrm>
    </dsp:sp>
    <dsp:sp modelId="{83809BD8-E05A-496C-A04F-29B84B1438F7}">
      <dsp:nvSpPr>
        <dsp:cNvPr id="0" name=""/>
        <dsp:cNvSpPr/>
      </dsp:nvSpPr>
      <dsp:spPr>
        <a:xfrm>
          <a:off x="3054151" y="985733"/>
          <a:ext cx="2676672" cy="4200879"/>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kern="1200" dirty="0" smtClean="0"/>
            <a:t>Sanat etkinlikleri</a:t>
          </a:r>
          <a:endParaRPr lang="tr-TR" sz="2800" kern="1200" dirty="0"/>
        </a:p>
        <a:p>
          <a:pPr marL="285750" lvl="1" indent="-285750" algn="l" defTabSz="1244600">
            <a:lnSpc>
              <a:spcPct val="90000"/>
            </a:lnSpc>
            <a:spcBef>
              <a:spcPct val="0"/>
            </a:spcBef>
            <a:spcAft>
              <a:spcPct val="15000"/>
            </a:spcAft>
            <a:buChar char="•"/>
          </a:pPr>
          <a:r>
            <a:rPr lang="tr-TR" sz="2800" kern="1200" dirty="0" smtClean="0"/>
            <a:t>Müzik etkinlikleri</a:t>
          </a:r>
          <a:endParaRPr lang="tr-TR" sz="2800" kern="1200" dirty="0"/>
        </a:p>
        <a:p>
          <a:pPr marL="285750" lvl="1" indent="-285750" algn="l" defTabSz="1244600">
            <a:lnSpc>
              <a:spcPct val="90000"/>
            </a:lnSpc>
            <a:spcBef>
              <a:spcPct val="0"/>
            </a:spcBef>
            <a:spcAft>
              <a:spcPct val="15000"/>
            </a:spcAft>
            <a:buChar char="•"/>
          </a:pPr>
          <a:r>
            <a:rPr lang="tr-TR" sz="2800" kern="1200" dirty="0" smtClean="0"/>
            <a:t>Serbest oyun</a:t>
          </a:r>
          <a:endParaRPr lang="tr-TR" sz="2800" kern="1200" dirty="0"/>
        </a:p>
        <a:p>
          <a:pPr marL="285750" lvl="1" indent="-285750" algn="l" defTabSz="1244600">
            <a:lnSpc>
              <a:spcPct val="90000"/>
            </a:lnSpc>
            <a:spcBef>
              <a:spcPct val="0"/>
            </a:spcBef>
            <a:spcAft>
              <a:spcPct val="15000"/>
            </a:spcAft>
            <a:buChar char="•"/>
          </a:pPr>
          <a:r>
            <a:rPr lang="tr-TR" sz="2800" kern="1200" dirty="0" smtClean="0"/>
            <a:t> Fen ve doğa etkinlikler</a:t>
          </a:r>
          <a:endParaRPr lang="tr-TR" sz="2800" kern="1200" dirty="0"/>
        </a:p>
        <a:p>
          <a:pPr marL="285750" lvl="1" indent="-285750" algn="l" defTabSz="1244600">
            <a:lnSpc>
              <a:spcPct val="90000"/>
            </a:lnSpc>
            <a:spcBef>
              <a:spcPct val="0"/>
            </a:spcBef>
            <a:spcAft>
              <a:spcPct val="15000"/>
            </a:spcAft>
            <a:buChar char="•"/>
          </a:pPr>
          <a:r>
            <a:rPr lang="tr-TR" sz="2800" kern="1200" smtClean="0"/>
            <a:t>Türkçe dil etkinlikleri</a:t>
          </a:r>
          <a:endParaRPr lang="tr-TR" sz="2800" kern="1200" dirty="0"/>
        </a:p>
      </dsp:txBody>
      <dsp:txXfrm>
        <a:off x="3054151" y="985733"/>
        <a:ext cx="2676672" cy="4200879"/>
      </dsp:txXfrm>
    </dsp:sp>
    <dsp:sp modelId="{1794AA45-F94B-4C81-BC10-8BCD3A80D0E8}">
      <dsp:nvSpPr>
        <dsp:cNvPr id="0" name=""/>
        <dsp:cNvSpPr/>
      </dsp:nvSpPr>
      <dsp:spPr>
        <a:xfrm>
          <a:off x="6105558" y="179333"/>
          <a:ext cx="2676672" cy="80640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tr-TR" sz="2800" b="1" kern="1200" dirty="0" smtClean="0"/>
            <a:t>GEÇİŞLER</a:t>
          </a:r>
          <a:endParaRPr lang="tr-TR" sz="2800" b="1" kern="1200" dirty="0"/>
        </a:p>
      </dsp:txBody>
      <dsp:txXfrm>
        <a:off x="6105558" y="179333"/>
        <a:ext cx="2676672" cy="806400"/>
      </dsp:txXfrm>
    </dsp:sp>
    <dsp:sp modelId="{7927AD19-D72C-4620-B71E-1847EFB2A097}">
      <dsp:nvSpPr>
        <dsp:cNvPr id="0" name=""/>
        <dsp:cNvSpPr/>
      </dsp:nvSpPr>
      <dsp:spPr>
        <a:xfrm>
          <a:off x="6105558" y="985733"/>
          <a:ext cx="2676672" cy="4200879"/>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kern="1200" dirty="0" smtClean="0"/>
            <a:t>Okula gelişi ve gidiş</a:t>
          </a:r>
          <a:endParaRPr lang="tr-TR" sz="2800" kern="1200" dirty="0"/>
        </a:p>
        <a:p>
          <a:pPr marL="285750" lvl="1" indent="-285750" algn="l" defTabSz="1244600">
            <a:lnSpc>
              <a:spcPct val="90000"/>
            </a:lnSpc>
            <a:spcBef>
              <a:spcPct val="0"/>
            </a:spcBef>
            <a:spcAft>
              <a:spcPct val="15000"/>
            </a:spcAft>
            <a:buChar char="•"/>
          </a:pPr>
          <a:r>
            <a:rPr lang="tr-TR" sz="2800" kern="1200" dirty="0" smtClean="0"/>
            <a:t> Etkinlikler arası geçiş</a:t>
          </a:r>
          <a:endParaRPr lang="tr-TR" sz="2800" kern="1200" dirty="0"/>
        </a:p>
        <a:p>
          <a:pPr marL="285750" lvl="1" indent="-285750" algn="l" defTabSz="1244600">
            <a:lnSpc>
              <a:spcPct val="90000"/>
            </a:lnSpc>
            <a:spcBef>
              <a:spcPct val="0"/>
            </a:spcBef>
            <a:spcAft>
              <a:spcPct val="15000"/>
            </a:spcAft>
            <a:buChar char="•"/>
          </a:pPr>
          <a:r>
            <a:rPr lang="tr-TR" sz="2800" kern="1200" dirty="0" smtClean="0"/>
            <a:t>Oyuncakları, araç-gereçleri toplama</a:t>
          </a:r>
          <a:endParaRPr lang="tr-TR" sz="2800" kern="1200" dirty="0"/>
        </a:p>
        <a:p>
          <a:pPr marL="285750" lvl="1" indent="-285750" algn="l" defTabSz="1244600">
            <a:lnSpc>
              <a:spcPct val="90000"/>
            </a:lnSpc>
            <a:spcBef>
              <a:spcPct val="0"/>
            </a:spcBef>
            <a:spcAft>
              <a:spcPct val="15000"/>
            </a:spcAft>
            <a:buChar char="•"/>
          </a:pPr>
          <a:r>
            <a:rPr lang="tr-TR" sz="2800" kern="1200" smtClean="0"/>
            <a:t>Servise biniş-iniş</a:t>
          </a:r>
          <a:endParaRPr lang="tr-TR" sz="2800" kern="1200" dirty="0"/>
        </a:p>
      </dsp:txBody>
      <dsp:txXfrm>
        <a:off x="6105558" y="985733"/>
        <a:ext cx="2676672" cy="42008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9B828-B76E-43AF-B00B-68ED170F49D5}">
      <dsp:nvSpPr>
        <dsp:cNvPr id="0" name=""/>
        <dsp:cNvSpPr/>
      </dsp:nvSpPr>
      <dsp:spPr>
        <a:xfrm>
          <a:off x="1583" y="0"/>
          <a:ext cx="2464258" cy="402272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FİZİKSEL DURUMLAR</a:t>
          </a:r>
          <a:endParaRPr lang="tr-TR" sz="3200" kern="1200" dirty="0"/>
        </a:p>
      </dsp:txBody>
      <dsp:txXfrm>
        <a:off x="1583" y="1609089"/>
        <a:ext cx="2464258" cy="1609090"/>
      </dsp:txXfrm>
    </dsp:sp>
    <dsp:sp modelId="{D91FAF7B-60A8-4735-80F2-58D750F9215E}">
      <dsp:nvSpPr>
        <dsp:cNvPr id="0" name=""/>
        <dsp:cNvSpPr/>
      </dsp:nvSpPr>
      <dsp:spPr>
        <a:xfrm>
          <a:off x="563929" y="241363"/>
          <a:ext cx="1339567" cy="13395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E2C534-DB4A-4BA6-BF9E-A3DF931E3A91}">
      <dsp:nvSpPr>
        <dsp:cNvPr id="0" name=""/>
        <dsp:cNvSpPr/>
      </dsp:nvSpPr>
      <dsp:spPr>
        <a:xfrm>
          <a:off x="2539770" y="0"/>
          <a:ext cx="2464258" cy="4022725"/>
        </a:xfrm>
        <a:prstGeom prst="roundRect">
          <a:avLst>
            <a:gd name="adj" fmla="val 10000"/>
          </a:avLst>
        </a:prstGeom>
        <a:solidFill>
          <a:schemeClr val="accent5">
            <a:hueOff val="-3676672"/>
            <a:satOff val="-5114"/>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ORTAMLAR</a:t>
          </a:r>
          <a:endParaRPr lang="tr-TR" sz="3200" kern="1200" dirty="0"/>
        </a:p>
      </dsp:txBody>
      <dsp:txXfrm>
        <a:off x="2539770" y="1609089"/>
        <a:ext cx="2464258" cy="1609090"/>
      </dsp:txXfrm>
    </dsp:sp>
    <dsp:sp modelId="{0256A9F3-4670-4F42-8CC5-78128042E48C}">
      <dsp:nvSpPr>
        <dsp:cNvPr id="0" name=""/>
        <dsp:cNvSpPr/>
      </dsp:nvSpPr>
      <dsp:spPr>
        <a:xfrm>
          <a:off x="3102116" y="241363"/>
          <a:ext cx="1339567" cy="133956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4BC4C3-2ABF-428B-A51C-018E75EE27C1}">
      <dsp:nvSpPr>
        <dsp:cNvPr id="0" name=""/>
        <dsp:cNvSpPr/>
      </dsp:nvSpPr>
      <dsp:spPr>
        <a:xfrm>
          <a:off x="5077957" y="0"/>
          <a:ext cx="2464258" cy="4022725"/>
        </a:xfrm>
        <a:prstGeom prst="roundRect">
          <a:avLst>
            <a:gd name="adj" fmla="val 10000"/>
          </a:avLst>
        </a:prstGeom>
        <a:solidFill>
          <a:schemeClr val="accent5">
            <a:hueOff val="-7353344"/>
            <a:satOff val="-1022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KİŞİLER</a:t>
          </a:r>
          <a:endParaRPr lang="tr-TR" sz="3200" kern="1200" dirty="0"/>
        </a:p>
      </dsp:txBody>
      <dsp:txXfrm>
        <a:off x="5077957" y="1609089"/>
        <a:ext cx="2464258" cy="1609090"/>
      </dsp:txXfrm>
    </dsp:sp>
    <dsp:sp modelId="{E6DEC2D6-8564-4DEA-BBEE-30BA4B9852D2}">
      <dsp:nvSpPr>
        <dsp:cNvPr id="0" name=""/>
        <dsp:cNvSpPr/>
      </dsp:nvSpPr>
      <dsp:spPr>
        <a:xfrm>
          <a:off x="5640302" y="241363"/>
          <a:ext cx="1339567" cy="133956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3A12B-B7F4-4EAD-8EAE-3B6EA434A8D8}">
      <dsp:nvSpPr>
        <dsp:cNvPr id="0" name=""/>
        <dsp:cNvSpPr/>
      </dsp:nvSpPr>
      <dsp:spPr>
        <a:xfrm>
          <a:off x="301751" y="3218180"/>
          <a:ext cx="6940296" cy="603408"/>
        </a:xfrm>
        <a:prstGeom prst="leftRightArrow">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134FD-6DA3-44AB-87CA-1C492945C36A}">
      <dsp:nvSpPr>
        <dsp:cNvPr id="0" name=""/>
        <dsp:cNvSpPr/>
      </dsp:nvSpPr>
      <dsp:spPr>
        <a:xfrm>
          <a:off x="1707" y="994223"/>
          <a:ext cx="3281343" cy="97008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1. </a:t>
          </a:r>
          <a:r>
            <a:rPr lang="tr-TR" sz="1400" kern="1200" dirty="0" smtClean="0"/>
            <a:t>Çocuğun yaşıtlarının yapabildiğini yapamadığında...</a:t>
          </a:r>
          <a:endParaRPr lang="tr-TR" sz="1400" kern="1200" dirty="0"/>
        </a:p>
      </dsp:txBody>
      <dsp:txXfrm>
        <a:off x="486750" y="994223"/>
        <a:ext cx="2311257" cy="970086"/>
      </dsp:txXfrm>
    </dsp:sp>
    <dsp:sp modelId="{5F65A45C-0A1F-463D-9813-6A52380B1FD4}">
      <dsp:nvSpPr>
        <dsp:cNvPr id="0" name=""/>
        <dsp:cNvSpPr/>
      </dsp:nvSpPr>
      <dsp:spPr>
        <a:xfrm>
          <a:off x="2967772" y="1076680"/>
          <a:ext cx="5689124" cy="805172"/>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yaşıtları çok rahat makas kullanarak kâğıt kesebilirken, Ayşe’nin bu beceriye ilişkin yardıma gereksinimi olduğunu gösterir.</a:t>
          </a:r>
          <a:endParaRPr lang="tr-TR" sz="1200" kern="1200" dirty="0"/>
        </a:p>
      </dsp:txBody>
      <dsp:txXfrm>
        <a:off x="3370358" y="1076680"/>
        <a:ext cx="4883952" cy="805172"/>
      </dsp:txXfrm>
    </dsp:sp>
    <dsp:sp modelId="{9A93FB98-66BE-406B-9555-DDA69356C356}">
      <dsp:nvSpPr>
        <dsp:cNvPr id="0" name=""/>
        <dsp:cNvSpPr/>
      </dsp:nvSpPr>
      <dsp:spPr>
        <a:xfrm>
          <a:off x="1707" y="2100122"/>
          <a:ext cx="3404786" cy="970086"/>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2. </a:t>
          </a:r>
          <a:r>
            <a:rPr lang="tr-TR" sz="1400" kern="1200" dirty="0" smtClean="0"/>
            <a:t>Çocuğun bir davranış ya da beceriyi yanlış zamanda ve ortamda yerine getirmesi durumunda...</a:t>
          </a:r>
          <a:endParaRPr lang="tr-TR" sz="1400" kern="1200" dirty="0"/>
        </a:p>
      </dsp:txBody>
      <dsp:txXfrm>
        <a:off x="486750" y="2100122"/>
        <a:ext cx="2434700" cy="970086"/>
      </dsp:txXfrm>
    </dsp:sp>
    <dsp:sp modelId="{A4EF0A84-156E-4639-B599-6B8BE27BED3E}">
      <dsp:nvSpPr>
        <dsp:cNvPr id="0" name=""/>
        <dsp:cNvSpPr/>
      </dsp:nvSpPr>
      <dsp:spPr>
        <a:xfrm>
          <a:off x="3091216" y="2182579"/>
          <a:ext cx="5565671" cy="805172"/>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yaşıtları öğretmenin verildiği sınıf içi etkinliğe ilişkin yönergeleri takip ederken, Ahmet’in yönergeleri takip etmeyip dışarı çıkmak istemesi, Ahmet’in yönergeleri takip etmeye ilişkin yardıma gereksinimi olduğuna işaret eder.</a:t>
          </a:r>
          <a:endParaRPr lang="tr-TR" sz="1200" kern="1200" dirty="0"/>
        </a:p>
      </dsp:txBody>
      <dsp:txXfrm>
        <a:off x="3493802" y="2182579"/>
        <a:ext cx="4760499" cy="805172"/>
      </dsp:txXfrm>
    </dsp:sp>
    <dsp:sp modelId="{AF407ECF-883A-437C-BB92-2A9059EF8139}">
      <dsp:nvSpPr>
        <dsp:cNvPr id="0" name=""/>
        <dsp:cNvSpPr/>
      </dsp:nvSpPr>
      <dsp:spPr>
        <a:xfrm>
          <a:off x="1707" y="3206021"/>
          <a:ext cx="3435004" cy="970086"/>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3. </a:t>
          </a:r>
          <a:r>
            <a:rPr lang="tr-TR" sz="1400" kern="1200" dirty="0" smtClean="0"/>
            <a:t>Çocuk bir davranışı ya da beceriyi bazen yapıp bazen de yapamadığında...</a:t>
          </a:r>
          <a:endParaRPr lang="tr-TR" sz="1400" kern="1200" dirty="0"/>
        </a:p>
      </dsp:txBody>
      <dsp:txXfrm>
        <a:off x="486750" y="3206021"/>
        <a:ext cx="2464918" cy="970086"/>
      </dsp:txXfrm>
    </dsp:sp>
    <dsp:sp modelId="{D8A73A0C-17F6-45AB-BE3D-C1F88517F7F2}">
      <dsp:nvSpPr>
        <dsp:cNvPr id="0" name=""/>
        <dsp:cNvSpPr/>
      </dsp:nvSpPr>
      <dsp:spPr>
        <a:xfrm>
          <a:off x="3121434" y="3288478"/>
          <a:ext cx="5544998" cy="805172"/>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evde kardeşleriyle birlikte oynayabilen Cem, sınıfta arkadaşlarıyla birlikte oynamak yerine öğretmenin yanında bulunmayı ya da yalnız oynamayı tercih ettiğinde, Cem’in arkadaşlarının oyununa katılması konusunda yardıma gereksinimi olduğunu gösterir.</a:t>
          </a:r>
          <a:endParaRPr lang="tr-TR" sz="1200" kern="1200" dirty="0"/>
        </a:p>
      </dsp:txBody>
      <dsp:txXfrm>
        <a:off x="3524020" y="3288478"/>
        <a:ext cx="4739826" cy="805172"/>
      </dsp:txXfrm>
    </dsp:sp>
    <dsp:sp modelId="{C4590342-992A-4991-BDFE-7B284B0D0298}">
      <dsp:nvSpPr>
        <dsp:cNvPr id="0" name=""/>
        <dsp:cNvSpPr/>
      </dsp:nvSpPr>
      <dsp:spPr>
        <a:xfrm>
          <a:off x="1707" y="4311920"/>
          <a:ext cx="3435004" cy="970086"/>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4.</a:t>
          </a:r>
          <a:r>
            <a:rPr lang="tr-TR" sz="1400" kern="1200" dirty="0" smtClean="0"/>
            <a:t> Çocuğun uygun olmayan bir davranışı tekrarlayarak yerine getirmesinde...</a:t>
          </a:r>
          <a:endParaRPr lang="tr-TR" sz="1400" kern="1200" dirty="0"/>
        </a:p>
      </dsp:txBody>
      <dsp:txXfrm>
        <a:off x="486750" y="4311920"/>
        <a:ext cx="2464918" cy="970086"/>
      </dsp:txXfrm>
    </dsp:sp>
    <dsp:sp modelId="{ECDF802D-97B6-44F9-B98D-7298CEF7360B}">
      <dsp:nvSpPr>
        <dsp:cNvPr id="0" name=""/>
        <dsp:cNvSpPr/>
      </dsp:nvSpPr>
      <dsp:spPr>
        <a:xfrm>
          <a:off x="3121434" y="4394378"/>
          <a:ext cx="5535457" cy="805172"/>
        </a:xfrm>
        <a:prstGeom prst="chevron">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henüz konuşmayan/konuşamayan Aylin’in isteklerini yerine getirmek için kendini yerlere atması ve bağırarak ağlaması, Aylin’in uygun olmayan davranışı tekrarlayarak isteğini ifade etmesinde yardıma gereksinimi olduğuna işaret eder.</a:t>
          </a:r>
          <a:endParaRPr lang="tr-TR" sz="1200" kern="1200" dirty="0"/>
        </a:p>
      </dsp:txBody>
      <dsp:txXfrm>
        <a:off x="3524020" y="4394378"/>
        <a:ext cx="4730285" cy="8051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2D3D9-B75A-4A80-AF7E-5AD7DD815683}">
      <dsp:nvSpPr>
        <dsp:cNvPr id="0" name=""/>
        <dsp:cNvSpPr/>
      </dsp:nvSpPr>
      <dsp:spPr>
        <a:xfrm>
          <a:off x="2714926" y="465343"/>
          <a:ext cx="1741482" cy="1161568"/>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Ali topu getir.</a:t>
          </a:r>
          <a:endParaRPr lang="tr-TR" sz="2000" kern="1200" dirty="0"/>
        </a:p>
      </dsp:txBody>
      <dsp:txXfrm>
        <a:off x="2993563" y="465343"/>
        <a:ext cx="1462845" cy="1161568"/>
      </dsp:txXfrm>
    </dsp:sp>
    <dsp:sp modelId="{4C4EB872-897E-4CF5-8713-504F500FC8E8}">
      <dsp:nvSpPr>
        <dsp:cNvPr id="0" name=""/>
        <dsp:cNvSpPr/>
      </dsp:nvSpPr>
      <dsp:spPr>
        <a:xfrm>
          <a:off x="2714926" y="1626912"/>
          <a:ext cx="1741482" cy="1161568"/>
        </a:xfrm>
        <a:prstGeom prst="rect">
          <a:avLst/>
        </a:prstGeom>
        <a:solidFill>
          <a:schemeClr val="accent4">
            <a:tint val="40000"/>
            <a:alpha val="90000"/>
            <a:hueOff val="1644845"/>
            <a:satOff val="-8752"/>
            <a:lumOff val="-499"/>
            <a:alphaOff val="0"/>
          </a:schemeClr>
        </a:solidFill>
        <a:ln w="15875" cap="flat" cmpd="sng" algn="ctr">
          <a:solidFill>
            <a:schemeClr val="accent4">
              <a:tint val="40000"/>
              <a:alpha val="90000"/>
              <a:hueOff val="1644845"/>
              <a:satOff val="-8752"/>
              <a:lumOff val="-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Aslı kapıyı kapat.</a:t>
          </a:r>
          <a:endParaRPr lang="tr-TR" sz="2000" kern="1200" dirty="0"/>
        </a:p>
      </dsp:txBody>
      <dsp:txXfrm>
        <a:off x="2993563" y="1626912"/>
        <a:ext cx="1462845" cy="1161568"/>
      </dsp:txXfrm>
    </dsp:sp>
    <dsp:sp modelId="{C2AE1910-783A-459C-92ED-DD040FEB8297}">
      <dsp:nvSpPr>
        <dsp:cNvPr id="0" name=""/>
        <dsp:cNvSpPr/>
      </dsp:nvSpPr>
      <dsp:spPr>
        <a:xfrm>
          <a:off x="2714926" y="2788481"/>
          <a:ext cx="1741482" cy="1161568"/>
        </a:xfrm>
        <a:prstGeom prst="rect">
          <a:avLst/>
        </a:prstGeom>
        <a:solidFill>
          <a:schemeClr val="accent4">
            <a:tint val="40000"/>
            <a:alpha val="90000"/>
            <a:hueOff val="3289690"/>
            <a:satOff val="-17503"/>
            <a:lumOff val="-997"/>
            <a:alphaOff val="0"/>
          </a:schemeClr>
        </a:solidFill>
        <a:ln w="15875" cap="flat" cmpd="sng" algn="ctr">
          <a:solidFill>
            <a:schemeClr val="accent4">
              <a:tint val="40000"/>
              <a:alpha val="90000"/>
              <a:hueOff val="3289690"/>
              <a:satOff val="-17503"/>
              <a:lumOff val="-9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 Legoları kutusuna koy.</a:t>
          </a:r>
          <a:endParaRPr lang="tr-TR" sz="2000" kern="1200" dirty="0"/>
        </a:p>
      </dsp:txBody>
      <dsp:txXfrm>
        <a:off x="2993563" y="2788481"/>
        <a:ext cx="1462845" cy="1161568"/>
      </dsp:txXfrm>
    </dsp:sp>
    <dsp:sp modelId="{B5B7AC73-0D60-4BA0-97FE-3045B0F3BBC7}">
      <dsp:nvSpPr>
        <dsp:cNvPr id="0" name=""/>
        <dsp:cNvSpPr/>
      </dsp:nvSpPr>
      <dsp:spPr>
        <a:xfrm>
          <a:off x="2714926" y="3950050"/>
          <a:ext cx="1741482" cy="1161568"/>
        </a:xfrm>
        <a:prstGeom prst="rect">
          <a:avLst/>
        </a:prstGeom>
        <a:solidFill>
          <a:schemeClr val="accent4">
            <a:tint val="40000"/>
            <a:alpha val="90000"/>
            <a:hueOff val="4934535"/>
            <a:satOff val="-26255"/>
            <a:lumOff val="-1496"/>
            <a:alphaOff val="0"/>
          </a:schemeClr>
        </a:solidFill>
        <a:ln w="15875" cap="flat" cmpd="sng" algn="ctr">
          <a:solidFill>
            <a:schemeClr val="accent4">
              <a:tint val="40000"/>
              <a:alpha val="90000"/>
              <a:hueOff val="4934535"/>
              <a:satOff val="-26255"/>
              <a:lumOff val="-14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Çocuklar dışarı çıkmaz.</a:t>
          </a:r>
          <a:endParaRPr lang="tr-TR" sz="2000" kern="1200" dirty="0"/>
        </a:p>
      </dsp:txBody>
      <dsp:txXfrm>
        <a:off x="2993563" y="3950050"/>
        <a:ext cx="1462845" cy="1161568"/>
      </dsp:txXfrm>
    </dsp:sp>
    <dsp:sp modelId="{4FD97A5D-6784-4F02-AB71-2EB9BAD5B253}">
      <dsp:nvSpPr>
        <dsp:cNvPr id="0" name=""/>
        <dsp:cNvSpPr/>
      </dsp:nvSpPr>
      <dsp:spPr>
        <a:xfrm>
          <a:off x="1786135" y="948"/>
          <a:ext cx="1160988" cy="1160988"/>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tr-TR" sz="1600" kern="1200" dirty="0" smtClean="0">
              <a:solidFill>
                <a:srgbClr val="FF0000"/>
              </a:solidFill>
            </a:rPr>
            <a:t>Doğrudan sözel ipucu</a:t>
          </a:r>
          <a:endParaRPr lang="tr-TR" sz="1600" kern="1200" dirty="0">
            <a:solidFill>
              <a:srgbClr val="FF0000"/>
            </a:solidFill>
          </a:endParaRPr>
        </a:p>
      </dsp:txBody>
      <dsp:txXfrm>
        <a:off x="1956158" y="170971"/>
        <a:ext cx="820942" cy="820942"/>
      </dsp:txXfrm>
    </dsp:sp>
    <dsp:sp modelId="{886321E4-C9C9-4813-9E53-6513540D4F42}">
      <dsp:nvSpPr>
        <dsp:cNvPr id="0" name=""/>
        <dsp:cNvSpPr/>
      </dsp:nvSpPr>
      <dsp:spPr>
        <a:xfrm>
          <a:off x="5617397" y="465343"/>
          <a:ext cx="1741482" cy="1161568"/>
        </a:xfrm>
        <a:prstGeom prst="rect">
          <a:avLst/>
        </a:prstGeom>
        <a:solidFill>
          <a:schemeClr val="accent4">
            <a:tint val="40000"/>
            <a:alpha val="90000"/>
            <a:hueOff val="6579380"/>
            <a:satOff val="-35006"/>
            <a:lumOff val="-1994"/>
            <a:alphaOff val="0"/>
          </a:schemeClr>
        </a:solidFill>
        <a:ln w="15875" cap="flat" cmpd="sng" algn="ctr">
          <a:solidFill>
            <a:schemeClr val="accent4">
              <a:tint val="40000"/>
              <a:alpha val="90000"/>
              <a:hueOff val="6579380"/>
              <a:satOff val="-35006"/>
              <a:lumOff val="-19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Çocuklar zil çaldı.</a:t>
          </a:r>
          <a:endParaRPr lang="tr-TR" sz="2000" kern="1200" dirty="0"/>
        </a:p>
      </dsp:txBody>
      <dsp:txXfrm>
        <a:off x="5896034" y="465343"/>
        <a:ext cx="1462845" cy="1161568"/>
      </dsp:txXfrm>
    </dsp:sp>
    <dsp:sp modelId="{B96C9E90-7D50-40C1-B711-85BACF5DB6B1}">
      <dsp:nvSpPr>
        <dsp:cNvPr id="0" name=""/>
        <dsp:cNvSpPr/>
      </dsp:nvSpPr>
      <dsp:spPr>
        <a:xfrm>
          <a:off x="5617397" y="1626912"/>
          <a:ext cx="1741482" cy="1161568"/>
        </a:xfrm>
        <a:prstGeom prst="rect">
          <a:avLst/>
        </a:prstGeom>
        <a:solidFill>
          <a:schemeClr val="accent4">
            <a:tint val="40000"/>
            <a:alpha val="90000"/>
            <a:hueOff val="8224225"/>
            <a:satOff val="-43758"/>
            <a:lumOff val="-2493"/>
            <a:alphaOff val="0"/>
          </a:schemeClr>
        </a:solidFill>
        <a:ln w="15875" cap="flat" cmpd="sng" algn="ctr">
          <a:solidFill>
            <a:schemeClr val="accent4">
              <a:tint val="40000"/>
              <a:alpha val="90000"/>
              <a:hueOff val="8224225"/>
              <a:satOff val="-43758"/>
              <a:lumOff val="-2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Ali beslenme zamanı.</a:t>
          </a:r>
          <a:endParaRPr lang="tr-TR" sz="2000" kern="1200" dirty="0"/>
        </a:p>
      </dsp:txBody>
      <dsp:txXfrm>
        <a:off x="5896034" y="1626912"/>
        <a:ext cx="1462845" cy="1161568"/>
      </dsp:txXfrm>
    </dsp:sp>
    <dsp:sp modelId="{539F8686-C357-4318-BA48-1DBFF6676DD5}">
      <dsp:nvSpPr>
        <dsp:cNvPr id="0" name=""/>
        <dsp:cNvSpPr/>
      </dsp:nvSpPr>
      <dsp:spPr>
        <a:xfrm>
          <a:off x="5617397" y="2788481"/>
          <a:ext cx="1741482" cy="1161568"/>
        </a:xfrm>
        <a:prstGeom prst="rect">
          <a:avLst/>
        </a:prstGeom>
        <a:solidFill>
          <a:schemeClr val="accent4">
            <a:tint val="40000"/>
            <a:alpha val="90000"/>
            <a:hueOff val="9869071"/>
            <a:satOff val="-52509"/>
            <a:lumOff val="-2991"/>
            <a:alphaOff val="0"/>
          </a:schemeClr>
        </a:solidFill>
        <a:ln w="15875" cap="flat" cmpd="sng" algn="ctr">
          <a:solidFill>
            <a:schemeClr val="accent4">
              <a:tint val="40000"/>
              <a:alpha val="90000"/>
              <a:hueOff val="9869071"/>
              <a:satOff val="-52509"/>
              <a:lumOff val="-29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Ali’ye dönerek, “Sanırım</a:t>
          </a:r>
          <a:endParaRPr lang="tr-TR" sz="2000" kern="1200" dirty="0"/>
        </a:p>
      </dsp:txBody>
      <dsp:txXfrm>
        <a:off x="5896034" y="2788481"/>
        <a:ext cx="1462845" cy="1161568"/>
      </dsp:txXfrm>
    </dsp:sp>
    <dsp:sp modelId="{D7906F10-A7E5-414B-8584-24BF45022872}">
      <dsp:nvSpPr>
        <dsp:cNvPr id="0" name=""/>
        <dsp:cNvSpPr/>
      </dsp:nvSpPr>
      <dsp:spPr>
        <a:xfrm>
          <a:off x="5617397" y="3950050"/>
          <a:ext cx="1741482" cy="1161568"/>
        </a:xfrm>
        <a:prstGeom prst="rect">
          <a:avLst/>
        </a:prstGeom>
        <a:solidFill>
          <a:schemeClr val="accent4">
            <a:tint val="40000"/>
            <a:alpha val="90000"/>
            <a:hueOff val="11513915"/>
            <a:satOff val="-61261"/>
            <a:lumOff val="-3490"/>
            <a:alphaOff val="0"/>
          </a:schemeClr>
        </a:solidFill>
        <a:ln w="15875" cap="flat" cmpd="sng" algn="ctr">
          <a:solidFill>
            <a:schemeClr val="accent4">
              <a:tint val="40000"/>
              <a:alpha val="90000"/>
              <a:hueOff val="11513915"/>
              <a:satOff val="-61261"/>
              <a:lumOff val="-3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Ayşe’nin yardıma ihtiyacı var.”</a:t>
          </a:r>
          <a:endParaRPr lang="tr-TR" sz="2000" kern="1200" dirty="0"/>
        </a:p>
      </dsp:txBody>
      <dsp:txXfrm>
        <a:off x="5896034" y="3950050"/>
        <a:ext cx="1462845" cy="1161568"/>
      </dsp:txXfrm>
    </dsp:sp>
    <dsp:sp modelId="{E9E83A5D-79DE-4C6D-86BF-D8C07E951BB6}">
      <dsp:nvSpPr>
        <dsp:cNvPr id="0" name=""/>
        <dsp:cNvSpPr/>
      </dsp:nvSpPr>
      <dsp:spPr>
        <a:xfrm>
          <a:off x="4688606" y="948"/>
          <a:ext cx="1160988" cy="1160988"/>
        </a:xfrm>
        <a:prstGeom prst="ellipse">
          <a:avLst/>
        </a:prstGeom>
        <a:solidFill>
          <a:schemeClr val="accent4">
            <a:hueOff val="10395692"/>
            <a:satOff val="-47968"/>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tr-TR" sz="1600" kern="1200" dirty="0" smtClean="0">
              <a:solidFill>
                <a:srgbClr val="FF0000"/>
              </a:solidFill>
            </a:rPr>
            <a:t>Dolaylı sözel ipucu</a:t>
          </a:r>
          <a:endParaRPr lang="tr-TR" sz="1600" kern="1200" dirty="0">
            <a:solidFill>
              <a:srgbClr val="FF0000"/>
            </a:solidFill>
          </a:endParaRPr>
        </a:p>
      </dsp:txBody>
      <dsp:txXfrm>
        <a:off x="4858629" y="170971"/>
        <a:ext cx="820942" cy="8209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E18ECF-A241-4F45-87BF-599EF683647E}" type="datetimeFigureOut">
              <a:rPr lang="tr-TR" smtClean="0"/>
              <a:t>20.01.2017</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60148-2999-4221-BBD7-D287B8D83052}" type="slidenum">
              <a:rPr lang="tr-TR" smtClean="0"/>
              <a:t>‹#›</a:t>
            </a:fld>
            <a:endParaRPr lang="tr-TR"/>
          </a:p>
        </p:txBody>
      </p:sp>
    </p:spTree>
    <p:extLst>
      <p:ext uri="{BB962C8B-B14F-4D97-AF65-F5344CB8AC3E}">
        <p14:creationId xmlns:p14="http://schemas.microsoft.com/office/powerpoint/2010/main" val="363809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5060148-2999-4221-BBD7-D287B8D83052}" type="slidenum">
              <a:rPr lang="tr-TR" smtClean="0"/>
              <a:t>1</a:t>
            </a:fld>
            <a:endParaRPr lang="tr-TR"/>
          </a:p>
        </p:txBody>
      </p:sp>
    </p:spTree>
    <p:extLst>
      <p:ext uri="{BB962C8B-B14F-4D97-AF65-F5344CB8AC3E}">
        <p14:creationId xmlns:p14="http://schemas.microsoft.com/office/powerpoint/2010/main" val="863299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5060148-2999-4221-BBD7-D287B8D83052}" type="slidenum">
              <a:rPr lang="tr-TR" smtClean="0"/>
              <a:t>2</a:t>
            </a:fld>
            <a:endParaRPr lang="tr-TR"/>
          </a:p>
        </p:txBody>
      </p:sp>
    </p:spTree>
    <p:extLst>
      <p:ext uri="{BB962C8B-B14F-4D97-AF65-F5344CB8AC3E}">
        <p14:creationId xmlns:p14="http://schemas.microsoft.com/office/powerpoint/2010/main" val="177503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5060148-2999-4221-BBD7-D287B8D83052}" type="slidenum">
              <a:rPr lang="tr-TR" smtClean="0"/>
              <a:t>22</a:t>
            </a:fld>
            <a:endParaRPr lang="tr-TR"/>
          </a:p>
        </p:txBody>
      </p:sp>
    </p:spTree>
    <p:extLst>
      <p:ext uri="{BB962C8B-B14F-4D97-AF65-F5344CB8AC3E}">
        <p14:creationId xmlns:p14="http://schemas.microsoft.com/office/powerpoint/2010/main" val="124421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5060148-2999-4221-BBD7-D287B8D83052}" type="slidenum">
              <a:rPr lang="tr-TR" smtClean="0"/>
              <a:t>23</a:t>
            </a:fld>
            <a:endParaRPr lang="tr-TR"/>
          </a:p>
        </p:txBody>
      </p:sp>
    </p:spTree>
    <p:extLst>
      <p:ext uri="{BB962C8B-B14F-4D97-AF65-F5344CB8AC3E}">
        <p14:creationId xmlns:p14="http://schemas.microsoft.com/office/powerpoint/2010/main" val="260463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307900"/>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59931663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103596497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72161865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1150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smtClean="0"/>
              <a:t>Doç. Dr. Hatice BAKKALOĞLU</a:t>
            </a:r>
            <a:endParaRPr lang="tr-TR"/>
          </a:p>
        </p:txBody>
      </p:sp>
      <p:sp>
        <p:nvSpPr>
          <p:cNvPr id="7" name="Slide Number Placeholder 6"/>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273337180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2296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344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r>
              <a:rPr lang="tr-TR" smtClean="0"/>
              <a:t>Doç. Dr. Hatice BAKKALOĞLU</a:t>
            </a:r>
            <a:endParaRPr lang="tr-TR"/>
          </a:p>
        </p:txBody>
      </p:sp>
      <p:sp>
        <p:nvSpPr>
          <p:cNvPr id="9" name="Slide Number Placeholder 8"/>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338900914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r>
              <a:rPr lang="tr-TR" smtClean="0"/>
              <a:t>Doç. Dr. Hatice BAKKALOĞLU</a:t>
            </a:r>
            <a:endParaRPr lang="tr-TR"/>
          </a:p>
        </p:txBody>
      </p:sp>
      <p:sp>
        <p:nvSpPr>
          <p:cNvPr id="5" name="Slide Number Placeholder 4"/>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80062461"/>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smtClean="0"/>
              <a:t>Doç. Dr. Hatice BAKKALOĞLU</a:t>
            </a:r>
            <a:endParaRPr lang="tr-TR"/>
          </a:p>
        </p:txBody>
      </p:sp>
      <p:sp>
        <p:nvSpPr>
          <p:cNvPr id="9" name="Slide Number Placeholder 8"/>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78018225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tr-TR" smtClean="0"/>
              <a:t>Doç. Dr. Hatice BAKKALOĞLU</a:t>
            </a:r>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1F23ABE-ED6A-4F7D-9C96-911E54362DD0}" type="slidenum">
              <a:rPr lang="tr-TR" smtClean="0"/>
              <a:t>‹#›</a:t>
            </a:fld>
            <a:endParaRPr lang="tr-TR"/>
          </a:p>
        </p:txBody>
      </p:sp>
    </p:spTree>
    <p:extLst>
      <p:ext uri="{BB962C8B-B14F-4D97-AF65-F5344CB8AC3E}">
        <p14:creationId xmlns:p14="http://schemas.microsoft.com/office/powerpoint/2010/main" val="205324325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smtClean="0"/>
              <a:t>Doç. Dr. Hatice BAKKALOĞLU</a:t>
            </a:r>
            <a:endParaRPr lang="tr-TR"/>
          </a:p>
        </p:txBody>
      </p:sp>
      <p:sp>
        <p:nvSpPr>
          <p:cNvPr id="7" name="Slide Number Placeholder 6"/>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155397359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tr-T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smtClean="0"/>
              <a:t>Doç. Dr. Hatice BAKKALOĞLU</a:t>
            </a:r>
            <a:endParaRPr lang="tr-T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1F23ABE-ED6A-4F7D-9C96-911E54362DD0}" type="slidenum">
              <a:rPr lang="tr-TR" smtClean="0"/>
              <a:t>‹#›</a:t>
            </a:fld>
            <a:endParaRPr lang="tr-T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0200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randomBar dir="vert"/>
  </p:transition>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8.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7904" y="2060848"/>
            <a:ext cx="4608511" cy="2349788"/>
          </a:xfrm>
        </p:spPr>
        <p:txBody>
          <a:bodyPr>
            <a:noAutofit/>
          </a:bodyPr>
          <a:lstStyle/>
          <a:p>
            <a:pPr algn="ctr"/>
            <a:r>
              <a:rPr lang="tr-TR" sz="4000" b="1" dirty="0" smtClean="0">
                <a:solidFill>
                  <a:schemeClr val="accent6"/>
                </a:solidFill>
                <a:effectLst>
                  <a:outerShdw blurRad="38100" dist="38100" dir="2700000" algn="tl">
                    <a:srgbClr val="000000">
                      <a:alpha val="43137"/>
                    </a:srgbClr>
                  </a:outerShdw>
                </a:effectLst>
              </a:rPr>
              <a:t>OKUL ÖNCESİNDE KAYNAŞTIRMA PROGRAMLARI</a:t>
            </a:r>
            <a:endParaRPr lang="tr-TR" sz="4000"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716016" y="4941168"/>
            <a:ext cx="3309803" cy="1116613"/>
          </a:xfrm>
        </p:spPr>
        <p:txBody>
          <a:bodyPr>
            <a:normAutofit/>
          </a:bodyPr>
          <a:lstStyle/>
          <a:p>
            <a:pPr algn="ctr"/>
            <a:r>
              <a:rPr lang="tr-TR" sz="2800" b="1" dirty="0" smtClean="0">
                <a:solidFill>
                  <a:srgbClr val="FF0000"/>
                </a:solidFill>
                <a:effectLst>
                  <a:outerShdw blurRad="38100" dist="38100" dir="2700000" algn="tl">
                    <a:srgbClr val="000000">
                      <a:alpha val="43137"/>
                    </a:srgbClr>
                  </a:outerShdw>
                </a:effectLst>
              </a:rPr>
              <a:t>Doç. Dr. Hatice </a:t>
            </a:r>
            <a:r>
              <a:rPr lang="tr-TR" sz="2800" b="1" dirty="0">
                <a:solidFill>
                  <a:srgbClr val="FF0000"/>
                </a:solidFill>
                <a:effectLst>
                  <a:outerShdw blurRad="38100" dist="38100" dir="2700000" algn="tl">
                    <a:srgbClr val="000000">
                      <a:alpha val="43137"/>
                    </a:srgbClr>
                  </a:outerShdw>
                </a:effectLst>
              </a:rPr>
              <a:t>B</a:t>
            </a:r>
            <a:r>
              <a:rPr lang="tr-TR" sz="2800" b="1" dirty="0" smtClean="0">
                <a:solidFill>
                  <a:srgbClr val="FF0000"/>
                </a:solidFill>
                <a:effectLst>
                  <a:outerShdw blurRad="38100" dist="38100" dir="2700000" algn="tl">
                    <a:srgbClr val="000000">
                      <a:alpha val="43137"/>
                    </a:srgbClr>
                  </a:outerShdw>
                </a:effectLst>
              </a:rPr>
              <a:t>akkaloğlu</a:t>
            </a:r>
            <a:endParaRPr lang="tr-TR" sz="2800" b="1" dirty="0">
              <a:solidFill>
                <a:srgbClr val="FF0000"/>
              </a:solidFill>
              <a:effectLst>
                <a:outerShdw blurRad="38100" dist="38100" dir="2700000" algn="tl">
                  <a:srgbClr val="000000">
                    <a:alpha val="43137"/>
                  </a:srgbClr>
                </a:outerShdw>
              </a:effectLst>
            </a:endParaRPr>
          </a:p>
        </p:txBody>
      </p:sp>
      <p:grpSp>
        <p:nvGrpSpPr>
          <p:cNvPr id="4" name="Group 7"/>
          <p:cNvGrpSpPr>
            <a:grpSpLocks/>
          </p:cNvGrpSpPr>
          <p:nvPr/>
        </p:nvGrpSpPr>
        <p:grpSpPr bwMode="auto">
          <a:xfrm>
            <a:off x="182247" y="6120453"/>
            <a:ext cx="8550886" cy="700938"/>
            <a:chOff x="-104426" y="960005"/>
            <a:chExt cx="8437146" cy="700606"/>
          </a:xfrm>
        </p:grpSpPr>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2700042"/>
      </p:ext>
    </p:extLst>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2" y="692696"/>
            <a:ext cx="7586402" cy="685800"/>
          </a:xfrm>
        </p:spPr>
        <p:txBody>
          <a:bodyPr rtlCol="0">
            <a:normAutofit/>
          </a:bodyPr>
          <a:lstStyle/>
          <a:p>
            <a:pPr eaLnBrk="1" fontAlgn="auto" hangingPunct="1">
              <a:spcAft>
                <a:spcPts val="0"/>
              </a:spcAft>
              <a:defRPr/>
            </a:pPr>
            <a:r>
              <a:rPr lang="tr-TR" sz="3200" b="1" i="1" dirty="0">
                <a:solidFill>
                  <a:srgbClr val="C00000"/>
                </a:solidFill>
                <a:ea typeface="ＭＳ Ｐゴシック" charset="0"/>
                <a:cs typeface="ＭＳ Ｐゴシック" charset="0"/>
              </a:rPr>
              <a:t>Rutin nedir</a:t>
            </a:r>
            <a:r>
              <a:rPr lang="tr-TR" sz="3200" b="1" i="1" dirty="0" smtClean="0">
                <a:solidFill>
                  <a:srgbClr val="C00000"/>
                </a:solidFill>
                <a:ea typeface="ＭＳ Ｐゴシック" charset="0"/>
                <a:cs typeface="ＭＳ Ｐゴシック" charset="0"/>
              </a:rPr>
              <a:t>?</a:t>
            </a:r>
            <a:endParaRPr lang="en-US" sz="3200" dirty="0">
              <a:solidFill>
                <a:srgbClr val="C00000"/>
              </a:solidFill>
            </a:endParaRPr>
          </a:p>
        </p:txBody>
      </p:sp>
      <p:sp>
        <p:nvSpPr>
          <p:cNvPr id="45059" name="Text Placeholder 2"/>
          <p:cNvSpPr>
            <a:spLocks noGrp="1"/>
          </p:cNvSpPr>
          <p:nvPr>
            <p:ph idx="1"/>
          </p:nvPr>
        </p:nvSpPr>
        <p:spPr>
          <a:xfrm>
            <a:off x="822961" y="1844824"/>
            <a:ext cx="7586403" cy="5257800"/>
          </a:xfrm>
        </p:spPr>
        <p:txBody>
          <a:bodyPr/>
          <a:lstStyle/>
          <a:p>
            <a:pPr>
              <a:buFont typeface="Wingdings" panose="05000000000000000000" pitchFamily="2" charset="2"/>
              <a:buChar char="q"/>
            </a:pPr>
            <a:r>
              <a:rPr lang="tr-TR" altLang="tr-TR" dirty="0" smtClean="0">
                <a:solidFill>
                  <a:srgbClr val="474747"/>
                </a:solidFill>
              </a:rPr>
              <a:t>Rutin yaşamımızı idame etmek için gün içerisinde hemen hemen hepimizin az veya çok katılmak zorunda olduğumuz etkinlikleri (</a:t>
            </a:r>
            <a:r>
              <a:rPr lang="tr-TR" altLang="tr-TR" dirty="0" err="1" smtClean="0">
                <a:solidFill>
                  <a:srgbClr val="474747"/>
                </a:solidFill>
              </a:rPr>
              <a:t>örn</a:t>
            </a:r>
            <a:r>
              <a:rPr lang="tr-TR" altLang="tr-TR" dirty="0" smtClean="0">
                <a:solidFill>
                  <a:srgbClr val="474747"/>
                </a:solidFill>
              </a:rPr>
              <a:t>., evde kişisel bakım, yemek hazırlama, temizlik gibi) her gün tekrar edilen faaliyetleri içermektedir.</a:t>
            </a:r>
          </a:p>
          <a:p>
            <a:pPr>
              <a:buFont typeface="Wingdings" panose="05000000000000000000" pitchFamily="2" charset="2"/>
              <a:buChar char="q"/>
            </a:pPr>
            <a:r>
              <a:rPr lang="tr-TR" altLang="tr-TR" dirty="0" smtClean="0">
                <a:solidFill>
                  <a:srgbClr val="474747"/>
                </a:solidFill>
              </a:rPr>
              <a:t> Bu etkinliklere katılım çoğu zaman zorunludur ve yaşamın doğal bir parçası dolayısı ile çocuklar için doğal bir öğretim ortamı olduğu için oldukça anlamlıdır. </a:t>
            </a:r>
            <a:endParaRPr lang="en-US" altLang="tr-TR" dirty="0" smtClean="0">
              <a:solidFill>
                <a:srgbClr val="474747"/>
              </a:solidFill>
            </a:endParaRPr>
          </a:p>
        </p:txBody>
      </p:sp>
      <p:sp>
        <p:nvSpPr>
          <p:cNvPr id="5" name="Altbilgi Yer Tutucusu 4"/>
          <p:cNvSpPr>
            <a:spLocks noGrp="1"/>
          </p:cNvSpPr>
          <p:nvPr>
            <p:ph type="ftr" sz="quarter" idx="11"/>
          </p:nvPr>
        </p:nvSpPr>
        <p:spPr/>
        <p:txBody>
          <a:bodyPr/>
          <a:lstStyle/>
          <a:p>
            <a:r>
              <a:rPr lang="tr-TR" smtClean="0"/>
              <a:t>Doç. Dr. Hatice BAKKALOĞLU</a:t>
            </a:r>
            <a:endParaRPr lang="tr-TR"/>
          </a:p>
        </p:txBody>
      </p:sp>
      <p:sp>
        <p:nvSpPr>
          <p:cNvPr id="6" name="Slayt Numarası Yer Tutucusu 5"/>
          <p:cNvSpPr>
            <a:spLocks noGrp="1"/>
          </p:cNvSpPr>
          <p:nvPr>
            <p:ph type="sldNum" sz="quarter" idx="12"/>
          </p:nvPr>
        </p:nvSpPr>
        <p:spPr/>
        <p:txBody>
          <a:bodyPr/>
          <a:lstStyle/>
          <a:p>
            <a:fld id="{F1F23ABE-ED6A-4F7D-9C96-911E54362DD0}" type="slidenum">
              <a:rPr lang="tr-TR" smtClean="0"/>
              <a:t>10</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38074706"/>
      </p:ext>
    </p:extLst>
  </p:cSld>
  <p:clrMapOvr>
    <a:masterClrMapping/>
  </p:clrMapOvr>
  <p:transition spd="med">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5"/>
          <p:cNvSpPr>
            <a:spLocks noGrp="1"/>
          </p:cNvSpPr>
          <p:nvPr>
            <p:ph type="title"/>
          </p:nvPr>
        </p:nvSpPr>
        <p:spPr>
          <a:xfrm>
            <a:off x="158751" y="215875"/>
            <a:ext cx="3333130" cy="685800"/>
          </a:xfrm>
        </p:spPr>
        <p:txBody>
          <a:bodyPr>
            <a:normAutofit/>
          </a:bodyPr>
          <a:lstStyle/>
          <a:p>
            <a:pPr eaLnBrk="1" hangingPunct="1"/>
            <a:r>
              <a:rPr lang="en-US" altLang="tr-TR" sz="3200" b="1" i="1" dirty="0" err="1" smtClean="0">
                <a:solidFill>
                  <a:srgbClr val="C00000"/>
                </a:solidFill>
              </a:rPr>
              <a:t>Günlük</a:t>
            </a:r>
            <a:r>
              <a:rPr lang="en-US" altLang="tr-TR" sz="3200" b="1" i="1" dirty="0" smtClean="0">
                <a:solidFill>
                  <a:srgbClr val="C00000"/>
                </a:solidFill>
              </a:rPr>
              <a:t> </a:t>
            </a:r>
            <a:r>
              <a:rPr lang="en-US" altLang="tr-TR" sz="3200" b="1" i="1" dirty="0" err="1" smtClean="0">
                <a:solidFill>
                  <a:srgbClr val="C00000"/>
                </a:solidFill>
              </a:rPr>
              <a:t>rutinler</a:t>
            </a:r>
            <a:endParaRPr lang="en-US" altLang="tr-TR" sz="3200" b="1" i="1" dirty="0" smtClean="0">
              <a:solidFill>
                <a:srgbClr val="C00000"/>
              </a:solidFill>
            </a:endParaRPr>
          </a:p>
        </p:txBody>
      </p:sp>
      <p:pic>
        <p:nvPicPr>
          <p:cNvPr id="4608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57200"/>
            <a:ext cx="1549400" cy="290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052736"/>
            <a:ext cx="2120900" cy="26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6868" y="3090057"/>
            <a:ext cx="40100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6751" y="2660436"/>
            <a:ext cx="3314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11</a:t>
            </a:fld>
            <a:endParaRPr lang="tr-TR"/>
          </a:p>
        </p:txBody>
      </p:sp>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2697028"/>
      </p:ext>
    </p:extLst>
  </p:cSld>
  <p:clrMapOvr>
    <a:masterClrMapping/>
  </p:clrMapOvr>
  <p:transition spd="med">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84" y="692696"/>
            <a:ext cx="8402637" cy="685800"/>
          </a:xfrm>
        </p:spPr>
        <p:txBody>
          <a:bodyPr rtlCol="0">
            <a:normAutofit/>
          </a:bodyPr>
          <a:lstStyle/>
          <a:p>
            <a:pPr eaLnBrk="1" fontAlgn="auto" hangingPunct="1">
              <a:spcAft>
                <a:spcPts val="0"/>
              </a:spcAft>
              <a:defRPr/>
            </a:pPr>
            <a:r>
              <a:rPr lang="tr-TR" sz="3200" b="1" i="1" dirty="0" smtClean="0">
                <a:solidFill>
                  <a:srgbClr val="C00000"/>
                </a:solidFill>
                <a:ea typeface="ＭＳ Ｐゴシック" charset="0"/>
                <a:cs typeface="ＭＳ Ｐゴシック" charset="0"/>
              </a:rPr>
              <a:t>Etkinlik </a:t>
            </a:r>
            <a:r>
              <a:rPr lang="tr-TR" sz="3200" b="1" i="1" dirty="0">
                <a:solidFill>
                  <a:srgbClr val="C00000"/>
                </a:solidFill>
                <a:ea typeface="ＭＳ Ｐゴシック" charset="0"/>
                <a:cs typeface="ＭＳ Ｐゴシック" charset="0"/>
              </a:rPr>
              <a:t>nedir</a:t>
            </a:r>
            <a:r>
              <a:rPr lang="tr-TR" sz="3200" b="1" i="1" dirty="0" smtClean="0">
                <a:solidFill>
                  <a:srgbClr val="C00000"/>
                </a:solidFill>
                <a:ea typeface="ＭＳ Ｐゴシック" charset="0"/>
                <a:cs typeface="ＭＳ Ｐゴシック" charset="0"/>
              </a:rPr>
              <a:t>?</a:t>
            </a:r>
            <a:endParaRPr lang="en-US" sz="3200" dirty="0">
              <a:solidFill>
                <a:srgbClr val="C00000"/>
              </a:solidFill>
            </a:endParaRPr>
          </a:p>
        </p:txBody>
      </p:sp>
      <p:sp>
        <p:nvSpPr>
          <p:cNvPr id="47107" name="Text Placeholder 2"/>
          <p:cNvSpPr>
            <a:spLocks noGrp="1"/>
          </p:cNvSpPr>
          <p:nvPr>
            <p:ph idx="1"/>
          </p:nvPr>
        </p:nvSpPr>
        <p:spPr>
          <a:xfrm>
            <a:off x="832384" y="1916832"/>
            <a:ext cx="7772064" cy="4320480"/>
          </a:xfrm>
        </p:spPr>
        <p:txBody>
          <a:bodyPr/>
          <a:lstStyle/>
          <a:p>
            <a:pPr eaLnBrk="1" hangingPunct="1">
              <a:buFont typeface="Wingdings" panose="05000000000000000000" pitchFamily="2" charset="2"/>
              <a:buChar char="q"/>
            </a:pPr>
            <a:r>
              <a:rPr lang="tr-TR" altLang="tr-TR" dirty="0" smtClean="0">
                <a:solidFill>
                  <a:srgbClr val="474747"/>
                </a:solidFill>
              </a:rPr>
              <a:t>Kurumlarda yer alan ve günlük plan ile de ortaya konan okulda geçen sürenin belli zaman aralıkları ile gerçekleştirilen etkinlikleri içerir.</a:t>
            </a:r>
          </a:p>
          <a:p>
            <a:pPr eaLnBrk="1" hangingPunct="1">
              <a:buFont typeface="Wingdings" panose="05000000000000000000" pitchFamily="2" charset="2"/>
              <a:buChar char="q"/>
            </a:pPr>
            <a:r>
              <a:rPr lang="en-US" altLang="tr-TR" dirty="0" smtClean="0">
                <a:solidFill>
                  <a:srgbClr val="474747"/>
                </a:solidFill>
              </a:rPr>
              <a:t>T</a:t>
            </a:r>
            <a:r>
              <a:rPr lang="tr-TR" altLang="tr-TR" dirty="0" err="1" smtClean="0">
                <a:solidFill>
                  <a:srgbClr val="474747"/>
                </a:solidFill>
              </a:rPr>
              <a:t>oplu</a:t>
            </a:r>
            <a:r>
              <a:rPr lang="tr-TR" altLang="tr-TR" dirty="0" smtClean="0">
                <a:solidFill>
                  <a:srgbClr val="474747"/>
                </a:solidFill>
              </a:rPr>
              <a:t> ya da bireysel gerçekleştirilen sanat etkinlikleri, dil etkinlikleri, serbest oyun, müzik etkinlikleri, fen ve doğa çalışmaları gibi etkinlikler doğal öğretim için pek çok fırsat sunar. </a:t>
            </a:r>
            <a:endParaRPr lang="en-US" altLang="tr-TR" dirty="0" smtClean="0">
              <a:solidFill>
                <a:srgbClr val="474747"/>
              </a:solidFill>
            </a:endParaRPr>
          </a:p>
        </p:txBody>
      </p:sp>
      <p:sp>
        <p:nvSpPr>
          <p:cNvPr id="5" name="Altbilgi Yer Tutucusu 4"/>
          <p:cNvSpPr>
            <a:spLocks noGrp="1"/>
          </p:cNvSpPr>
          <p:nvPr>
            <p:ph type="ftr" sz="quarter" idx="11"/>
          </p:nvPr>
        </p:nvSpPr>
        <p:spPr/>
        <p:txBody>
          <a:bodyPr/>
          <a:lstStyle/>
          <a:p>
            <a:r>
              <a:rPr lang="tr-TR" smtClean="0"/>
              <a:t>Doç. Dr. Hatice BAKKALOĞLU</a:t>
            </a:r>
            <a:endParaRPr lang="tr-TR"/>
          </a:p>
        </p:txBody>
      </p:sp>
      <p:sp>
        <p:nvSpPr>
          <p:cNvPr id="6" name="Slayt Numarası Yer Tutucusu 5"/>
          <p:cNvSpPr>
            <a:spLocks noGrp="1"/>
          </p:cNvSpPr>
          <p:nvPr>
            <p:ph type="sldNum" sz="quarter" idx="12"/>
          </p:nvPr>
        </p:nvSpPr>
        <p:spPr/>
        <p:txBody>
          <a:bodyPr/>
          <a:lstStyle/>
          <a:p>
            <a:fld id="{F1F23ABE-ED6A-4F7D-9C96-911E54362DD0}" type="slidenum">
              <a:rPr lang="tr-TR" smtClean="0"/>
              <a:t>12</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89641388"/>
      </p:ext>
    </p:extLst>
  </p:cSld>
  <p:clrMapOvr>
    <a:masterClrMapping/>
  </p:clrMapOvr>
  <p:transition spd="med">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a:spLocks noGrp="1"/>
          </p:cNvSpPr>
          <p:nvPr>
            <p:ph type="title"/>
          </p:nvPr>
        </p:nvSpPr>
        <p:spPr>
          <a:xfrm>
            <a:off x="277259" y="218505"/>
            <a:ext cx="3646670" cy="685800"/>
          </a:xfrm>
        </p:spPr>
        <p:txBody>
          <a:bodyPr>
            <a:normAutofit/>
          </a:bodyPr>
          <a:lstStyle/>
          <a:p>
            <a:pPr eaLnBrk="1" hangingPunct="1"/>
            <a:r>
              <a:rPr lang="en-US" altLang="tr-TR" sz="3200" b="1" i="1" dirty="0" err="1" smtClean="0">
                <a:solidFill>
                  <a:srgbClr val="C00000"/>
                </a:solidFill>
              </a:rPr>
              <a:t>Etkinlikler</a:t>
            </a:r>
            <a:endParaRPr lang="en-US" altLang="tr-TR" sz="3200" b="1" i="1" dirty="0" smtClean="0">
              <a:solidFill>
                <a:srgbClr val="C00000"/>
              </a:solidFill>
            </a:endParaRPr>
          </a:p>
        </p:txBody>
      </p:sp>
      <p:pic>
        <p:nvPicPr>
          <p:cNvPr id="48131" name="Picture 10" descr="Description: Description: fen aktivitesi-çocuk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441700"/>
            <a:ext cx="4719638" cy="279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76200"/>
            <a:ext cx="43338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43847"/>
            <a:ext cx="369532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24744"/>
            <a:ext cx="3695328" cy="28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13</a:t>
            </a:fld>
            <a:endParaRPr lang="tr-TR"/>
          </a:p>
        </p:txBody>
      </p:sp>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194578"/>
      </p:ext>
    </p:extLst>
  </p:cSld>
  <p:clrMapOvr>
    <a:masterClrMapping/>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942863" y="798345"/>
            <a:ext cx="7586402" cy="720080"/>
          </a:xfrm>
        </p:spPr>
        <p:txBody>
          <a:bodyPr>
            <a:normAutofit/>
          </a:bodyPr>
          <a:lstStyle/>
          <a:p>
            <a:pPr eaLnBrk="1" hangingPunct="1"/>
            <a:r>
              <a:rPr lang="tr-TR" altLang="tr-TR" sz="3200" b="1" i="1" dirty="0" smtClean="0">
                <a:solidFill>
                  <a:srgbClr val="C00000"/>
                </a:solidFill>
              </a:rPr>
              <a:t>Geçiş nedir?</a:t>
            </a:r>
            <a:endParaRPr lang="en-US" altLang="tr-TR" sz="3200" dirty="0" smtClean="0">
              <a:solidFill>
                <a:srgbClr val="C00000"/>
              </a:solidFill>
            </a:endParaRPr>
          </a:p>
        </p:txBody>
      </p:sp>
      <p:sp>
        <p:nvSpPr>
          <p:cNvPr id="49155" name="Text Placeholder 2"/>
          <p:cNvSpPr>
            <a:spLocks noGrp="1"/>
          </p:cNvSpPr>
          <p:nvPr>
            <p:ph idx="1"/>
          </p:nvPr>
        </p:nvSpPr>
        <p:spPr>
          <a:xfrm>
            <a:off x="971600" y="1872933"/>
            <a:ext cx="7632848" cy="4232345"/>
          </a:xfrm>
        </p:spPr>
        <p:txBody>
          <a:bodyPr/>
          <a:lstStyle/>
          <a:p>
            <a:pPr eaLnBrk="1" hangingPunct="1">
              <a:buFont typeface="Wingdings" panose="05000000000000000000" pitchFamily="2" charset="2"/>
              <a:buChar char="q"/>
            </a:pPr>
            <a:r>
              <a:rPr lang="tr-TR" altLang="tr-TR" dirty="0" smtClean="0">
                <a:solidFill>
                  <a:srgbClr val="474747"/>
                </a:solidFill>
              </a:rPr>
              <a:t>Geçiş bir rutinden bir başka rutine ya da bir etkinlikten bir başka etkinliğe geçme süreci olarak adlandırılabilir. </a:t>
            </a:r>
          </a:p>
          <a:p>
            <a:pPr eaLnBrk="1" hangingPunct="1">
              <a:buFont typeface="Wingdings" panose="05000000000000000000" pitchFamily="2" charset="2"/>
              <a:buChar char="q"/>
            </a:pPr>
            <a:r>
              <a:rPr lang="tr-TR" altLang="tr-TR" dirty="0" smtClean="0">
                <a:solidFill>
                  <a:srgbClr val="474747"/>
                </a:solidFill>
              </a:rPr>
              <a:t>Bir başka deyişle gün içerisinde yapılan etkinliklerdeki değişimler sırasında geçen süre geçiş olarak adlandırılabilir. </a:t>
            </a:r>
          </a:p>
          <a:p>
            <a:pPr eaLnBrk="1" hangingPunct="1">
              <a:buFont typeface="Wingdings" panose="05000000000000000000" pitchFamily="2" charset="2"/>
              <a:buChar char="q"/>
            </a:pPr>
            <a:r>
              <a:rPr lang="tr-TR" altLang="tr-TR" dirty="0" smtClean="0">
                <a:solidFill>
                  <a:srgbClr val="474747"/>
                </a:solidFill>
              </a:rPr>
              <a:t>Örneğin, okula geliş ve kıyafet değişiminden (</a:t>
            </a:r>
            <a:r>
              <a:rPr lang="tr-TR" altLang="tr-TR" dirty="0" err="1" smtClean="0">
                <a:solidFill>
                  <a:srgbClr val="474747"/>
                </a:solidFill>
              </a:rPr>
              <a:t>örn</a:t>
            </a:r>
            <a:r>
              <a:rPr lang="tr-TR" altLang="tr-TR" dirty="0" smtClean="0">
                <a:solidFill>
                  <a:srgbClr val="474747"/>
                </a:solidFill>
              </a:rPr>
              <a:t>., ayakkabı giyme gibi) sonra sınıfa geçme anına kadar olan an, serbest zaman etkinlikleri (</a:t>
            </a:r>
            <a:r>
              <a:rPr lang="tr-TR" altLang="tr-TR" dirty="0" err="1" smtClean="0">
                <a:solidFill>
                  <a:srgbClr val="474747"/>
                </a:solidFill>
              </a:rPr>
              <a:t>örn</a:t>
            </a:r>
            <a:r>
              <a:rPr lang="tr-TR" altLang="tr-TR" dirty="0" smtClean="0">
                <a:solidFill>
                  <a:srgbClr val="474747"/>
                </a:solidFill>
              </a:rPr>
              <a:t>., serbest oyun) anından toplanma ve kahvaltıya geçiş anı ya da kahvaltıdan sanat etkinliklerine geçme zamanları birer geçiş anlarıdır. </a:t>
            </a:r>
            <a:endParaRPr lang="en-US" altLang="tr-TR" dirty="0" smtClean="0">
              <a:solidFill>
                <a:srgbClr val="474747"/>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14</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2824284"/>
      </p:ext>
    </p:extLst>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5"/>
          <p:cNvSpPr>
            <a:spLocks noGrp="1"/>
          </p:cNvSpPr>
          <p:nvPr>
            <p:ph type="title"/>
          </p:nvPr>
        </p:nvSpPr>
        <p:spPr>
          <a:xfrm>
            <a:off x="107504" y="166564"/>
            <a:ext cx="3434209" cy="685800"/>
          </a:xfrm>
        </p:spPr>
        <p:txBody>
          <a:bodyPr>
            <a:normAutofit/>
          </a:bodyPr>
          <a:lstStyle/>
          <a:p>
            <a:pPr eaLnBrk="1" hangingPunct="1"/>
            <a:r>
              <a:rPr lang="en-US" altLang="tr-TR" sz="3200" b="1" i="1" dirty="0" err="1" smtClean="0">
                <a:solidFill>
                  <a:srgbClr val="C00000"/>
                </a:solidFill>
              </a:rPr>
              <a:t>Geçişler</a:t>
            </a:r>
            <a:endParaRPr lang="en-US" altLang="tr-TR" sz="3200" b="1" i="1" dirty="0" smtClean="0">
              <a:solidFill>
                <a:srgbClr val="C00000"/>
              </a:solidFill>
            </a:endParaRPr>
          </a:p>
        </p:txBody>
      </p:sp>
      <p:pic>
        <p:nvPicPr>
          <p:cNvPr id="501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70636"/>
            <a:ext cx="3517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724" y="2492896"/>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56902"/>
            <a:ext cx="3581400" cy="25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15</a:t>
            </a:fld>
            <a:endParaRPr lang="tr-TR"/>
          </a:p>
        </p:txBody>
      </p:sp>
      <p:grpSp>
        <p:nvGrpSpPr>
          <p:cNvPr id="8"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31261974"/>
      </p:ext>
    </p:extLst>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971599" y="1920948"/>
            <a:ext cx="7437763" cy="4023360"/>
          </a:xfrm>
        </p:spPr>
        <p:txBody>
          <a:bodyPr>
            <a:normAutofit/>
          </a:bodyPr>
          <a:lstStyle/>
          <a:p>
            <a:pPr marL="0" indent="0" algn="ctr">
              <a:buNone/>
            </a:pPr>
            <a:r>
              <a:rPr lang="tr-TR" sz="2800" i="1" dirty="0" smtClean="0">
                <a:solidFill>
                  <a:srgbClr val="00B0F0"/>
                </a:solidFill>
              </a:rPr>
              <a:t>Etkinliklerin</a:t>
            </a:r>
            <a:r>
              <a:rPr lang="tr-TR" sz="2800" i="1" dirty="0">
                <a:solidFill>
                  <a:srgbClr val="00B0F0"/>
                </a:solidFill>
              </a:rPr>
              <a:t>, nesnelerin ya da oyuncakların kendisinin birer </a:t>
            </a:r>
            <a:r>
              <a:rPr lang="tr-TR" sz="2800" i="1" dirty="0" err="1">
                <a:solidFill>
                  <a:srgbClr val="00B0F0"/>
                </a:solidFill>
              </a:rPr>
              <a:t>pekiştireç</a:t>
            </a:r>
            <a:r>
              <a:rPr lang="tr-TR" sz="2800" i="1" dirty="0">
                <a:solidFill>
                  <a:srgbClr val="00B0F0"/>
                </a:solidFill>
              </a:rPr>
              <a:t> </a:t>
            </a:r>
            <a:r>
              <a:rPr lang="tr-TR" sz="2800" i="1" dirty="0" smtClean="0">
                <a:solidFill>
                  <a:srgbClr val="00B0F0"/>
                </a:solidFill>
              </a:rPr>
              <a:t>olması</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16</a:t>
            </a:fld>
            <a:endParaRPr lang="tr-TR"/>
          </a:p>
        </p:txBody>
      </p:sp>
      <p:pic>
        <p:nvPicPr>
          <p:cNvPr id="7" name="Resim 6"/>
          <p:cNvPicPr>
            <a:picLocks noChangeAspect="1"/>
          </p:cNvPicPr>
          <p:nvPr/>
        </p:nvPicPr>
        <p:blipFill>
          <a:blip r:embed="rId2"/>
          <a:stretch>
            <a:fillRect/>
          </a:stretch>
        </p:blipFill>
        <p:spPr>
          <a:xfrm>
            <a:off x="971599" y="3235160"/>
            <a:ext cx="2239968" cy="2676186"/>
          </a:xfrm>
          <a:prstGeom prst="rect">
            <a:avLst/>
          </a:prstGeom>
        </p:spPr>
      </p:pic>
      <p:pic>
        <p:nvPicPr>
          <p:cNvPr id="8" name="Resim 7"/>
          <p:cNvPicPr>
            <a:picLocks noChangeAspect="1"/>
          </p:cNvPicPr>
          <p:nvPr/>
        </p:nvPicPr>
        <p:blipFill>
          <a:blip r:embed="rId3"/>
          <a:stretch>
            <a:fillRect/>
          </a:stretch>
        </p:blipFill>
        <p:spPr>
          <a:xfrm>
            <a:off x="6182514" y="3235160"/>
            <a:ext cx="2226848" cy="2678317"/>
          </a:xfrm>
          <a:prstGeom prst="rect">
            <a:avLst/>
          </a:prstGeom>
        </p:spPr>
      </p:pic>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3944946"/>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971599" y="1845734"/>
            <a:ext cx="7437764" cy="4023360"/>
          </a:xfrm>
        </p:spPr>
        <p:txBody>
          <a:bodyPr>
            <a:normAutofit/>
          </a:bodyPr>
          <a:lstStyle/>
          <a:p>
            <a:pPr marL="0" indent="0" algn="ctr">
              <a:buNone/>
            </a:pPr>
            <a:r>
              <a:rPr lang="tr-TR" sz="2800" i="1" dirty="0" smtClean="0">
                <a:solidFill>
                  <a:srgbClr val="00B0F0"/>
                </a:solidFill>
              </a:rPr>
              <a:t>Farklı </a:t>
            </a:r>
            <a:r>
              <a:rPr lang="tr-TR" sz="2800" i="1" dirty="0">
                <a:solidFill>
                  <a:srgbClr val="00B0F0"/>
                </a:solidFill>
              </a:rPr>
              <a:t>ortam ve durumlarda ve farklı bireylerle öğretimin </a:t>
            </a:r>
            <a:r>
              <a:rPr lang="tr-TR" sz="2800" i="1" dirty="0" smtClean="0">
                <a:solidFill>
                  <a:srgbClr val="00B0F0"/>
                </a:solidFill>
              </a:rPr>
              <a:t>gerçekleştirilmesi</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17</a:t>
            </a:fld>
            <a:endParaRPr lang="tr-TR"/>
          </a:p>
        </p:txBody>
      </p:sp>
      <p:pic>
        <p:nvPicPr>
          <p:cNvPr id="7" name="Resim 6"/>
          <p:cNvPicPr>
            <a:picLocks noChangeAspect="1"/>
          </p:cNvPicPr>
          <p:nvPr/>
        </p:nvPicPr>
        <p:blipFill>
          <a:blip r:embed="rId2"/>
          <a:stretch>
            <a:fillRect/>
          </a:stretch>
        </p:blipFill>
        <p:spPr>
          <a:xfrm>
            <a:off x="998568" y="2747552"/>
            <a:ext cx="3141384" cy="3121541"/>
          </a:xfrm>
          <a:prstGeom prst="rect">
            <a:avLst/>
          </a:prstGeom>
        </p:spPr>
      </p:pic>
      <p:pic>
        <p:nvPicPr>
          <p:cNvPr id="8" name="Resim 7"/>
          <p:cNvPicPr>
            <a:picLocks noChangeAspect="1"/>
          </p:cNvPicPr>
          <p:nvPr/>
        </p:nvPicPr>
        <p:blipFill>
          <a:blip r:embed="rId3"/>
          <a:stretch>
            <a:fillRect/>
          </a:stretch>
        </p:blipFill>
        <p:spPr>
          <a:xfrm>
            <a:off x="5333218" y="2788965"/>
            <a:ext cx="3103114" cy="3080128"/>
          </a:xfrm>
          <a:prstGeom prst="rect">
            <a:avLst/>
          </a:prstGeom>
        </p:spPr>
      </p:pic>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5811220"/>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pt-BR" sz="4000" b="1" dirty="0">
                <a:solidFill>
                  <a:srgbClr val="C00000"/>
                </a:solidFill>
                <a:latin typeface="+mn-lt"/>
              </a:rPr>
              <a:t>3. KISIM: Doğal Öğretim Süreci: 3N</a:t>
            </a:r>
            <a:endParaRPr lang="tr-TR" sz="4000" b="1" dirty="0">
              <a:solidFill>
                <a:srgbClr val="C00000"/>
              </a:solidFill>
              <a:latin typeface="+mn-lt"/>
            </a:endParaRPr>
          </a:p>
        </p:txBody>
      </p:sp>
      <p:sp>
        <p:nvSpPr>
          <p:cNvPr id="3" name="İçerik Yer Tutucusu 2"/>
          <p:cNvSpPr>
            <a:spLocks noGrp="1"/>
          </p:cNvSpPr>
          <p:nvPr>
            <p:ph idx="1"/>
          </p:nvPr>
        </p:nvSpPr>
        <p:spPr>
          <a:xfrm>
            <a:off x="822959" y="1845734"/>
            <a:ext cx="7543801" cy="4391578"/>
          </a:xfrm>
        </p:spPr>
        <p:txBody>
          <a:bodyPr/>
          <a:lstStyle/>
          <a:p>
            <a:pPr>
              <a:lnSpc>
                <a:spcPct val="100000"/>
              </a:lnSpc>
              <a:spcBef>
                <a:spcPts val="0"/>
              </a:spcBef>
              <a:spcAft>
                <a:spcPts val="0"/>
              </a:spcAft>
              <a:buFont typeface="Wingdings" panose="05000000000000000000" pitchFamily="2" charset="2"/>
              <a:buChar char="q"/>
            </a:pPr>
            <a:r>
              <a:rPr lang="tr-TR" dirty="0"/>
              <a:t>Doğal öğretim süreci, gelişigüzel bir öğretim süreci demek değildir. </a:t>
            </a:r>
          </a:p>
          <a:p>
            <a:pPr>
              <a:lnSpc>
                <a:spcPct val="100000"/>
              </a:lnSpc>
              <a:spcBef>
                <a:spcPts val="0"/>
              </a:spcBef>
              <a:spcAft>
                <a:spcPts val="0"/>
              </a:spcAft>
              <a:buFont typeface="Wingdings" panose="05000000000000000000" pitchFamily="2" charset="2"/>
              <a:buChar char="q"/>
            </a:pPr>
            <a:r>
              <a:rPr lang="tr-TR" dirty="0"/>
              <a:t>Doğal öğretimde doğal süreçte oluşan öğrenme fırsatlarının öğretim amaçlı kullanılması söz konusu iken öğretim fırsatları olarak rutinlerin, etkinliklerin ve geçişlerin sistematik olarak amaçlanması ve planlanması da </a:t>
            </a:r>
            <a:r>
              <a:rPr lang="tr-TR" dirty="0" smtClean="0"/>
              <a:t>gerekir.</a:t>
            </a:r>
          </a:p>
          <a:p>
            <a:pPr>
              <a:lnSpc>
                <a:spcPct val="100000"/>
              </a:lnSpc>
              <a:spcBef>
                <a:spcPts val="0"/>
              </a:spcBef>
              <a:spcAft>
                <a:spcPts val="0"/>
              </a:spcAft>
              <a:buFont typeface="Wingdings" panose="05000000000000000000" pitchFamily="2" charset="2"/>
              <a:buChar char="q"/>
            </a:pPr>
            <a:r>
              <a:rPr lang="tr-TR" dirty="0" smtClean="0"/>
              <a:t>Doğal </a:t>
            </a:r>
            <a:r>
              <a:rPr lang="tr-TR" dirty="0"/>
              <a:t>öğretim sürecinde uygulamaların çocuğun ilgi ve motivasyonuna</a:t>
            </a:r>
          </a:p>
          <a:p>
            <a:pPr marL="0" indent="0">
              <a:lnSpc>
                <a:spcPct val="100000"/>
              </a:lnSpc>
              <a:spcBef>
                <a:spcPts val="0"/>
              </a:spcBef>
              <a:spcAft>
                <a:spcPts val="0"/>
              </a:spcAft>
              <a:buNone/>
            </a:pPr>
            <a:r>
              <a:rPr lang="tr-TR" dirty="0"/>
              <a:t>odaklanarak, çocuğun yönlendirmesi ve öğretmen ile etkileşimine dayalı</a:t>
            </a:r>
          </a:p>
          <a:p>
            <a:pPr marL="0" indent="0">
              <a:lnSpc>
                <a:spcPct val="100000"/>
              </a:lnSpc>
              <a:spcBef>
                <a:spcPts val="0"/>
              </a:spcBef>
              <a:spcAft>
                <a:spcPts val="0"/>
              </a:spcAft>
              <a:buNone/>
            </a:pPr>
            <a:r>
              <a:rPr lang="tr-TR" dirty="0"/>
              <a:t>olması </a:t>
            </a:r>
            <a:r>
              <a:rPr lang="tr-TR" dirty="0" smtClean="0"/>
              <a:t>temeldir.</a:t>
            </a:r>
          </a:p>
          <a:p>
            <a:pPr>
              <a:lnSpc>
                <a:spcPct val="100000"/>
              </a:lnSpc>
              <a:spcBef>
                <a:spcPts val="0"/>
              </a:spcBef>
              <a:spcAft>
                <a:spcPts val="0"/>
              </a:spcAft>
              <a:buFont typeface="Wingdings" panose="05000000000000000000" pitchFamily="2" charset="2"/>
              <a:buChar char="q"/>
            </a:pPr>
            <a:r>
              <a:rPr lang="tr-TR" dirty="0" smtClean="0"/>
              <a:t>Doğal </a:t>
            </a:r>
            <a:r>
              <a:rPr lang="tr-TR" dirty="0"/>
              <a:t>öğretimde bu durum, 3N ile </a:t>
            </a:r>
            <a:r>
              <a:rPr lang="tr-TR" dirty="0" smtClean="0"/>
              <a:t>açıklanabilir.</a:t>
            </a:r>
            <a:endParaRPr lang="tr-TR" dirty="0"/>
          </a:p>
          <a:p>
            <a:pPr>
              <a:lnSpc>
                <a:spcPct val="100000"/>
              </a:lnSpc>
              <a:spcAft>
                <a:spcPts val="0"/>
              </a:spcAft>
            </a:pP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18</a:t>
            </a:fld>
            <a:endParaRPr lang="tr-TR"/>
          </a:p>
        </p:txBody>
      </p:sp>
      <p:graphicFrame>
        <p:nvGraphicFramePr>
          <p:cNvPr id="6" name="Diyagram 5"/>
          <p:cNvGraphicFramePr/>
          <p:nvPr>
            <p:extLst>
              <p:ext uri="{D42A27DB-BD31-4B8C-83A1-F6EECF244321}">
                <p14:modId xmlns:p14="http://schemas.microsoft.com/office/powerpoint/2010/main" val="1396358701"/>
              </p:ext>
            </p:extLst>
          </p:nvPr>
        </p:nvGraphicFramePr>
        <p:xfrm>
          <a:off x="1329344" y="4437112"/>
          <a:ext cx="6096000"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7240265"/>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tr-TR" sz="3200" b="1" dirty="0" smtClean="0">
                <a:solidFill>
                  <a:srgbClr val="C00000"/>
                </a:solidFill>
              </a:rPr>
              <a:t>1. Ne?</a:t>
            </a:r>
            <a:endParaRPr lang="tr-TR" sz="3200" b="1" dirty="0">
              <a:solidFill>
                <a:srgbClr val="C00000"/>
              </a:solidFill>
            </a:endParaRPr>
          </a:p>
        </p:txBody>
      </p:sp>
      <p:sp>
        <p:nvSpPr>
          <p:cNvPr id="3" name="İçerik Yer Tutucusu 2"/>
          <p:cNvSpPr>
            <a:spLocks noGrp="1"/>
          </p:cNvSpPr>
          <p:nvPr>
            <p:ph idx="1"/>
          </p:nvPr>
        </p:nvSpPr>
        <p:spPr/>
        <p:txBody>
          <a:bodyPr/>
          <a:lstStyle/>
          <a:p>
            <a:pPr>
              <a:buFont typeface="Wingdings" panose="05000000000000000000" pitchFamily="2" charset="2"/>
              <a:buChar char="q"/>
            </a:pPr>
            <a:r>
              <a:rPr lang="tr-TR" dirty="0"/>
              <a:t>3N’de yer alan ilk “N” neyin öğretileceği sorusuna aradığımız yanıttır</a:t>
            </a:r>
            <a:r>
              <a:rPr lang="tr-TR" dirty="0" smtClean="0"/>
              <a:t>.</a:t>
            </a:r>
          </a:p>
          <a:p>
            <a:pPr>
              <a:buFont typeface="Wingdings" panose="05000000000000000000" pitchFamily="2" charset="2"/>
              <a:buChar char="q"/>
            </a:pPr>
            <a:r>
              <a:rPr lang="tr-TR" dirty="0"/>
              <a:t> Neyin öğretileceği sorusunun yanıtı da aslında çocuk için belirlenen ve Bireyselleştirilmiş Eğitim Planı (BEP)’</a:t>
            </a:r>
            <a:r>
              <a:rPr lang="tr-TR" dirty="0" err="1"/>
              <a:t>nda</a:t>
            </a:r>
            <a:r>
              <a:rPr lang="tr-TR" dirty="0"/>
              <a:t> yer alan bireysel </a:t>
            </a:r>
            <a:r>
              <a:rPr lang="tr-TR" dirty="0" err="1"/>
              <a:t>öğretimsel</a:t>
            </a:r>
            <a:r>
              <a:rPr lang="tr-TR" dirty="0"/>
              <a:t> amaçlardır. </a:t>
            </a:r>
          </a:p>
          <a:p>
            <a:pPr>
              <a:buFont typeface="Wingdings" panose="05000000000000000000" pitchFamily="2" charset="2"/>
              <a:buChar char="q"/>
            </a:pPr>
            <a:r>
              <a:rPr lang="tr-TR" dirty="0"/>
              <a:t>Diğer öğretim yaklaşımlarında olduğu gibi doğal öğretimde de sağlıklı bir </a:t>
            </a:r>
            <a:r>
              <a:rPr lang="tr-TR" dirty="0" err="1"/>
              <a:t>öğretimsel</a:t>
            </a:r>
            <a:r>
              <a:rPr lang="tr-TR" dirty="0"/>
              <a:t> planlama, çocuk için doğru ve gerçekçi amaçların ortaya konması ile başlar. </a:t>
            </a:r>
          </a:p>
          <a:p>
            <a:pPr>
              <a:buFont typeface="Wingdings" panose="05000000000000000000" pitchFamily="2" charset="2"/>
              <a:buChar char="q"/>
            </a:pPr>
            <a:r>
              <a:rPr lang="tr-TR" dirty="0"/>
              <a:t>Doğru ve gerçekçi bir </a:t>
            </a:r>
            <a:r>
              <a:rPr lang="tr-TR" dirty="0" err="1"/>
              <a:t>öğretimsel</a:t>
            </a:r>
            <a:r>
              <a:rPr lang="tr-TR" dirty="0"/>
              <a:t> amaç ise çocuğun gereksinimleri temelinde belirlenmiş ve ifade edilmiş işlevsel amaçtır.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19</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839571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313633"/>
            <a:ext cx="7024744" cy="667095"/>
          </a:xfrm>
        </p:spPr>
        <p:txBody>
          <a:bodyPr>
            <a:normAutofit/>
          </a:bodyPr>
          <a:lstStyle/>
          <a:p>
            <a:r>
              <a:rPr lang="tr-TR" sz="3600" b="1" dirty="0" smtClean="0">
                <a:solidFill>
                  <a:srgbClr val="FF0000"/>
                </a:solidFill>
              </a:rPr>
              <a:t>DERS İÇERİĞİ</a:t>
            </a:r>
            <a:endParaRPr lang="tr-TR" sz="3600" b="1" dirty="0">
              <a:solidFill>
                <a:srgbClr val="FF0000"/>
              </a:solidFill>
            </a:endParaRPr>
          </a:p>
        </p:txBody>
      </p:sp>
      <p:sp>
        <p:nvSpPr>
          <p:cNvPr id="3" name="İçerik Yer Tutucusu 2"/>
          <p:cNvSpPr>
            <a:spLocks noGrp="1"/>
          </p:cNvSpPr>
          <p:nvPr>
            <p:ph idx="1"/>
          </p:nvPr>
        </p:nvSpPr>
        <p:spPr>
          <a:xfrm>
            <a:off x="395536" y="1772816"/>
            <a:ext cx="8208912" cy="4464496"/>
          </a:xfrm>
        </p:spPr>
        <p:txBody>
          <a:bodyPr>
            <a:normAutofit lnSpcReduction="10000"/>
          </a:bodyPr>
          <a:lstStyle/>
          <a:p>
            <a:r>
              <a:rPr lang="tr-TR" b="1" dirty="0" smtClean="0">
                <a:solidFill>
                  <a:srgbClr val="6F9500"/>
                </a:solidFill>
              </a:rPr>
              <a:t>ÜNİTE I.</a:t>
            </a:r>
            <a:r>
              <a:rPr lang="tr-TR" dirty="0" smtClean="0">
                <a:solidFill>
                  <a:srgbClr val="FF0000"/>
                </a:solidFill>
              </a:rPr>
              <a:t> </a:t>
            </a:r>
            <a:r>
              <a:rPr lang="tr-TR" dirty="0" smtClean="0"/>
              <a:t>KAYNAŞTIRMA MODELİ VE ÖZEL GEREKSİNİMLİ ÇOCUKLARIN ÖZELLİKLERİ</a:t>
            </a:r>
          </a:p>
          <a:p>
            <a:r>
              <a:rPr lang="tr-TR" b="1" dirty="0" smtClean="0">
                <a:solidFill>
                  <a:srgbClr val="6F9500"/>
                </a:solidFill>
              </a:rPr>
              <a:t>ÜNİTE II.</a:t>
            </a:r>
            <a:r>
              <a:rPr lang="tr-TR" dirty="0" smtClean="0">
                <a:solidFill>
                  <a:srgbClr val="6F9500"/>
                </a:solidFill>
              </a:rPr>
              <a:t> </a:t>
            </a:r>
            <a:r>
              <a:rPr lang="tr-TR" dirty="0" smtClean="0"/>
              <a:t>OKUL ÖNCESİNDE PERFORMANS DEĞERLENDİRME VE BİREYSELLEŞTİRİLMİŞ EĞİTİM PLANLARININ HAZIRLANMASI</a:t>
            </a:r>
          </a:p>
          <a:p>
            <a:r>
              <a:rPr lang="tr-TR" b="1" dirty="0" smtClean="0">
                <a:solidFill>
                  <a:srgbClr val="6F9500"/>
                </a:solidFill>
              </a:rPr>
              <a:t>ÜNİTE III.</a:t>
            </a:r>
            <a:r>
              <a:rPr lang="tr-TR" dirty="0" smtClean="0"/>
              <a:t> OKUL ÖNCESİNDE ÖĞRETİMİN BİREYSELLEŞTİRİLMESİ VE ÖĞRETİMSEL UYARLAMALAR</a:t>
            </a:r>
          </a:p>
          <a:p>
            <a:r>
              <a:rPr lang="tr-TR" b="1" dirty="0" smtClean="0">
                <a:solidFill>
                  <a:srgbClr val="6F9500"/>
                </a:solidFill>
              </a:rPr>
              <a:t>ÜNİTE IV.</a:t>
            </a:r>
            <a:r>
              <a:rPr lang="tr-TR" dirty="0" smtClean="0"/>
              <a:t> OKUL ÖNCESİ SINIFLARDA SINIF YÖNETİMİ VE PROBLEM DAVRANIŞLARIN KONTROLÜ</a:t>
            </a:r>
          </a:p>
          <a:p>
            <a:r>
              <a:rPr lang="tr-TR" b="1" dirty="0" smtClean="0">
                <a:solidFill>
                  <a:srgbClr val="FF0000"/>
                </a:solidFill>
              </a:rPr>
              <a:t>ÜNİTE V.</a:t>
            </a:r>
            <a:r>
              <a:rPr lang="tr-TR" dirty="0" smtClean="0">
                <a:solidFill>
                  <a:srgbClr val="FF0000"/>
                </a:solidFill>
              </a:rPr>
              <a:t> OKUL ÖNCESİ KAYNAŞTIRMA ORTAMLARINDA DOĞAL ÖĞRETİM</a:t>
            </a:r>
          </a:p>
          <a:p>
            <a:r>
              <a:rPr lang="tr-TR" b="1" dirty="0" smtClean="0">
                <a:solidFill>
                  <a:srgbClr val="6F9500"/>
                </a:solidFill>
              </a:rPr>
              <a:t>ÜNİTE VI.</a:t>
            </a:r>
            <a:r>
              <a:rPr lang="tr-TR" dirty="0" smtClean="0">
                <a:solidFill>
                  <a:srgbClr val="6F9500"/>
                </a:solidFill>
              </a:rPr>
              <a:t> </a:t>
            </a:r>
            <a:r>
              <a:rPr lang="tr-TR" dirty="0" smtClean="0"/>
              <a:t>OKUL ÖNCESİ KAYNAŞTIRMA ORTAMLARINDA DİL VE KONUŞMANIN DESTEKLENMESİ</a:t>
            </a:r>
          </a:p>
          <a:p>
            <a:r>
              <a:rPr lang="tr-TR" b="1" dirty="0" smtClean="0">
                <a:solidFill>
                  <a:srgbClr val="6F9500"/>
                </a:solidFill>
              </a:rPr>
              <a:t>ÜNİTE VII.</a:t>
            </a:r>
            <a:r>
              <a:rPr lang="tr-TR" dirty="0" smtClean="0"/>
              <a:t> OKUL ÖNCESİ KAYNAŞTIRMA UYGULAMALARINDA AİLELERLE İLETİŞİM VE İŞBİRLİĞİ</a:t>
            </a:r>
          </a:p>
        </p:txBody>
      </p:sp>
      <p:sp>
        <p:nvSpPr>
          <p:cNvPr id="6" name="Altbilgi Yer Tutucusu 5"/>
          <p:cNvSpPr>
            <a:spLocks noGrp="1"/>
          </p:cNvSpPr>
          <p:nvPr>
            <p:ph type="ftr" sz="quarter" idx="11"/>
          </p:nvPr>
        </p:nvSpPr>
        <p:spPr/>
        <p:txBody>
          <a:bodyPr/>
          <a:lstStyle/>
          <a:p>
            <a:r>
              <a:rPr lang="tr-TR" smtClean="0"/>
              <a:t>Doç. Dr. Hatice BAKKALOĞLU</a:t>
            </a:r>
            <a:endParaRPr lang="tr-TR"/>
          </a:p>
        </p:txBody>
      </p:sp>
      <p:sp>
        <p:nvSpPr>
          <p:cNvPr id="7" name="Slayt Numarası Yer Tutucusu 6"/>
          <p:cNvSpPr>
            <a:spLocks noGrp="1"/>
          </p:cNvSpPr>
          <p:nvPr>
            <p:ph type="sldNum" sz="quarter" idx="12"/>
          </p:nvPr>
        </p:nvSpPr>
        <p:spPr/>
        <p:txBody>
          <a:bodyPr/>
          <a:lstStyle/>
          <a:p>
            <a:fld id="{F1F23ABE-ED6A-4F7D-9C96-911E54362DD0}" type="slidenum">
              <a:rPr lang="tr-TR" smtClean="0"/>
              <a:t>2</a:t>
            </a:fld>
            <a:endParaRPr lang="tr-TR"/>
          </a:p>
        </p:txBody>
      </p:sp>
      <p:grpSp>
        <p:nvGrpSpPr>
          <p:cNvPr id="8"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88967387"/>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126172"/>
          </a:xfrm>
        </p:spPr>
        <p:txBody>
          <a:bodyPr>
            <a:normAutofit/>
          </a:bodyPr>
          <a:lstStyle/>
          <a:p>
            <a:pPr algn="ctr"/>
            <a:r>
              <a:rPr lang="tr-TR" sz="2800" b="1" i="1" dirty="0">
                <a:solidFill>
                  <a:srgbClr val="C00000"/>
                </a:solidFill>
              </a:rPr>
              <a:t>Öğretimsel </a:t>
            </a:r>
            <a:r>
              <a:rPr lang="tr-TR" sz="2800" b="1" i="1" dirty="0" smtClean="0">
                <a:solidFill>
                  <a:srgbClr val="C00000"/>
                </a:solidFill>
              </a:rPr>
              <a:t>amaçların </a:t>
            </a:r>
            <a:r>
              <a:rPr lang="tr-TR" sz="2800" b="1" i="1" dirty="0">
                <a:solidFill>
                  <a:srgbClr val="C00000"/>
                </a:solidFill>
              </a:rPr>
              <a:t>özellikleri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473715851"/>
              </p:ext>
            </p:extLst>
          </p:nvPr>
        </p:nvGraphicFramePr>
        <p:xfrm>
          <a:off x="822324" y="1846263"/>
          <a:ext cx="8142163" cy="4391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20</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9605601"/>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550108"/>
          </a:xfrm>
        </p:spPr>
        <p:txBody>
          <a:bodyPr>
            <a:normAutofit/>
          </a:bodyPr>
          <a:lstStyle/>
          <a:p>
            <a:pPr algn="ctr"/>
            <a:r>
              <a:rPr lang="tr-TR" sz="2800" b="1" i="1" dirty="0">
                <a:solidFill>
                  <a:srgbClr val="C00000"/>
                </a:solidFill>
              </a:rPr>
              <a:t>Öğretimsel amaçların özellikleri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524479584"/>
              </p:ext>
            </p:extLst>
          </p:nvPr>
        </p:nvGraphicFramePr>
        <p:xfrm>
          <a:off x="251520" y="1124744"/>
          <a:ext cx="8784976" cy="507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21</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3429489"/>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951" y="116632"/>
            <a:ext cx="8940545" cy="1584175"/>
          </a:xfrm>
        </p:spPr>
        <p:txBody>
          <a:bodyPr>
            <a:normAutofit fontScale="90000"/>
          </a:bodyPr>
          <a:lstStyle/>
          <a:p>
            <a:r>
              <a:rPr lang="tr-TR" sz="2800" b="1" i="1" dirty="0" smtClean="0">
                <a:solidFill>
                  <a:srgbClr val="C00000"/>
                </a:solidFill>
              </a:rPr>
              <a:t>Örnek 1: </a:t>
            </a:r>
            <a:r>
              <a:rPr lang="tr-TR" sz="2800" b="1" i="1" dirty="0">
                <a:solidFill>
                  <a:srgbClr val="C00000"/>
                </a:solidFill>
              </a:rPr>
              <a:t>Ali </a:t>
            </a:r>
            <a:br>
              <a:rPr lang="tr-TR" sz="2800" b="1" i="1" dirty="0">
                <a:solidFill>
                  <a:srgbClr val="C00000"/>
                </a:solidFill>
              </a:rPr>
            </a:br>
            <a:r>
              <a:rPr lang="tr-TR" sz="2200" i="1" dirty="0">
                <a:solidFill>
                  <a:schemeClr val="tx1"/>
                </a:solidFill>
              </a:rPr>
              <a:t>Ali ince motor becerileri desteklenmesi gereken bir öğrencidir. </a:t>
            </a:r>
            <a:r>
              <a:rPr lang="tr-TR" sz="2200" i="1" dirty="0" smtClean="0">
                <a:solidFill>
                  <a:schemeClr val="tx1"/>
                </a:solidFill>
              </a:rPr>
              <a:t>Halihazırda makas </a:t>
            </a:r>
            <a:r>
              <a:rPr lang="tr-TR" sz="2200" i="1" dirty="0">
                <a:solidFill>
                  <a:schemeClr val="tx1"/>
                </a:solidFill>
              </a:rPr>
              <a:t>kullanma becerisini yetişkinin tam fiziksel yardımı ile </a:t>
            </a:r>
            <a:r>
              <a:rPr lang="tr-TR" sz="2200" i="1" dirty="0" smtClean="0">
                <a:solidFill>
                  <a:schemeClr val="tx1"/>
                </a:solidFill>
              </a:rPr>
              <a:t>gerçekleştirmekte iken </a:t>
            </a:r>
            <a:r>
              <a:rPr lang="tr-TR" sz="2200" i="1" dirty="0">
                <a:solidFill>
                  <a:schemeClr val="tx1"/>
                </a:solidFill>
              </a:rPr>
              <a:t>Ali’nin bu beceriyi bağımsız bir şekilde gerçekleştirmesi </a:t>
            </a:r>
            <a:r>
              <a:rPr lang="tr-TR" sz="2200" i="1" dirty="0" smtClean="0">
                <a:solidFill>
                  <a:schemeClr val="tx1"/>
                </a:solidFill>
              </a:rPr>
              <a:t>amaçlanmaktadır. Bu </a:t>
            </a:r>
            <a:r>
              <a:rPr lang="tr-TR" sz="2200" i="1" dirty="0">
                <a:solidFill>
                  <a:schemeClr val="tx1"/>
                </a:solidFill>
              </a:rPr>
              <a:t>bağlamda Ali için yazılabilecek amaç cümleleri yetişkin </a:t>
            </a:r>
            <a:r>
              <a:rPr lang="tr-TR" sz="2200" i="1" dirty="0" smtClean="0">
                <a:solidFill>
                  <a:schemeClr val="tx1"/>
                </a:solidFill>
              </a:rPr>
              <a:t>yardımının giderek </a:t>
            </a:r>
            <a:r>
              <a:rPr lang="tr-TR" sz="2200" i="1" dirty="0">
                <a:solidFill>
                  <a:schemeClr val="tx1"/>
                </a:solidFill>
              </a:rPr>
              <a:t>azaltılması temelinde şöyle olabilir:</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22</a:t>
            </a:fld>
            <a:endParaRPr lang="tr-T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388414510"/>
              </p:ext>
            </p:extLst>
          </p:nvPr>
        </p:nvGraphicFramePr>
        <p:xfrm>
          <a:off x="95951" y="0"/>
          <a:ext cx="8940545" cy="8685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8547916"/>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951" y="116632"/>
            <a:ext cx="8940545" cy="2016224"/>
          </a:xfrm>
        </p:spPr>
        <p:txBody>
          <a:bodyPr>
            <a:normAutofit fontScale="90000"/>
          </a:bodyPr>
          <a:lstStyle/>
          <a:p>
            <a:r>
              <a:rPr lang="tr-TR" sz="2800" b="1" i="1" dirty="0" smtClean="0">
                <a:solidFill>
                  <a:srgbClr val="C00000"/>
                </a:solidFill>
              </a:rPr>
              <a:t>Örnek 2: Ayşe</a:t>
            </a:r>
            <a:r>
              <a:rPr lang="tr-TR" sz="2800" b="1" i="1" dirty="0">
                <a:solidFill>
                  <a:srgbClr val="C00000"/>
                </a:solidFill>
              </a:rPr>
              <a:t/>
            </a:r>
            <a:br>
              <a:rPr lang="tr-TR" sz="2800" b="1" i="1" dirty="0">
                <a:solidFill>
                  <a:srgbClr val="C00000"/>
                </a:solidFill>
              </a:rPr>
            </a:br>
            <a:r>
              <a:rPr lang="tr-TR" sz="2200" i="1" dirty="0" err="1">
                <a:solidFill>
                  <a:schemeClr val="tx1"/>
                </a:solidFill>
              </a:rPr>
              <a:t>Ayşe</a:t>
            </a:r>
            <a:r>
              <a:rPr lang="tr-TR" sz="2200" i="1" dirty="0">
                <a:solidFill>
                  <a:schemeClr val="tx1"/>
                </a:solidFill>
              </a:rPr>
              <a:t> ana renkleri (sarı, kırmızı ve mavi) tutarlı bir şekilde adlandırmada </a:t>
            </a:r>
            <a:r>
              <a:rPr lang="tr-TR" sz="2200" i="1" dirty="0" smtClean="0">
                <a:solidFill>
                  <a:schemeClr val="tx1"/>
                </a:solidFill>
              </a:rPr>
              <a:t>problem yaşamaktadır</a:t>
            </a:r>
            <a:r>
              <a:rPr lang="tr-TR" sz="2200" i="1" dirty="0">
                <a:solidFill>
                  <a:schemeClr val="tx1"/>
                </a:solidFill>
              </a:rPr>
              <a:t>. Ayşe renklerin adları sorulduğunda bağımsız şekilde </a:t>
            </a:r>
            <a:r>
              <a:rPr lang="tr-TR" sz="2200" i="1" dirty="0" smtClean="0">
                <a:solidFill>
                  <a:schemeClr val="tx1"/>
                </a:solidFill>
              </a:rPr>
              <a:t>adlandırmada tutarlı yanıtlar </a:t>
            </a:r>
            <a:r>
              <a:rPr lang="tr-TR" sz="2200" i="1" dirty="0">
                <a:solidFill>
                  <a:schemeClr val="tx1"/>
                </a:solidFill>
              </a:rPr>
              <a:t>vermezken yetişkinin model olmasına </a:t>
            </a:r>
            <a:r>
              <a:rPr lang="tr-TR" sz="2200" i="1" dirty="0" smtClean="0">
                <a:solidFill>
                  <a:schemeClr val="tx1"/>
                </a:solidFill>
              </a:rPr>
              <a:t>gereksinim duymaktadır</a:t>
            </a:r>
            <a:r>
              <a:rPr lang="tr-TR" sz="2200" i="1" dirty="0">
                <a:solidFill>
                  <a:schemeClr val="tx1"/>
                </a:solidFill>
              </a:rPr>
              <a:t>. Bu </a:t>
            </a:r>
            <a:r>
              <a:rPr lang="tr-TR" sz="2200" i="1" dirty="0" smtClean="0">
                <a:solidFill>
                  <a:schemeClr val="tx1"/>
                </a:solidFill>
              </a:rPr>
              <a:t>bağlamda Ayşe’nin </a:t>
            </a:r>
            <a:r>
              <a:rPr lang="tr-TR" sz="2200" i="1" dirty="0">
                <a:solidFill>
                  <a:schemeClr val="tx1"/>
                </a:solidFill>
              </a:rPr>
              <a:t>yetişkin model olmadan renkleri </a:t>
            </a:r>
            <a:r>
              <a:rPr lang="tr-TR" sz="2200" i="1" dirty="0" smtClean="0">
                <a:solidFill>
                  <a:schemeClr val="tx1"/>
                </a:solidFill>
              </a:rPr>
              <a:t>bağımsız bir </a:t>
            </a:r>
            <a:r>
              <a:rPr lang="tr-TR" sz="2200" i="1" dirty="0">
                <a:solidFill>
                  <a:schemeClr val="tx1"/>
                </a:solidFill>
              </a:rPr>
              <a:t>şekilde adlandırması amaçlanmaktadır. Ayşe için yazılabilecek </a:t>
            </a:r>
            <a:r>
              <a:rPr lang="tr-TR" sz="2200" i="1" dirty="0" smtClean="0">
                <a:solidFill>
                  <a:schemeClr val="tx1"/>
                </a:solidFill>
              </a:rPr>
              <a:t>amaç </a:t>
            </a:r>
            <a:r>
              <a:rPr lang="tr-TR" sz="2200" i="1" dirty="0" err="1" smtClean="0">
                <a:solidFill>
                  <a:schemeClr val="tx1"/>
                </a:solidFill>
              </a:rPr>
              <a:t>cümeleleri</a:t>
            </a:r>
            <a:r>
              <a:rPr lang="tr-TR" sz="2200" i="1" dirty="0" smtClean="0">
                <a:solidFill>
                  <a:schemeClr val="tx1"/>
                </a:solidFill>
              </a:rPr>
              <a:t> </a:t>
            </a:r>
            <a:r>
              <a:rPr lang="tr-TR" sz="2200" i="1" dirty="0">
                <a:solidFill>
                  <a:schemeClr val="tx1"/>
                </a:solidFill>
              </a:rPr>
              <a:t>yetişkin yardımının giderek azaltılması temelinde şöyle olabilir:</a:t>
            </a:r>
            <a:endParaRPr lang="tr-TR" sz="1800" i="1" dirty="0">
              <a:solidFill>
                <a:schemeClr val="tx1"/>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23</a:t>
            </a:fld>
            <a:endParaRPr lang="tr-T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1976238921"/>
              </p:ext>
            </p:extLst>
          </p:nvPr>
        </p:nvGraphicFramePr>
        <p:xfrm>
          <a:off x="205079" y="2175655"/>
          <a:ext cx="8796529" cy="3917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660433"/>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1290" y="836712"/>
            <a:ext cx="7543800" cy="622116"/>
          </a:xfrm>
        </p:spPr>
        <p:txBody>
          <a:bodyPr>
            <a:normAutofit/>
          </a:bodyPr>
          <a:lstStyle/>
          <a:p>
            <a:pPr algn="ctr"/>
            <a:r>
              <a:rPr lang="tr-TR" sz="3200" b="1" i="1" dirty="0" smtClean="0">
                <a:solidFill>
                  <a:srgbClr val="C00000"/>
                </a:solidFill>
              </a:rPr>
              <a:t>Doğal Öğretim Planı (DÖP)</a:t>
            </a:r>
            <a:endParaRPr lang="tr-TR" sz="3200" b="1" i="1" dirty="0">
              <a:solidFill>
                <a:srgbClr val="C00000"/>
              </a:solidFill>
            </a:endParaRPr>
          </a:p>
        </p:txBody>
      </p:sp>
      <p:sp>
        <p:nvSpPr>
          <p:cNvPr id="3" name="İçerik Yer Tutucusu 2"/>
          <p:cNvSpPr>
            <a:spLocks noGrp="1"/>
          </p:cNvSpPr>
          <p:nvPr>
            <p:ph idx="1"/>
          </p:nvPr>
        </p:nvSpPr>
        <p:spPr/>
        <p:txBody>
          <a:bodyPr>
            <a:normAutofit/>
          </a:bodyPr>
          <a:lstStyle/>
          <a:p>
            <a:pPr>
              <a:buFont typeface="Wingdings" panose="05000000000000000000" pitchFamily="2" charset="2"/>
              <a:buChar char="q"/>
            </a:pPr>
            <a:r>
              <a:rPr lang="tr-TR" dirty="0"/>
              <a:t>Ayşe ve Ali için belirlenen bu amaçların doğal öğretim sürecinde nasıl gerçekleştirileceği </a:t>
            </a:r>
            <a:r>
              <a:rPr lang="tr-TR" dirty="0" smtClean="0"/>
              <a:t>Doğal </a:t>
            </a:r>
            <a:r>
              <a:rPr lang="tr-TR" dirty="0"/>
              <a:t>Öğretim Planı (DÖP) </a:t>
            </a:r>
            <a:r>
              <a:rPr lang="tr-TR" dirty="0" smtClean="0"/>
              <a:t>adını </a:t>
            </a:r>
            <a:r>
              <a:rPr lang="tr-TR" dirty="0"/>
              <a:t>vereceğimiz bir plan çerçevesinde sistemleştirilmesi gerekmektedir. </a:t>
            </a:r>
          </a:p>
          <a:p>
            <a:pPr>
              <a:buFont typeface="Wingdings" panose="05000000000000000000" pitchFamily="2" charset="2"/>
              <a:buChar char="q"/>
            </a:pPr>
            <a:r>
              <a:rPr lang="tr-TR" dirty="0"/>
              <a:t>DÖP kısaca öğrenci için </a:t>
            </a:r>
          </a:p>
          <a:p>
            <a:pPr lvl="1">
              <a:buFont typeface="Wingdings" panose="05000000000000000000" pitchFamily="2" charset="2"/>
              <a:buChar char="Ø"/>
            </a:pPr>
            <a:r>
              <a:rPr lang="tr-TR" dirty="0"/>
              <a:t>hangi amaçların belirlendiğini (Ne?), </a:t>
            </a:r>
          </a:p>
          <a:p>
            <a:pPr lvl="1">
              <a:buFont typeface="Wingdings" panose="05000000000000000000" pitchFamily="2" charset="2"/>
              <a:buChar char="Ø"/>
            </a:pPr>
            <a:r>
              <a:rPr lang="tr-TR" dirty="0"/>
              <a:t>bu amaçların hangi ortamlarda (Nerede?) ve </a:t>
            </a:r>
          </a:p>
          <a:p>
            <a:pPr lvl="1">
              <a:buFont typeface="Wingdings" panose="05000000000000000000" pitchFamily="2" charset="2"/>
              <a:buChar char="Ø"/>
            </a:pPr>
            <a:r>
              <a:rPr lang="tr-TR" dirty="0"/>
              <a:t>hangi strateji ya da teknikler (Nasıl) ile kazandırılacağını özetlemektedir. </a:t>
            </a:r>
          </a:p>
          <a:p>
            <a:pPr>
              <a:buFont typeface="Wingdings" panose="05000000000000000000" pitchFamily="2" charset="2"/>
              <a:buChar char="q"/>
            </a:pPr>
            <a:r>
              <a:rPr lang="tr-TR" dirty="0"/>
              <a:t>Öğretmen için kılavuz bir plan şeklindedir.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24</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782171"/>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25</a:t>
            </a:fld>
            <a:endParaRPr lang="tr-T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927053694"/>
              </p:ext>
            </p:extLst>
          </p:nvPr>
        </p:nvGraphicFramePr>
        <p:xfrm>
          <a:off x="1403648" y="4083812"/>
          <a:ext cx="7543800" cy="2123440"/>
        </p:xfrm>
        <a:graphic>
          <a:graphicData uri="http://schemas.openxmlformats.org/drawingml/2006/table">
            <a:tbl>
              <a:tblPr firstRow="1" bandRow="1">
                <a:tableStyleId>{00A15C55-8517-42AA-B614-E9B94910E393}</a:tableStyleId>
              </a:tblPr>
              <a:tblGrid>
                <a:gridCol w="2514600"/>
                <a:gridCol w="2514600"/>
                <a:gridCol w="2514600"/>
              </a:tblGrid>
              <a:tr h="370840">
                <a:tc>
                  <a:txBody>
                    <a:bodyPr/>
                    <a:lstStyle/>
                    <a:p>
                      <a:r>
                        <a:rPr lang="tr-TR" dirty="0" smtClean="0"/>
                        <a:t>Öğrenci: Ayşe</a:t>
                      </a:r>
                      <a:endParaRPr lang="tr-TR" dirty="0"/>
                    </a:p>
                  </a:txBody>
                  <a:tcPr/>
                </a:tc>
                <a:tc>
                  <a:txBody>
                    <a:bodyPr/>
                    <a:lstStyle/>
                    <a:p>
                      <a:endParaRPr lang="tr-TR" dirty="0"/>
                    </a:p>
                  </a:txBody>
                  <a:tcPr/>
                </a:tc>
                <a:tc>
                  <a:txBody>
                    <a:bodyPr/>
                    <a:lstStyle/>
                    <a:p>
                      <a:r>
                        <a:rPr lang="tr-TR" dirty="0" smtClean="0"/>
                        <a:t>Tarih:</a:t>
                      </a:r>
                      <a:endParaRPr lang="tr-TR" dirty="0"/>
                    </a:p>
                  </a:txBody>
                  <a:tcPr/>
                </a:tc>
              </a:tr>
              <a:tr h="370840">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370840">
                <a:tc>
                  <a:txBody>
                    <a:bodyPr/>
                    <a:lstStyle/>
                    <a:p>
                      <a:r>
                        <a:rPr lang="tr-TR" dirty="0" smtClean="0"/>
                        <a:t>1. Ana</a:t>
                      </a:r>
                      <a:r>
                        <a:rPr lang="tr-TR" baseline="0" dirty="0" smtClean="0"/>
                        <a:t> renkleri (kırmızı, sarı, mavi) adlandırma</a:t>
                      </a:r>
                      <a:endParaRPr lang="tr-TR" dirty="0"/>
                    </a:p>
                  </a:txBody>
                  <a:tcPr/>
                </a:tc>
                <a:tc>
                  <a:txBody>
                    <a:bodyPr/>
                    <a:lstStyle/>
                    <a:p>
                      <a:endParaRPr lang="tr-TR" dirty="0"/>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2283008160"/>
              </p:ext>
            </p:extLst>
          </p:nvPr>
        </p:nvGraphicFramePr>
        <p:xfrm>
          <a:off x="107504" y="1196752"/>
          <a:ext cx="6096000" cy="21234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tr-TR" dirty="0" smtClean="0"/>
                        <a:t>Öğrenci:</a:t>
                      </a:r>
                      <a:r>
                        <a:rPr lang="tr-TR" baseline="0" dirty="0" smtClean="0"/>
                        <a:t> Ali</a:t>
                      </a:r>
                      <a:endParaRPr lang="tr-TR" dirty="0"/>
                    </a:p>
                  </a:txBody>
                  <a:tcPr/>
                </a:tc>
                <a:tc>
                  <a:txBody>
                    <a:bodyPr/>
                    <a:lstStyle/>
                    <a:p>
                      <a:endParaRPr lang="tr-TR"/>
                    </a:p>
                  </a:txBody>
                  <a:tcPr/>
                </a:tc>
                <a:tc>
                  <a:txBody>
                    <a:bodyPr/>
                    <a:lstStyle/>
                    <a:p>
                      <a:r>
                        <a:rPr lang="tr-TR" dirty="0" smtClean="0"/>
                        <a:t>Tarih:</a:t>
                      </a:r>
                      <a:endParaRPr lang="tr-TR" dirty="0"/>
                    </a:p>
                  </a:txBody>
                  <a:tcPr/>
                </a:tc>
              </a:tr>
              <a:tr h="370840">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370840">
                <a:tc>
                  <a:txBody>
                    <a:bodyPr/>
                    <a:lstStyle/>
                    <a:p>
                      <a:r>
                        <a:rPr lang="tr-TR" dirty="0" smtClean="0"/>
                        <a:t>1. Farklı materyalleri kesme</a:t>
                      </a:r>
                      <a:endParaRPr lang="tr-TR" dirty="0"/>
                    </a:p>
                  </a:txBody>
                  <a:tcPr/>
                </a:tc>
                <a:tc>
                  <a:txBody>
                    <a:bodyPr/>
                    <a:lstStyle/>
                    <a:p>
                      <a:endParaRPr lang="tr-TR" dirty="0"/>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7"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91606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tr-TR" sz="3200" b="1" dirty="0" smtClean="0">
                <a:solidFill>
                  <a:srgbClr val="C00000"/>
                </a:solidFill>
              </a:rPr>
              <a:t>2. Nerede?</a:t>
            </a:r>
            <a:endParaRPr lang="tr-TR" sz="3200" b="1" dirty="0">
              <a:solidFill>
                <a:srgbClr val="C00000"/>
              </a:solidFill>
            </a:endParaRPr>
          </a:p>
        </p:txBody>
      </p:sp>
      <p:sp>
        <p:nvSpPr>
          <p:cNvPr id="3" name="İçerik Yer Tutucusu 2"/>
          <p:cNvSpPr>
            <a:spLocks noGrp="1"/>
          </p:cNvSpPr>
          <p:nvPr>
            <p:ph idx="1"/>
          </p:nvPr>
        </p:nvSpPr>
        <p:spPr/>
        <p:txBody>
          <a:bodyPr>
            <a:normAutofit fontScale="92500" lnSpcReduction="10000"/>
          </a:bodyPr>
          <a:lstStyle/>
          <a:p>
            <a:pPr>
              <a:buFont typeface="Wingdings" panose="05000000000000000000" pitchFamily="2" charset="2"/>
              <a:buChar char="q"/>
            </a:pPr>
            <a:r>
              <a:rPr lang="tr-TR" dirty="0"/>
              <a:t>3N’de yer alan ikinci “N” öğrenci için belirlenen amaçların nerede kazandırılacağı ya da nerede öğreteceğiz sorusuna aradığımız </a:t>
            </a:r>
            <a:r>
              <a:rPr lang="tr-TR" dirty="0" smtClean="0"/>
              <a:t>yanıttır.</a:t>
            </a:r>
          </a:p>
          <a:p>
            <a:pPr>
              <a:buFont typeface="Wingdings" panose="05000000000000000000" pitchFamily="2" charset="2"/>
              <a:buChar char="q"/>
            </a:pPr>
            <a:r>
              <a:rPr lang="tr-TR" altLang="tr-TR" dirty="0" smtClean="0">
                <a:solidFill>
                  <a:srgbClr val="474747"/>
                </a:solidFill>
              </a:rPr>
              <a:t>Günlük </a:t>
            </a:r>
            <a:r>
              <a:rPr lang="tr-TR" altLang="tr-TR" dirty="0">
                <a:solidFill>
                  <a:srgbClr val="474747"/>
                </a:solidFill>
              </a:rPr>
              <a:t>rutin, etkinlik ve geçişler aslında nerede sorusuna vereceğimiz yanıtı içinde barındırır</a:t>
            </a:r>
            <a:r>
              <a:rPr lang="tr-TR" altLang="tr-TR" dirty="0" smtClean="0">
                <a:solidFill>
                  <a:srgbClr val="474747"/>
                </a:solidFill>
              </a:rPr>
              <a:t>.</a:t>
            </a:r>
            <a:endParaRPr lang="tr-TR" altLang="tr-TR" dirty="0">
              <a:solidFill>
                <a:srgbClr val="474747"/>
              </a:solidFill>
            </a:endParaRPr>
          </a:p>
          <a:p>
            <a:r>
              <a:rPr lang="tr-TR" altLang="tr-TR" dirty="0">
                <a:solidFill>
                  <a:srgbClr val="474747"/>
                </a:solidFill>
              </a:rPr>
              <a:t>Öğrenci için belirlenen amacın doğasına göre bu amaçlar farklı ortamlarda gerçekleştirilebilir. </a:t>
            </a:r>
          </a:p>
          <a:p>
            <a:pPr>
              <a:buFont typeface="Wingdings" panose="05000000000000000000" pitchFamily="2" charset="2"/>
              <a:buChar char="q"/>
            </a:pPr>
            <a:r>
              <a:rPr lang="tr-TR" dirty="0" smtClean="0"/>
              <a:t>Unutulmaması </a:t>
            </a:r>
            <a:r>
              <a:rPr lang="tr-TR" dirty="0"/>
              <a:t>gereken nokta amacın kazandırılması sırasında farklı ortam ya da durumlarda amacın kazandırılmasına ilişkin öğrenci için öğrenme, öğretmen için öğretme fırsatlarının yaratılmasıdır. </a:t>
            </a:r>
          </a:p>
          <a:p>
            <a:pPr>
              <a:buFont typeface="Wingdings" panose="05000000000000000000" pitchFamily="2" charset="2"/>
              <a:buChar char="q"/>
            </a:pPr>
            <a:r>
              <a:rPr lang="tr-TR" dirty="0"/>
              <a:t>Aslında doğal öğretimin özünde olan nokta da budur. </a:t>
            </a:r>
          </a:p>
          <a:p>
            <a:pPr>
              <a:buFont typeface="Wingdings" panose="05000000000000000000" pitchFamily="2" charset="2"/>
              <a:buChar char="q"/>
            </a:pPr>
            <a:r>
              <a:rPr lang="tr-TR" dirty="0"/>
              <a:t>Dolayısı ile belirlenen amacın mümkün olduğunca gün içerisinde farklı rutin, etkinlik ve geçişlerde kazandırılması önemlidir. </a:t>
            </a:r>
          </a:p>
          <a:p>
            <a:pPr>
              <a:buFont typeface="Wingdings" panose="05000000000000000000" pitchFamily="2" charset="2"/>
              <a:buChar char="q"/>
            </a:pP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26</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0102382"/>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550108"/>
          </a:xfrm>
        </p:spPr>
        <p:txBody>
          <a:bodyPr>
            <a:normAutofit/>
          </a:bodyPr>
          <a:lstStyle/>
          <a:p>
            <a:pPr algn="ctr"/>
            <a:r>
              <a:rPr lang="tr-TR" sz="3200" b="1" i="1" dirty="0" smtClean="0">
                <a:solidFill>
                  <a:srgbClr val="C00000"/>
                </a:solidFill>
              </a:rPr>
              <a:t>Nerede?</a:t>
            </a:r>
            <a:endParaRPr lang="tr-TR" sz="3200" b="1" i="1" dirty="0">
              <a:solidFill>
                <a:srgbClr val="C00000"/>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60870677"/>
              </p:ext>
            </p:extLst>
          </p:nvPr>
        </p:nvGraphicFramePr>
        <p:xfrm>
          <a:off x="179512" y="836714"/>
          <a:ext cx="8784976" cy="5365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27</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1289567"/>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28</a:t>
            </a:fld>
            <a:endParaRPr lang="tr-T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27170261"/>
              </p:ext>
            </p:extLst>
          </p:nvPr>
        </p:nvGraphicFramePr>
        <p:xfrm>
          <a:off x="1475656" y="3306481"/>
          <a:ext cx="7543800" cy="2926080"/>
        </p:xfrm>
        <a:graphic>
          <a:graphicData uri="http://schemas.openxmlformats.org/drawingml/2006/table">
            <a:tbl>
              <a:tblPr firstRow="1" bandRow="1">
                <a:tableStyleId>{00A15C55-8517-42AA-B614-E9B94910E393}</a:tableStyleId>
              </a:tblPr>
              <a:tblGrid>
                <a:gridCol w="2514600"/>
                <a:gridCol w="2514600"/>
                <a:gridCol w="2514600"/>
              </a:tblGrid>
              <a:tr h="345055">
                <a:tc>
                  <a:txBody>
                    <a:bodyPr/>
                    <a:lstStyle/>
                    <a:p>
                      <a:r>
                        <a:rPr lang="tr-TR" dirty="0" smtClean="0"/>
                        <a:t>Öğrenci: Ayşe</a:t>
                      </a:r>
                      <a:endParaRPr lang="tr-TR" dirty="0"/>
                    </a:p>
                  </a:txBody>
                  <a:tcPr/>
                </a:tc>
                <a:tc>
                  <a:txBody>
                    <a:bodyPr/>
                    <a:lstStyle/>
                    <a:p>
                      <a:endParaRPr lang="tr-TR" dirty="0"/>
                    </a:p>
                  </a:txBody>
                  <a:tcPr/>
                </a:tc>
                <a:tc>
                  <a:txBody>
                    <a:bodyPr/>
                    <a:lstStyle/>
                    <a:p>
                      <a:r>
                        <a:rPr lang="tr-TR" dirty="0" smtClean="0"/>
                        <a:t>Tarih:</a:t>
                      </a:r>
                      <a:endParaRPr lang="tr-TR" dirty="0"/>
                    </a:p>
                  </a:txBody>
                  <a:tcPr/>
                </a:tc>
              </a:tr>
              <a:tr h="345055">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1380221">
                <a:tc>
                  <a:txBody>
                    <a:bodyPr/>
                    <a:lstStyle/>
                    <a:p>
                      <a:r>
                        <a:rPr lang="tr-TR" dirty="0" smtClean="0"/>
                        <a:t>1. Ana</a:t>
                      </a:r>
                      <a:r>
                        <a:rPr lang="tr-TR" baseline="0" dirty="0" smtClean="0"/>
                        <a:t> renkleri (kırmızı, sarı, mavi) adlandırma</a:t>
                      </a:r>
                      <a:endParaRPr lang="tr-TR" dirty="0"/>
                    </a:p>
                  </a:txBody>
                  <a:tcPr/>
                </a:tc>
                <a:tc>
                  <a:txBody>
                    <a:bodyPr/>
                    <a:lstStyle/>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 oyun</a:t>
                      </a:r>
                    </a:p>
                    <a:p>
                      <a:pPr marL="285750" indent="-285750">
                        <a:buFont typeface="Arial" panose="020B0604020202020204" pitchFamily="34" charset="0"/>
                        <a:buChar char="•"/>
                      </a:pPr>
                      <a:r>
                        <a:rPr lang="tr-TR" dirty="0" smtClean="0"/>
                        <a:t>Kitap okuma</a:t>
                      </a:r>
                    </a:p>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Oyuncakları toplama</a:t>
                      </a:r>
                      <a:endParaRPr lang="tr-TR" dirty="0"/>
                    </a:p>
                  </a:txBody>
                  <a:tcPr/>
                </a:tc>
                <a:tc>
                  <a:txBody>
                    <a:bodyPr/>
                    <a:lstStyle/>
                    <a:p>
                      <a:endParaRPr lang="tr-TR"/>
                    </a:p>
                  </a:txBody>
                  <a:tcPr/>
                </a:tc>
              </a:tr>
              <a:tr h="345055">
                <a:tc>
                  <a:txBody>
                    <a:bodyPr/>
                    <a:lstStyle/>
                    <a:p>
                      <a:endParaRPr lang="tr-TR" dirty="0"/>
                    </a:p>
                  </a:txBody>
                  <a:tcPr/>
                </a:tc>
                <a:tc>
                  <a:txBody>
                    <a:bodyPr/>
                    <a:lstStyle/>
                    <a:p>
                      <a:endParaRPr lang="tr-TR"/>
                    </a:p>
                  </a:txBody>
                  <a:tcPr/>
                </a:tc>
                <a:tc>
                  <a:txBody>
                    <a:bodyPr/>
                    <a:lstStyle/>
                    <a:p>
                      <a:endParaRPr lang="tr-TR"/>
                    </a:p>
                  </a:txBody>
                  <a:tcPr/>
                </a:tc>
              </a:tr>
              <a:tr h="345055">
                <a:tc>
                  <a:txBody>
                    <a:bodyPr/>
                    <a:lstStyle/>
                    <a:p>
                      <a:endParaRPr lang="tr-TR" dirty="0"/>
                    </a:p>
                  </a:txBody>
                  <a:tcPr/>
                </a:tc>
                <a:tc>
                  <a:txBody>
                    <a:bodyPr/>
                    <a:lstStyle/>
                    <a:p>
                      <a:endParaRPr lang="tr-TR" dirty="0"/>
                    </a:p>
                  </a:txBody>
                  <a:tcPr/>
                </a:tc>
                <a:tc>
                  <a:txBody>
                    <a:bodyPr/>
                    <a:lstStyle/>
                    <a:p>
                      <a:endParaRPr lang="tr-TR" dirty="0"/>
                    </a:p>
                  </a:txBody>
                  <a:tcPr/>
                </a:tc>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3888930870"/>
              </p:ext>
            </p:extLst>
          </p:nvPr>
        </p:nvGraphicFramePr>
        <p:xfrm>
          <a:off x="179512" y="908721"/>
          <a:ext cx="6096000" cy="2397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tr-TR" dirty="0" smtClean="0"/>
                        <a:t>Öğrenci:</a:t>
                      </a:r>
                      <a:r>
                        <a:rPr lang="tr-TR" baseline="0" dirty="0" smtClean="0"/>
                        <a:t> Ali</a:t>
                      </a:r>
                      <a:endParaRPr lang="tr-TR" dirty="0"/>
                    </a:p>
                  </a:txBody>
                  <a:tcPr/>
                </a:tc>
                <a:tc>
                  <a:txBody>
                    <a:bodyPr/>
                    <a:lstStyle/>
                    <a:p>
                      <a:endParaRPr lang="tr-TR" dirty="0"/>
                    </a:p>
                  </a:txBody>
                  <a:tcPr/>
                </a:tc>
                <a:tc>
                  <a:txBody>
                    <a:bodyPr/>
                    <a:lstStyle/>
                    <a:p>
                      <a:r>
                        <a:rPr lang="tr-TR" dirty="0" smtClean="0"/>
                        <a:t>Tarih:</a:t>
                      </a:r>
                      <a:endParaRPr lang="tr-TR" dirty="0"/>
                    </a:p>
                  </a:txBody>
                  <a:tcPr/>
                </a:tc>
              </a:tr>
              <a:tr h="370840">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370840">
                <a:tc>
                  <a:txBody>
                    <a:bodyPr/>
                    <a:lstStyle/>
                    <a:p>
                      <a:r>
                        <a:rPr lang="tr-TR" dirty="0" smtClean="0"/>
                        <a:t>1. Farklı materyalleri kesme</a:t>
                      </a:r>
                      <a:endParaRPr lang="tr-TR" dirty="0"/>
                    </a:p>
                  </a:txBody>
                  <a:tcPr/>
                </a:tc>
                <a:tc>
                  <a:txBody>
                    <a:bodyPr/>
                    <a:lstStyle/>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a:t>
                      </a:r>
                      <a:r>
                        <a:rPr lang="tr-TR" baseline="0" dirty="0" smtClean="0"/>
                        <a:t> oyun</a:t>
                      </a:r>
                      <a:endParaRPr lang="tr-TR" dirty="0" smtClean="0"/>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7"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0118626"/>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tr-TR" sz="3200" b="1" dirty="0" smtClean="0">
                <a:solidFill>
                  <a:srgbClr val="C00000"/>
                </a:solidFill>
              </a:rPr>
              <a:t>3. Nasıl? </a:t>
            </a:r>
            <a:endParaRPr lang="tr-TR" sz="3200" b="1" dirty="0">
              <a:solidFill>
                <a:srgbClr val="C00000"/>
              </a:solidFill>
            </a:endParaRPr>
          </a:p>
        </p:txBody>
      </p:sp>
      <p:sp>
        <p:nvSpPr>
          <p:cNvPr id="3" name="İçerik Yer Tutucusu 2"/>
          <p:cNvSpPr>
            <a:spLocks noGrp="1"/>
          </p:cNvSpPr>
          <p:nvPr>
            <p:ph idx="1"/>
          </p:nvPr>
        </p:nvSpPr>
        <p:spPr/>
        <p:txBody>
          <a:bodyPr>
            <a:normAutofit/>
          </a:bodyPr>
          <a:lstStyle/>
          <a:p>
            <a:pPr>
              <a:buFont typeface="Wingdings" panose="05000000000000000000" pitchFamily="2" charset="2"/>
              <a:buChar char="q"/>
            </a:pPr>
            <a:r>
              <a:rPr lang="tr-TR" dirty="0"/>
              <a:t>Nasıl sorusunun yanıtı öğrenci için belirlenen amacın ya da amaçların (Ne?) günlük rutin, etkinlik ve geçişlerde (Nerede?) öğretiminde yatmaktadır. </a:t>
            </a:r>
          </a:p>
          <a:p>
            <a:pPr>
              <a:buFont typeface="Wingdings" panose="05000000000000000000" pitchFamily="2" charset="2"/>
              <a:buChar char="q"/>
            </a:pPr>
            <a:r>
              <a:rPr lang="tr-TR" dirty="0"/>
              <a:t>Nasıl sorusunun yanıtı öğretmenin </a:t>
            </a:r>
            <a:r>
              <a:rPr lang="tr-TR" dirty="0" smtClean="0"/>
              <a:t>kullanacağı;</a:t>
            </a:r>
          </a:p>
          <a:p>
            <a:pPr marL="544068" lvl="1" indent="-342900">
              <a:buFont typeface="+mj-lt"/>
              <a:buAutoNum type="arabicPeriod"/>
            </a:pPr>
            <a:r>
              <a:rPr lang="tr-TR" sz="2000" dirty="0" smtClean="0"/>
              <a:t>çevresel düzenlemeler</a:t>
            </a:r>
          </a:p>
          <a:p>
            <a:pPr marL="544068" lvl="1" indent="-342900">
              <a:buFont typeface="+mj-lt"/>
              <a:buAutoNum type="arabicPeriod"/>
            </a:pPr>
            <a:r>
              <a:rPr lang="tr-TR" sz="2000" dirty="0" err="1" smtClean="0"/>
              <a:t>öğretimsel</a:t>
            </a:r>
            <a:r>
              <a:rPr lang="tr-TR" sz="2000" dirty="0" smtClean="0"/>
              <a:t> </a:t>
            </a:r>
            <a:r>
              <a:rPr lang="tr-TR" sz="2000" dirty="0"/>
              <a:t>strateji ve teknikleridir. </a:t>
            </a:r>
          </a:p>
          <a:p>
            <a:pPr>
              <a:buFont typeface="Wingdings" panose="05000000000000000000" pitchFamily="2" charset="2"/>
              <a:buChar char="q"/>
            </a:pPr>
            <a:r>
              <a:rPr lang="tr-TR" dirty="0"/>
              <a:t>Doğal öğretimin en önemli </a:t>
            </a:r>
            <a:r>
              <a:rPr lang="tr-TR" dirty="0" smtClean="0"/>
              <a:t>noktalarından biri </a:t>
            </a:r>
            <a:r>
              <a:rPr lang="tr-TR" dirty="0"/>
              <a:t>de budur.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29</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23971774"/>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600" b="1" dirty="0">
                <a:solidFill>
                  <a:srgbClr val="FF0000"/>
                </a:solidFill>
              </a:rPr>
              <a:t>ÜNİTE V.</a:t>
            </a:r>
            <a:r>
              <a:rPr lang="tr-TR" sz="3600" dirty="0">
                <a:solidFill>
                  <a:srgbClr val="FF0000"/>
                </a:solidFill>
              </a:rPr>
              <a:t> OKUL ÖNCESİ KAYNAŞTIRMA ORTAMLARINDA DOĞAL </a:t>
            </a:r>
            <a:r>
              <a:rPr lang="tr-TR" sz="3600" dirty="0" smtClean="0">
                <a:solidFill>
                  <a:srgbClr val="FF0000"/>
                </a:solidFill>
              </a:rPr>
              <a:t>ÖĞRETİM</a:t>
            </a:r>
            <a:endParaRPr lang="tr-TR" sz="3600" dirty="0">
              <a:solidFill>
                <a:srgbClr val="FF0000"/>
              </a:solidFill>
            </a:endParaRPr>
          </a:p>
        </p:txBody>
      </p:sp>
      <p:sp>
        <p:nvSpPr>
          <p:cNvPr id="3" name="İçerik Yer Tutucusu 2"/>
          <p:cNvSpPr>
            <a:spLocks noGrp="1"/>
          </p:cNvSpPr>
          <p:nvPr>
            <p:ph idx="1"/>
          </p:nvPr>
        </p:nvSpPr>
        <p:spPr/>
        <p:txBody>
          <a:bodyPr/>
          <a:lstStyle/>
          <a:p>
            <a:r>
              <a:rPr lang="tr-TR" dirty="0" smtClean="0"/>
              <a:t>1. KISIM: Giriş</a:t>
            </a:r>
          </a:p>
          <a:p>
            <a:r>
              <a:rPr lang="tr-TR" dirty="0" smtClean="0"/>
              <a:t>2. KISIM: Doğal Öğretim</a:t>
            </a:r>
          </a:p>
          <a:p>
            <a:pPr marL="544068" lvl="1" indent="-342900">
              <a:buFont typeface="+mj-lt"/>
              <a:buAutoNum type="arabicPeriod"/>
            </a:pPr>
            <a:r>
              <a:rPr lang="tr-TR" dirty="0" smtClean="0"/>
              <a:t>Doğal Öğretim: Özellikleri</a:t>
            </a:r>
          </a:p>
          <a:p>
            <a:r>
              <a:rPr lang="tr-TR" dirty="0" smtClean="0"/>
              <a:t>3. KISIM: Doğal Öğretim Süreci: 3N</a:t>
            </a:r>
          </a:p>
          <a:p>
            <a:pPr marL="544068" lvl="1" indent="-342900">
              <a:buFont typeface="+mj-lt"/>
              <a:buAutoNum type="arabicPeriod"/>
            </a:pPr>
            <a:r>
              <a:rPr lang="tr-TR" dirty="0" smtClean="0"/>
              <a:t>Ne?</a:t>
            </a:r>
          </a:p>
          <a:p>
            <a:pPr marL="544068" lvl="1" indent="-342900">
              <a:buFont typeface="+mj-lt"/>
              <a:buAutoNum type="arabicPeriod"/>
            </a:pPr>
            <a:r>
              <a:rPr lang="tr-TR" dirty="0" smtClean="0"/>
              <a:t>Nerede?</a:t>
            </a:r>
          </a:p>
          <a:p>
            <a:pPr marL="544068" lvl="1" indent="-342900">
              <a:buFont typeface="+mj-lt"/>
              <a:buAutoNum type="arabicPeriod"/>
            </a:pPr>
            <a:r>
              <a:rPr lang="tr-TR" dirty="0" smtClean="0"/>
              <a:t>Nasıl?</a:t>
            </a:r>
          </a:p>
          <a:p>
            <a:r>
              <a:rPr lang="tr-TR" dirty="0" smtClean="0"/>
              <a:t>4. KISIM: Örnek Olay</a:t>
            </a: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4130638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20571" y="764704"/>
            <a:ext cx="7711869" cy="685800"/>
          </a:xfrm>
        </p:spPr>
        <p:txBody>
          <a:bodyPr>
            <a:normAutofit/>
          </a:bodyPr>
          <a:lstStyle/>
          <a:p>
            <a:pPr algn="ctr" eaLnBrk="1" hangingPunct="1"/>
            <a:r>
              <a:rPr lang="tr-TR" altLang="tr-TR" sz="3200" b="1" dirty="0" smtClean="0">
                <a:solidFill>
                  <a:srgbClr val="C00000"/>
                </a:solidFill>
              </a:rPr>
              <a:t>1. </a:t>
            </a:r>
            <a:r>
              <a:rPr lang="en-US" altLang="tr-TR" sz="3200" b="1" dirty="0" err="1" smtClean="0">
                <a:solidFill>
                  <a:srgbClr val="C00000"/>
                </a:solidFill>
              </a:rPr>
              <a:t>Çevresel</a:t>
            </a:r>
            <a:r>
              <a:rPr lang="en-US" altLang="tr-TR" sz="3200" b="1" dirty="0" smtClean="0">
                <a:solidFill>
                  <a:srgbClr val="C00000"/>
                </a:solidFill>
              </a:rPr>
              <a:t> </a:t>
            </a:r>
            <a:r>
              <a:rPr lang="en-US" altLang="tr-TR" sz="3200" b="1" dirty="0" err="1" smtClean="0">
                <a:solidFill>
                  <a:srgbClr val="C00000"/>
                </a:solidFill>
              </a:rPr>
              <a:t>Düzenlemeler</a:t>
            </a:r>
            <a:endParaRPr lang="en-US" altLang="tr-TR" sz="3200" b="1" dirty="0" smtClean="0">
              <a:solidFill>
                <a:srgbClr val="C00000"/>
              </a:solidFill>
            </a:endParaRPr>
          </a:p>
        </p:txBody>
      </p:sp>
      <p:sp>
        <p:nvSpPr>
          <p:cNvPr id="93187" name="Content Placeholder 2"/>
          <p:cNvSpPr>
            <a:spLocks noGrp="1"/>
          </p:cNvSpPr>
          <p:nvPr>
            <p:ph idx="1"/>
          </p:nvPr>
        </p:nvSpPr>
        <p:spPr>
          <a:xfrm>
            <a:off x="820570" y="1844824"/>
            <a:ext cx="8071909" cy="5135563"/>
          </a:xfrm>
        </p:spPr>
        <p:txBody>
          <a:bodyPr/>
          <a:lstStyle/>
          <a:p>
            <a:pPr eaLnBrk="1" hangingPunct="1">
              <a:buFont typeface="Wingdings" panose="05000000000000000000" pitchFamily="2" charset="2"/>
              <a:buChar char="q"/>
            </a:pPr>
            <a:r>
              <a:rPr lang="tr-TR" altLang="tr-TR" sz="1800" dirty="0" smtClean="0">
                <a:solidFill>
                  <a:srgbClr val="474747"/>
                </a:solidFill>
              </a:rPr>
              <a:t>Çocuğun içinde yaşadığı doğal ortam aslında çocuğun öğrenmesi gereken beceriler için sayısız fırsatlar sunar. </a:t>
            </a:r>
          </a:p>
          <a:p>
            <a:pPr eaLnBrk="1" hangingPunct="1">
              <a:buFont typeface="Wingdings" panose="05000000000000000000" pitchFamily="2" charset="2"/>
              <a:buChar char="q"/>
            </a:pPr>
            <a:r>
              <a:rPr lang="tr-TR" altLang="tr-TR" sz="1800" dirty="0" smtClean="0">
                <a:solidFill>
                  <a:srgbClr val="474747"/>
                </a:solidFill>
              </a:rPr>
              <a:t>Çevresel düzenlemeler ile ortamda farklı düzenlemeler yapılarak çocuk için ilgili becerinin kazanımına ya da pekiştirilmesine ilişkin çocuk için bir öğrenme öğretmen için ise bir öğretme gereksinimi yaratılır.  </a:t>
            </a:r>
          </a:p>
          <a:p>
            <a:pPr eaLnBrk="1" hangingPunct="1">
              <a:buFont typeface="Wingdings" panose="05000000000000000000" pitchFamily="2" charset="2"/>
              <a:buChar char="q"/>
            </a:pPr>
            <a:r>
              <a:rPr lang="tr-TR" altLang="tr-TR" sz="1800" dirty="0" smtClean="0">
                <a:solidFill>
                  <a:srgbClr val="474747"/>
                </a:solidFill>
              </a:rPr>
              <a:t>Bu düzenlemelerin çocuğa doğal görünmesi zorunludur.</a:t>
            </a:r>
          </a:p>
          <a:p>
            <a:pPr>
              <a:buFont typeface="Wingdings" panose="05000000000000000000" pitchFamily="2" charset="2"/>
              <a:buChar char="q"/>
            </a:pPr>
            <a:r>
              <a:rPr lang="tr-TR" altLang="tr-TR" sz="1800" dirty="0">
                <a:solidFill>
                  <a:srgbClr val="474747"/>
                </a:solidFill>
              </a:rPr>
              <a:t>Gün içerisinde çoğu an yapılandırma ya da düzenleme gerektirmeden çocuklara doğal öğretim fırsatı sunarken, bazı durumlarda ise bu düzenli anları sabote etme ya da yapılandırma çocuklar için belirlenen amaçları  kazanmaları için gereklidir. </a:t>
            </a:r>
          </a:p>
          <a:p>
            <a:pPr>
              <a:buFont typeface="Wingdings" panose="05000000000000000000" pitchFamily="2" charset="2"/>
              <a:buChar char="q"/>
            </a:pPr>
            <a:r>
              <a:rPr lang="tr-TR" altLang="tr-TR" sz="1800" b="1" i="1" dirty="0">
                <a:solidFill>
                  <a:srgbClr val="FF0000"/>
                </a:solidFill>
              </a:rPr>
              <a:t>Çevresel düzenleme stratejileri başlı başına birer öğretim tekniği değildir, ancak öğretim teknikleri ile birlikte kullanılır. </a:t>
            </a:r>
          </a:p>
          <a:p>
            <a:pPr>
              <a:buFont typeface="Wingdings" panose="05000000000000000000" pitchFamily="2" charset="2"/>
              <a:buChar char="q"/>
            </a:pPr>
            <a:r>
              <a:rPr lang="tr-TR" altLang="tr-TR" sz="1800" dirty="0">
                <a:solidFill>
                  <a:srgbClr val="474747"/>
                </a:solidFill>
              </a:rPr>
              <a:t>Başka bir deyişle çevresel düzenlemeler öğretim tekniklerinin kullanımına fırsat yaratır. </a:t>
            </a:r>
            <a:endParaRPr lang="en-US" altLang="tr-TR" sz="1800" dirty="0" smtClean="0">
              <a:solidFill>
                <a:srgbClr val="474747"/>
              </a:solidFill>
            </a:endParaRPr>
          </a:p>
          <a:p>
            <a:pPr eaLnBrk="1" hangingPunct="1"/>
            <a:endParaRPr lang="en-US" altLang="tr-TR" dirty="0" smtClean="0">
              <a:solidFill>
                <a:srgbClr val="474747"/>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30</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03301731"/>
      </p:ext>
    </p:extLst>
  </p:cSld>
  <p:clrMapOvr>
    <a:masterClrMapping/>
  </p:clrMapOvr>
  <p:transition spd="med">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04799" y="332656"/>
            <a:ext cx="8402637" cy="573360"/>
          </a:xfrm>
        </p:spPr>
        <p:txBody>
          <a:bodyPr>
            <a:normAutofit/>
          </a:bodyPr>
          <a:lstStyle/>
          <a:p>
            <a:pPr algn="ctr" eaLnBrk="1" hangingPunct="1"/>
            <a:r>
              <a:rPr lang="tr-TR" altLang="tr-TR" sz="2800" b="1" i="1" dirty="0" smtClean="0">
                <a:solidFill>
                  <a:srgbClr val="C00000"/>
                </a:solidFill>
              </a:rPr>
              <a:t>1. a) Ulaşılamaz hale getirme</a:t>
            </a:r>
            <a:endParaRPr lang="en-US" altLang="tr-TR" sz="2800" dirty="0" smtClean="0">
              <a:solidFill>
                <a:srgbClr val="C00000"/>
              </a:solidFill>
            </a:endParaRPr>
          </a:p>
        </p:txBody>
      </p:sp>
      <p:graphicFrame>
        <p:nvGraphicFramePr>
          <p:cNvPr id="95235" name="Object 3"/>
          <p:cNvGraphicFramePr>
            <a:graphicFrameLocks noChangeAspect="1"/>
          </p:cNvGraphicFramePr>
          <p:nvPr>
            <p:extLst>
              <p:ext uri="{D42A27DB-BD31-4B8C-83A1-F6EECF244321}">
                <p14:modId xmlns:p14="http://schemas.microsoft.com/office/powerpoint/2010/main" val="90245862"/>
              </p:ext>
            </p:extLst>
          </p:nvPr>
        </p:nvGraphicFramePr>
        <p:xfrm>
          <a:off x="304799" y="1219200"/>
          <a:ext cx="8600733" cy="5018112"/>
        </p:xfrm>
        <a:graphic>
          <a:graphicData uri="http://schemas.openxmlformats.org/presentationml/2006/ole">
            <mc:AlternateContent xmlns:mc="http://schemas.openxmlformats.org/markup-compatibility/2006">
              <mc:Choice xmlns:v="urn:schemas-microsoft-com:vml" Requires="v">
                <p:oleObj spid="_x0000_s5152" name="Document" r:id="rId3" imgW="5638800" imgH="2844800" progId="Word.Document.12">
                  <p:link updateAutomatic="1"/>
                </p:oleObj>
              </mc:Choice>
              <mc:Fallback>
                <p:oleObj name="Document" r:id="rId3" imgW="5638800" imgH="28448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219200"/>
                        <a:ext cx="8600733" cy="5018112"/>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31</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2239010"/>
      </p:ext>
    </p:extLst>
  </p:cSld>
  <p:clrMapOvr>
    <a:masterClrMapping/>
  </p:clrMapOvr>
  <p:transition spd="med">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228600" y="205284"/>
            <a:ext cx="8402637" cy="645368"/>
          </a:xfrm>
        </p:spPr>
        <p:txBody>
          <a:bodyPr>
            <a:normAutofit/>
          </a:bodyPr>
          <a:lstStyle/>
          <a:p>
            <a:pPr algn="ctr" eaLnBrk="1" hangingPunct="1"/>
            <a:r>
              <a:rPr lang="tr-TR" altLang="tr-TR" sz="2800" b="1" i="1" dirty="0" smtClean="0">
                <a:solidFill>
                  <a:srgbClr val="C00000"/>
                </a:solidFill>
              </a:rPr>
              <a:t>1. b) Sınırlı oranda verme</a:t>
            </a:r>
            <a:endParaRPr lang="en-US" altLang="tr-TR" sz="2800" dirty="0" smtClean="0">
              <a:solidFill>
                <a:srgbClr val="C00000"/>
              </a:solidFill>
            </a:endParaRPr>
          </a:p>
        </p:txBody>
      </p:sp>
      <p:graphicFrame>
        <p:nvGraphicFramePr>
          <p:cNvPr id="97283" name="Object 2"/>
          <p:cNvGraphicFramePr>
            <a:graphicFrameLocks noChangeAspect="1"/>
          </p:cNvGraphicFramePr>
          <p:nvPr>
            <p:extLst>
              <p:ext uri="{D42A27DB-BD31-4B8C-83A1-F6EECF244321}">
                <p14:modId xmlns:p14="http://schemas.microsoft.com/office/powerpoint/2010/main" val="3113963489"/>
              </p:ext>
            </p:extLst>
          </p:nvPr>
        </p:nvGraphicFramePr>
        <p:xfrm>
          <a:off x="228600" y="1100889"/>
          <a:ext cx="8915400" cy="5102696"/>
        </p:xfrm>
        <a:graphic>
          <a:graphicData uri="http://schemas.openxmlformats.org/presentationml/2006/ole">
            <mc:AlternateContent xmlns:mc="http://schemas.openxmlformats.org/markup-compatibility/2006">
              <mc:Choice xmlns:v="urn:schemas-microsoft-com:vml" Requires="v">
                <p:oleObj spid="_x0000_s6177" name="Document" r:id="rId3" imgW="5638800" imgH="4457700" progId="Word.Document.12">
                  <p:link updateAutomatic="1"/>
                </p:oleObj>
              </mc:Choice>
              <mc:Fallback>
                <p:oleObj name="Document" r:id="rId3" imgW="5638800" imgH="44577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0889"/>
                        <a:ext cx="8915400" cy="5102696"/>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32</a:t>
            </a:fld>
            <a:endParaRPr lang="tr-TR"/>
          </a:p>
        </p:txBody>
      </p:sp>
      <p:pic>
        <p:nvPicPr>
          <p:cNvPr id="2" name="Resim 1"/>
          <p:cNvPicPr>
            <a:picLocks noChangeAspect="1"/>
          </p:cNvPicPr>
          <p:nvPr/>
        </p:nvPicPr>
        <p:blipFill>
          <a:blip r:embed="rId5"/>
          <a:stretch>
            <a:fillRect/>
          </a:stretch>
        </p:blipFill>
        <p:spPr>
          <a:xfrm>
            <a:off x="7690149" y="16366"/>
            <a:ext cx="1473933" cy="1084523"/>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52743019"/>
      </p:ext>
    </p:extLst>
  </p:cSld>
  <p:clrMapOvr>
    <a:masterClrMapping/>
  </p:clrMapOvr>
  <p:transition spd="med">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228600" y="345963"/>
            <a:ext cx="8534400" cy="685800"/>
          </a:xfrm>
        </p:spPr>
        <p:txBody>
          <a:bodyPr>
            <a:normAutofit fontScale="90000"/>
          </a:bodyPr>
          <a:lstStyle/>
          <a:p>
            <a:pPr algn="ctr" eaLnBrk="1" hangingPunct="1"/>
            <a:r>
              <a:rPr lang="tr-TR" altLang="tr-TR" sz="3100" b="1" i="1" dirty="0" smtClean="0">
                <a:solidFill>
                  <a:srgbClr val="C00000"/>
                </a:solidFill>
              </a:rPr>
              <a:t>1. c) Eksik Bırakma</a:t>
            </a:r>
            <a:r>
              <a:rPr lang="tr-TR" altLang="tr-TR" b="1" i="1" dirty="0" smtClean="0">
                <a:solidFill>
                  <a:srgbClr val="FF6600"/>
                </a:solidFill>
              </a:rPr>
              <a:t> </a:t>
            </a:r>
            <a:endParaRPr lang="en-US" altLang="tr-TR" dirty="0" smtClean="0">
              <a:solidFill>
                <a:srgbClr val="FF6600"/>
              </a:solidFill>
            </a:endParaRPr>
          </a:p>
        </p:txBody>
      </p:sp>
      <p:graphicFrame>
        <p:nvGraphicFramePr>
          <p:cNvPr id="98307" name="Object 3"/>
          <p:cNvGraphicFramePr>
            <a:graphicFrameLocks noChangeAspect="1"/>
          </p:cNvGraphicFramePr>
          <p:nvPr>
            <p:extLst>
              <p:ext uri="{D42A27DB-BD31-4B8C-83A1-F6EECF244321}">
                <p14:modId xmlns:p14="http://schemas.microsoft.com/office/powerpoint/2010/main" val="2075259289"/>
              </p:ext>
            </p:extLst>
          </p:nvPr>
        </p:nvGraphicFramePr>
        <p:xfrm>
          <a:off x="241784" y="1779266"/>
          <a:ext cx="8896578" cy="4680520"/>
        </p:xfrm>
        <a:graphic>
          <a:graphicData uri="http://schemas.openxmlformats.org/presentationml/2006/ole">
            <mc:AlternateContent xmlns:mc="http://schemas.openxmlformats.org/markup-compatibility/2006">
              <mc:Choice xmlns:v="urn:schemas-microsoft-com:vml" Requires="v">
                <p:oleObj spid="_x0000_s7201" name="Document" r:id="rId3" imgW="5638800" imgH="1981200" progId="Word.Document.12">
                  <p:link updateAutomatic="1"/>
                </p:oleObj>
              </mc:Choice>
              <mc:Fallback>
                <p:oleObj name="Document" r:id="rId3" imgW="5638800" imgH="19812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784" y="1779266"/>
                        <a:ext cx="8896578" cy="4680520"/>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33</a:t>
            </a:fld>
            <a:endParaRPr lang="tr-TR"/>
          </a:p>
        </p:txBody>
      </p:sp>
      <p:pic>
        <p:nvPicPr>
          <p:cNvPr id="2" name="Resim 1"/>
          <p:cNvPicPr>
            <a:picLocks noChangeAspect="1"/>
          </p:cNvPicPr>
          <p:nvPr/>
        </p:nvPicPr>
        <p:blipFill>
          <a:blip r:embed="rId5"/>
          <a:stretch>
            <a:fillRect/>
          </a:stretch>
        </p:blipFill>
        <p:spPr>
          <a:xfrm>
            <a:off x="7812359" y="3042"/>
            <a:ext cx="1326003" cy="1715619"/>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56587152"/>
      </p:ext>
    </p:extLst>
  </p:cSld>
  <p:clrMapOvr>
    <a:masterClrMapping/>
  </p:clrMapOvr>
  <p:transition spd="med">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228600" y="548680"/>
            <a:ext cx="8534400" cy="685800"/>
          </a:xfrm>
        </p:spPr>
        <p:txBody>
          <a:bodyPr>
            <a:normAutofit/>
          </a:bodyPr>
          <a:lstStyle/>
          <a:p>
            <a:pPr algn="ctr" eaLnBrk="1" hangingPunct="1"/>
            <a:r>
              <a:rPr lang="tr-TR" altLang="tr-TR" sz="2800" b="1" i="1" dirty="0" smtClean="0">
                <a:solidFill>
                  <a:srgbClr val="C00000"/>
                </a:solidFill>
              </a:rPr>
              <a:t>1. d) Şaşırtıcı/Beklenmedik </a:t>
            </a:r>
            <a:r>
              <a:rPr lang="tr-TR" altLang="tr-TR" sz="2800" b="1" i="1" dirty="0">
                <a:solidFill>
                  <a:srgbClr val="C00000"/>
                </a:solidFill>
              </a:rPr>
              <a:t>D</a:t>
            </a:r>
            <a:r>
              <a:rPr lang="tr-TR" altLang="tr-TR" sz="2800" b="1" i="1" dirty="0" smtClean="0">
                <a:solidFill>
                  <a:srgbClr val="C00000"/>
                </a:solidFill>
              </a:rPr>
              <a:t>urumlar </a:t>
            </a:r>
            <a:r>
              <a:rPr lang="tr-TR" altLang="tr-TR" sz="2800" b="1" i="1" dirty="0">
                <a:solidFill>
                  <a:srgbClr val="C00000"/>
                </a:solidFill>
              </a:rPr>
              <a:t>Y</a:t>
            </a:r>
            <a:r>
              <a:rPr lang="tr-TR" altLang="tr-TR" sz="2800" b="1" i="1" dirty="0" smtClean="0">
                <a:solidFill>
                  <a:srgbClr val="C00000"/>
                </a:solidFill>
              </a:rPr>
              <a:t>aratma</a:t>
            </a:r>
            <a:r>
              <a:rPr lang="en-US" altLang="tr-TR" sz="2800" b="1" i="1" dirty="0" smtClean="0">
                <a:solidFill>
                  <a:srgbClr val="C00000"/>
                </a:solidFill>
              </a:rPr>
              <a:t> </a:t>
            </a:r>
          </a:p>
        </p:txBody>
      </p:sp>
      <p:graphicFrame>
        <p:nvGraphicFramePr>
          <p:cNvPr id="99331" name="Object 2"/>
          <p:cNvGraphicFramePr>
            <a:graphicFrameLocks noChangeAspect="1"/>
          </p:cNvGraphicFramePr>
          <p:nvPr>
            <p:extLst>
              <p:ext uri="{D42A27DB-BD31-4B8C-83A1-F6EECF244321}">
                <p14:modId xmlns:p14="http://schemas.microsoft.com/office/powerpoint/2010/main" val="2804480791"/>
              </p:ext>
            </p:extLst>
          </p:nvPr>
        </p:nvGraphicFramePr>
        <p:xfrm>
          <a:off x="264366" y="2058548"/>
          <a:ext cx="8879633" cy="4401238"/>
        </p:xfrm>
        <a:graphic>
          <a:graphicData uri="http://schemas.openxmlformats.org/presentationml/2006/ole">
            <mc:AlternateContent xmlns:mc="http://schemas.openxmlformats.org/markup-compatibility/2006">
              <mc:Choice xmlns:v="urn:schemas-microsoft-com:vml" Requires="v">
                <p:oleObj spid="_x0000_s8225" name="Document" r:id="rId3" imgW="5638800" imgH="1841500" progId="Word.Document.12">
                  <p:link updateAutomatic="1"/>
                </p:oleObj>
              </mc:Choice>
              <mc:Fallback>
                <p:oleObj name="Document" r:id="rId3" imgW="5638800" imgH="18415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66" y="2058548"/>
                        <a:ext cx="8879633" cy="4401238"/>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34</a:t>
            </a:fld>
            <a:endParaRPr lang="tr-TR"/>
          </a:p>
        </p:txBody>
      </p:sp>
      <p:pic>
        <p:nvPicPr>
          <p:cNvPr id="2" name="Resim 1"/>
          <p:cNvPicPr>
            <a:picLocks noChangeAspect="1"/>
          </p:cNvPicPr>
          <p:nvPr/>
        </p:nvPicPr>
        <p:blipFill>
          <a:blip r:embed="rId5"/>
          <a:stretch>
            <a:fillRect/>
          </a:stretch>
        </p:blipFill>
        <p:spPr>
          <a:xfrm>
            <a:off x="7272008" y="-24138"/>
            <a:ext cx="1871992" cy="2024525"/>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92538635"/>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126172"/>
          </a:xfrm>
        </p:spPr>
        <p:txBody>
          <a:bodyPr>
            <a:normAutofit/>
          </a:bodyPr>
          <a:lstStyle/>
          <a:p>
            <a:pPr algn="ctr"/>
            <a:r>
              <a:rPr lang="tr-TR" sz="3200" b="1" dirty="0">
                <a:solidFill>
                  <a:srgbClr val="C00000"/>
                </a:solidFill>
              </a:rPr>
              <a:t>2</a:t>
            </a:r>
            <a:r>
              <a:rPr lang="tr-TR" sz="3200" b="1" dirty="0" smtClean="0">
                <a:solidFill>
                  <a:srgbClr val="C00000"/>
                </a:solidFill>
              </a:rPr>
              <a:t>. </a:t>
            </a:r>
            <a:r>
              <a:rPr lang="tr-TR" sz="3200" b="1" dirty="0" err="1" smtClean="0">
                <a:solidFill>
                  <a:srgbClr val="C00000"/>
                </a:solidFill>
              </a:rPr>
              <a:t>Öğretimsel</a:t>
            </a:r>
            <a:r>
              <a:rPr lang="tr-TR" sz="3200" b="1" dirty="0" smtClean="0">
                <a:solidFill>
                  <a:srgbClr val="C00000"/>
                </a:solidFill>
              </a:rPr>
              <a:t> Strateji ve Teknikler</a:t>
            </a:r>
            <a:endParaRPr lang="tr-TR" sz="3200" b="1" dirty="0">
              <a:solidFill>
                <a:srgbClr val="C00000"/>
              </a:solidFill>
            </a:endParaRPr>
          </a:p>
        </p:txBody>
      </p:sp>
      <p:sp>
        <p:nvSpPr>
          <p:cNvPr id="3" name="İçerik Yer Tutucusu 2"/>
          <p:cNvSpPr>
            <a:spLocks noGrp="1"/>
          </p:cNvSpPr>
          <p:nvPr>
            <p:ph idx="1"/>
          </p:nvPr>
        </p:nvSpPr>
        <p:spPr/>
        <p:txBody>
          <a:bodyPr/>
          <a:lstStyle/>
          <a:p>
            <a:pPr>
              <a:buFont typeface="Wingdings" panose="05000000000000000000" pitchFamily="2" charset="2"/>
              <a:buChar char="q"/>
            </a:pPr>
            <a:r>
              <a:rPr lang="tr-TR" dirty="0" smtClean="0"/>
              <a:t>İpucu (Yardım)</a:t>
            </a:r>
          </a:p>
          <a:p>
            <a:pPr>
              <a:buFont typeface="Wingdings" panose="05000000000000000000" pitchFamily="2" charset="2"/>
              <a:buChar char="q"/>
            </a:pPr>
            <a:r>
              <a:rPr lang="tr-TR" dirty="0"/>
              <a:t>İpucu (Yardım) Sunma </a:t>
            </a:r>
            <a:r>
              <a:rPr lang="tr-TR" dirty="0" smtClean="0"/>
              <a:t>Teknikleri</a:t>
            </a:r>
          </a:p>
          <a:p>
            <a:pPr>
              <a:buFont typeface="Wingdings" panose="05000000000000000000" pitchFamily="2" charset="2"/>
              <a:buChar char="q"/>
            </a:pPr>
            <a:r>
              <a:rPr lang="tr-TR" dirty="0"/>
              <a:t>İpucuna (Yardıma) Gereksinim Olduğunu Gösteren </a:t>
            </a:r>
            <a:r>
              <a:rPr lang="tr-TR" dirty="0" smtClean="0"/>
              <a:t>Durumlar</a:t>
            </a:r>
          </a:p>
          <a:p>
            <a:pPr>
              <a:buFont typeface="Wingdings" panose="05000000000000000000" pitchFamily="2" charset="2"/>
              <a:buChar char="q"/>
            </a:pPr>
            <a:r>
              <a:rPr lang="tr-TR" dirty="0"/>
              <a:t>İpucu </a:t>
            </a:r>
            <a:r>
              <a:rPr lang="tr-TR" dirty="0" smtClean="0"/>
              <a:t>Türleri</a:t>
            </a:r>
          </a:p>
          <a:p>
            <a:pPr lvl="1">
              <a:buFont typeface="Wingdings" panose="05000000000000000000" pitchFamily="2" charset="2"/>
              <a:buChar char="Ø"/>
            </a:pPr>
            <a:r>
              <a:rPr lang="tr-TR" dirty="0" smtClean="0"/>
              <a:t>Fiziksel yardım</a:t>
            </a:r>
          </a:p>
          <a:p>
            <a:pPr lvl="1">
              <a:buFont typeface="Wingdings" panose="05000000000000000000" pitchFamily="2" charset="2"/>
              <a:buChar char="Ø"/>
            </a:pPr>
            <a:r>
              <a:rPr lang="tr-TR" dirty="0" smtClean="0"/>
              <a:t>Model olma</a:t>
            </a:r>
          </a:p>
          <a:p>
            <a:pPr lvl="1">
              <a:buFont typeface="Wingdings" panose="05000000000000000000" pitchFamily="2" charset="2"/>
              <a:buChar char="Ø"/>
            </a:pPr>
            <a:r>
              <a:rPr lang="tr-TR" dirty="0" smtClean="0"/>
              <a:t>Sözel ipucu</a:t>
            </a:r>
          </a:p>
          <a:p>
            <a:pPr lvl="1">
              <a:buFont typeface="Wingdings" panose="05000000000000000000" pitchFamily="2" charset="2"/>
              <a:buChar char="Ø"/>
            </a:pPr>
            <a:r>
              <a:rPr lang="tr-TR" dirty="0" smtClean="0"/>
              <a:t>Sözel olmayan ipucu</a:t>
            </a:r>
          </a:p>
          <a:p>
            <a:pPr>
              <a:buFont typeface="Wingdings" panose="05000000000000000000" pitchFamily="2" charset="2"/>
              <a:buChar char="q"/>
            </a:pPr>
            <a:r>
              <a:rPr lang="tr-TR" dirty="0"/>
              <a:t>İpucu Sunma </a:t>
            </a:r>
            <a:r>
              <a:rPr lang="tr-TR" dirty="0" smtClean="0"/>
              <a:t>Biçimleri</a:t>
            </a:r>
          </a:p>
          <a:p>
            <a:endParaRPr lang="tr-TR" dirty="0" smtClean="0"/>
          </a:p>
          <a:p>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35</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1715721"/>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ctr"/>
            <a:r>
              <a:rPr lang="tr-TR" sz="2800" b="1" i="1" dirty="0">
                <a:solidFill>
                  <a:srgbClr val="C00000"/>
                </a:solidFill>
              </a:rPr>
              <a:t>İpucu (Yardım)</a:t>
            </a:r>
            <a:br>
              <a:rPr lang="tr-TR" sz="2800" b="1" i="1" dirty="0">
                <a:solidFill>
                  <a:srgbClr val="C00000"/>
                </a:solidFill>
              </a:rPr>
            </a:br>
            <a:r>
              <a:rPr lang="tr-TR" sz="2800" dirty="0"/>
              <a:t>... çocuğun bir beceriyi daha doğru, tam ya da bağımsız yerine getirmesi için fırsat sunan durumlar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36</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010455386"/>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76144913"/>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260694" y="738051"/>
            <a:ext cx="8402637" cy="685800"/>
          </a:xfrm>
        </p:spPr>
        <p:txBody>
          <a:bodyPr>
            <a:normAutofit/>
          </a:bodyPr>
          <a:lstStyle/>
          <a:p>
            <a:pPr algn="ctr" eaLnBrk="1" hangingPunct="1"/>
            <a:r>
              <a:rPr lang="tr-TR" altLang="tr-TR" sz="2800" b="1" i="1" dirty="0" smtClean="0">
                <a:solidFill>
                  <a:srgbClr val="C00000"/>
                </a:solidFill>
              </a:rPr>
              <a:t>İpucu (Yardım) Sunma Teknikleri</a:t>
            </a:r>
            <a:endParaRPr lang="en-US" altLang="tr-TR" sz="2800" i="1" dirty="0" smtClean="0">
              <a:solidFill>
                <a:srgbClr val="C00000"/>
              </a:solidFill>
            </a:endParaRPr>
          </a:p>
        </p:txBody>
      </p:sp>
      <p:sp>
        <p:nvSpPr>
          <p:cNvPr id="102403" name="Content Placeholder 2"/>
          <p:cNvSpPr>
            <a:spLocks noGrp="1"/>
          </p:cNvSpPr>
          <p:nvPr>
            <p:ph idx="1"/>
          </p:nvPr>
        </p:nvSpPr>
        <p:spPr>
          <a:xfrm>
            <a:off x="899592" y="1844824"/>
            <a:ext cx="7509772" cy="3096344"/>
          </a:xfrm>
        </p:spPr>
        <p:txBody>
          <a:bodyPr>
            <a:noAutofit/>
          </a:bodyPr>
          <a:lstStyle/>
          <a:p>
            <a:pPr eaLnBrk="1" hangingPunct="1">
              <a:buFont typeface="Wingdings" panose="05000000000000000000" pitchFamily="2" charset="2"/>
              <a:buChar char="q"/>
            </a:pPr>
            <a:r>
              <a:rPr lang="tr-TR" altLang="tr-TR" b="1" dirty="0" smtClean="0">
                <a:solidFill>
                  <a:srgbClr val="474747"/>
                </a:solidFill>
              </a:rPr>
              <a:t> </a:t>
            </a:r>
            <a:r>
              <a:rPr lang="tr-TR" altLang="tr-TR" dirty="0" smtClean="0">
                <a:solidFill>
                  <a:srgbClr val="474747"/>
                </a:solidFill>
              </a:rPr>
              <a:t>İpuçları, çocuğun öğrenebilmesine ve beceri geliştirmesine destek olmak amacıyla sağlanan teknikleri içerirken, çocuğun beceriyi daha doğru, tam ve bağımsız gerçekleştirmesini kolaylaştırır. </a:t>
            </a:r>
          </a:p>
          <a:p>
            <a:pPr>
              <a:buFont typeface="Wingdings" panose="05000000000000000000" pitchFamily="2" charset="2"/>
              <a:buChar char="q"/>
            </a:pPr>
            <a:r>
              <a:rPr lang="en-US" altLang="tr-TR" dirty="0" err="1">
                <a:solidFill>
                  <a:srgbClr val="474747"/>
                </a:solidFill>
              </a:rPr>
              <a:t>İpucu</a:t>
            </a:r>
            <a:r>
              <a:rPr lang="en-US" altLang="tr-TR" dirty="0">
                <a:solidFill>
                  <a:srgbClr val="474747"/>
                </a:solidFill>
              </a:rPr>
              <a:t> (</a:t>
            </a:r>
            <a:r>
              <a:rPr lang="en-US" altLang="tr-TR" dirty="0" err="1">
                <a:solidFill>
                  <a:srgbClr val="474747"/>
                </a:solidFill>
              </a:rPr>
              <a:t>Yardım</a:t>
            </a:r>
            <a:r>
              <a:rPr lang="en-US" altLang="tr-TR" dirty="0">
                <a:solidFill>
                  <a:srgbClr val="474747"/>
                </a:solidFill>
              </a:rPr>
              <a:t>) </a:t>
            </a:r>
            <a:r>
              <a:rPr lang="en-US" altLang="tr-TR" dirty="0" err="1">
                <a:solidFill>
                  <a:srgbClr val="474747"/>
                </a:solidFill>
              </a:rPr>
              <a:t>sunma</a:t>
            </a:r>
            <a:r>
              <a:rPr lang="en-US" altLang="tr-TR" dirty="0">
                <a:solidFill>
                  <a:srgbClr val="474747"/>
                </a:solidFill>
              </a:rPr>
              <a:t>, </a:t>
            </a:r>
            <a:r>
              <a:rPr lang="en-US" altLang="tr-TR" dirty="0" err="1">
                <a:solidFill>
                  <a:srgbClr val="474747"/>
                </a:solidFill>
              </a:rPr>
              <a:t>geçici</a:t>
            </a:r>
            <a:r>
              <a:rPr lang="en-US" altLang="tr-TR" dirty="0">
                <a:solidFill>
                  <a:srgbClr val="474747"/>
                </a:solidFill>
              </a:rPr>
              <a:t> </a:t>
            </a:r>
            <a:r>
              <a:rPr lang="en-US" altLang="tr-TR" dirty="0" err="1">
                <a:solidFill>
                  <a:srgbClr val="474747"/>
                </a:solidFill>
              </a:rPr>
              <a:t>bir</a:t>
            </a:r>
            <a:r>
              <a:rPr lang="en-US" altLang="tr-TR" dirty="0">
                <a:solidFill>
                  <a:srgbClr val="474747"/>
                </a:solidFill>
              </a:rPr>
              <a:t> </a:t>
            </a:r>
            <a:r>
              <a:rPr lang="en-US" altLang="tr-TR" dirty="0" err="1">
                <a:solidFill>
                  <a:srgbClr val="474747"/>
                </a:solidFill>
              </a:rPr>
              <a:t>destek</a:t>
            </a:r>
            <a:r>
              <a:rPr lang="en-US" altLang="tr-TR" dirty="0">
                <a:solidFill>
                  <a:srgbClr val="474747"/>
                </a:solidFill>
              </a:rPr>
              <a:t> </a:t>
            </a:r>
            <a:r>
              <a:rPr lang="en-US" altLang="tr-TR" dirty="0" err="1">
                <a:solidFill>
                  <a:srgbClr val="474747"/>
                </a:solidFill>
              </a:rPr>
              <a:t>olmalıdır</a:t>
            </a:r>
            <a:r>
              <a:rPr lang="en-US" altLang="tr-TR" dirty="0">
                <a:solidFill>
                  <a:srgbClr val="474747"/>
                </a:solidFill>
              </a:rPr>
              <a:t>. </a:t>
            </a:r>
          </a:p>
          <a:p>
            <a:pPr>
              <a:buFont typeface="Wingdings" panose="05000000000000000000" pitchFamily="2" charset="2"/>
              <a:buChar char="q"/>
            </a:pPr>
            <a:r>
              <a:rPr lang="en-US" altLang="tr-TR" dirty="0" err="1">
                <a:solidFill>
                  <a:srgbClr val="474747"/>
                </a:solidFill>
              </a:rPr>
              <a:t>İpuçlarının</a:t>
            </a:r>
            <a:r>
              <a:rPr lang="en-US" altLang="tr-TR" dirty="0">
                <a:solidFill>
                  <a:srgbClr val="474747"/>
                </a:solidFill>
              </a:rPr>
              <a:t>, çocuk </a:t>
            </a:r>
            <a:r>
              <a:rPr lang="en-US" altLang="tr-TR" dirty="0" err="1">
                <a:solidFill>
                  <a:srgbClr val="474747"/>
                </a:solidFill>
              </a:rPr>
              <a:t>beceriyi</a:t>
            </a:r>
            <a:r>
              <a:rPr lang="en-US" altLang="tr-TR" dirty="0">
                <a:solidFill>
                  <a:srgbClr val="474747"/>
                </a:solidFill>
              </a:rPr>
              <a:t> </a:t>
            </a:r>
            <a:r>
              <a:rPr lang="en-US" altLang="tr-TR" dirty="0" err="1">
                <a:solidFill>
                  <a:srgbClr val="474747"/>
                </a:solidFill>
              </a:rPr>
              <a:t>bağımsız</a:t>
            </a:r>
            <a:r>
              <a:rPr lang="en-US" altLang="tr-TR" dirty="0">
                <a:solidFill>
                  <a:srgbClr val="474747"/>
                </a:solidFill>
              </a:rPr>
              <a:t> </a:t>
            </a:r>
            <a:r>
              <a:rPr lang="en-US" altLang="tr-TR" dirty="0" err="1">
                <a:solidFill>
                  <a:srgbClr val="474747"/>
                </a:solidFill>
              </a:rPr>
              <a:t>yerine</a:t>
            </a:r>
            <a:r>
              <a:rPr lang="en-US" altLang="tr-TR" dirty="0">
                <a:solidFill>
                  <a:srgbClr val="474747"/>
                </a:solidFill>
              </a:rPr>
              <a:t> </a:t>
            </a:r>
            <a:r>
              <a:rPr lang="en-US" altLang="tr-TR" dirty="0" err="1">
                <a:solidFill>
                  <a:srgbClr val="474747"/>
                </a:solidFill>
              </a:rPr>
              <a:t>getirmeyi</a:t>
            </a:r>
            <a:r>
              <a:rPr lang="en-US" altLang="tr-TR" dirty="0">
                <a:solidFill>
                  <a:srgbClr val="474747"/>
                </a:solidFill>
              </a:rPr>
              <a:t> </a:t>
            </a:r>
            <a:r>
              <a:rPr lang="en-US" altLang="tr-TR" dirty="0" err="1">
                <a:solidFill>
                  <a:srgbClr val="474747"/>
                </a:solidFill>
              </a:rPr>
              <a:t>öğrenirken</a:t>
            </a:r>
            <a:r>
              <a:rPr lang="en-US" altLang="tr-TR" dirty="0">
                <a:solidFill>
                  <a:srgbClr val="474747"/>
                </a:solidFill>
              </a:rPr>
              <a:t> </a:t>
            </a:r>
            <a:r>
              <a:rPr lang="en-US" altLang="tr-TR" dirty="0" err="1">
                <a:solidFill>
                  <a:srgbClr val="474747"/>
                </a:solidFill>
              </a:rPr>
              <a:t>yavaş</a:t>
            </a:r>
            <a:r>
              <a:rPr lang="en-US" altLang="tr-TR" dirty="0">
                <a:solidFill>
                  <a:srgbClr val="474747"/>
                </a:solidFill>
              </a:rPr>
              <a:t> </a:t>
            </a:r>
            <a:r>
              <a:rPr lang="en-US" altLang="tr-TR" dirty="0" err="1">
                <a:solidFill>
                  <a:srgbClr val="474747"/>
                </a:solidFill>
              </a:rPr>
              <a:t>yavaş</a:t>
            </a:r>
            <a:r>
              <a:rPr lang="en-US" altLang="tr-TR" dirty="0">
                <a:solidFill>
                  <a:srgbClr val="474747"/>
                </a:solidFill>
              </a:rPr>
              <a:t> </a:t>
            </a:r>
            <a:r>
              <a:rPr lang="en-US" altLang="tr-TR" dirty="0" err="1">
                <a:solidFill>
                  <a:srgbClr val="474747"/>
                </a:solidFill>
              </a:rPr>
              <a:t>azaltılması</a:t>
            </a:r>
            <a:r>
              <a:rPr lang="en-US" altLang="tr-TR" dirty="0">
                <a:solidFill>
                  <a:srgbClr val="474747"/>
                </a:solidFill>
              </a:rPr>
              <a:t> ve </a:t>
            </a:r>
            <a:r>
              <a:rPr lang="en-US" altLang="tr-TR" dirty="0" err="1">
                <a:solidFill>
                  <a:srgbClr val="474747"/>
                </a:solidFill>
              </a:rPr>
              <a:t>tamamen</a:t>
            </a:r>
            <a:r>
              <a:rPr lang="en-US" altLang="tr-TR" dirty="0">
                <a:solidFill>
                  <a:srgbClr val="474747"/>
                </a:solidFill>
              </a:rPr>
              <a:t> </a:t>
            </a:r>
            <a:r>
              <a:rPr lang="en-US" altLang="tr-TR" dirty="0" err="1">
                <a:solidFill>
                  <a:srgbClr val="474747"/>
                </a:solidFill>
              </a:rPr>
              <a:t>ortadan</a:t>
            </a:r>
            <a:r>
              <a:rPr lang="en-US" altLang="tr-TR" dirty="0">
                <a:solidFill>
                  <a:srgbClr val="474747"/>
                </a:solidFill>
              </a:rPr>
              <a:t> </a:t>
            </a:r>
            <a:r>
              <a:rPr lang="en-US" altLang="tr-TR" dirty="0" err="1">
                <a:solidFill>
                  <a:srgbClr val="474747"/>
                </a:solidFill>
              </a:rPr>
              <a:t>kaldırılması</a:t>
            </a:r>
            <a:r>
              <a:rPr lang="en-US" altLang="tr-TR" dirty="0">
                <a:solidFill>
                  <a:srgbClr val="474747"/>
                </a:solidFill>
              </a:rPr>
              <a:t> </a:t>
            </a:r>
            <a:r>
              <a:rPr lang="en-US" altLang="tr-TR" dirty="0" err="1">
                <a:solidFill>
                  <a:srgbClr val="474747"/>
                </a:solidFill>
              </a:rPr>
              <a:t>esastır</a:t>
            </a:r>
            <a:r>
              <a:rPr lang="en-US" altLang="tr-TR" dirty="0" smtClean="0">
                <a:solidFill>
                  <a:srgbClr val="474747"/>
                </a:solidFill>
              </a:rPr>
              <a:t>.</a:t>
            </a:r>
            <a:endParaRPr lang="en-US" altLang="tr-TR" dirty="0">
              <a:solidFill>
                <a:srgbClr val="474747"/>
              </a:solidFill>
            </a:endParaRPr>
          </a:p>
        </p:txBody>
      </p:sp>
      <p:sp>
        <p:nvSpPr>
          <p:cNvPr id="5" name="Altbilgi Yer Tutucusu 4"/>
          <p:cNvSpPr>
            <a:spLocks noGrp="1"/>
          </p:cNvSpPr>
          <p:nvPr>
            <p:ph type="ftr" sz="quarter" idx="11"/>
          </p:nvPr>
        </p:nvSpPr>
        <p:spPr/>
        <p:txBody>
          <a:bodyPr/>
          <a:lstStyle/>
          <a:p>
            <a:r>
              <a:rPr lang="tr-TR" smtClean="0"/>
              <a:t>Doç. Dr. Hatice BAKKALOĞLU</a:t>
            </a:r>
            <a:endParaRPr lang="tr-TR"/>
          </a:p>
        </p:txBody>
      </p:sp>
      <p:sp>
        <p:nvSpPr>
          <p:cNvPr id="6" name="Slayt Numarası Yer Tutucusu 5"/>
          <p:cNvSpPr>
            <a:spLocks noGrp="1"/>
          </p:cNvSpPr>
          <p:nvPr>
            <p:ph type="sldNum" sz="quarter" idx="12"/>
          </p:nvPr>
        </p:nvSpPr>
        <p:spPr/>
        <p:txBody>
          <a:bodyPr/>
          <a:lstStyle/>
          <a:p>
            <a:fld id="{F1F23ABE-ED6A-4F7D-9C96-911E54362DD0}" type="slidenum">
              <a:rPr lang="tr-TR" smtClean="0"/>
              <a:t>37</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6851967"/>
      </p:ext>
    </p:extLst>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86605"/>
            <a:ext cx="8856984" cy="550107"/>
          </a:xfrm>
        </p:spPr>
        <p:txBody>
          <a:bodyPr>
            <a:normAutofit/>
          </a:bodyPr>
          <a:lstStyle/>
          <a:p>
            <a:r>
              <a:rPr lang="tr-TR" sz="2800" b="1" i="1" dirty="0">
                <a:solidFill>
                  <a:srgbClr val="C00000"/>
                </a:solidFill>
              </a:rPr>
              <a:t>İpucuna (Yardıma) Gereksinim Olduğunu Gösteren Durumlar</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38</a:t>
            </a:fld>
            <a:endParaRPr lang="tr-T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968387334"/>
              </p:ext>
            </p:extLst>
          </p:nvPr>
        </p:nvGraphicFramePr>
        <p:xfrm>
          <a:off x="152331" y="548680"/>
          <a:ext cx="8668141" cy="6276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14821211"/>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36563" y="76200"/>
            <a:ext cx="8402637" cy="685800"/>
          </a:xfrm>
        </p:spPr>
        <p:txBody>
          <a:bodyPr>
            <a:normAutofit/>
          </a:bodyPr>
          <a:lstStyle/>
          <a:p>
            <a:pPr algn="ctr" eaLnBrk="1" hangingPunct="1"/>
            <a:r>
              <a:rPr lang="en-US" altLang="tr-TR" sz="2800" b="1" i="1" dirty="0" err="1" smtClean="0">
                <a:solidFill>
                  <a:srgbClr val="C00000"/>
                </a:solidFill>
              </a:rPr>
              <a:t>İpucu</a:t>
            </a:r>
            <a:r>
              <a:rPr lang="en-US" altLang="tr-TR" sz="2800" b="1" i="1" dirty="0" smtClean="0">
                <a:solidFill>
                  <a:srgbClr val="C00000"/>
                </a:solidFill>
              </a:rPr>
              <a:t> </a:t>
            </a:r>
            <a:r>
              <a:rPr lang="en-US" altLang="tr-TR" sz="2800" b="1" i="1" dirty="0" err="1" smtClean="0">
                <a:solidFill>
                  <a:srgbClr val="C00000"/>
                </a:solidFill>
              </a:rPr>
              <a:t>Türleri</a:t>
            </a:r>
            <a:endParaRPr lang="en-US" altLang="tr-TR" sz="2800" b="1" i="1" dirty="0" smtClean="0">
              <a:solidFill>
                <a:srgbClr val="C00000"/>
              </a:solidFill>
            </a:endParaRPr>
          </a:p>
        </p:txBody>
      </p:sp>
      <p:pic>
        <p:nvPicPr>
          <p:cNvPr id="1044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699928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39</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7628547"/>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6550" y="548680"/>
            <a:ext cx="7543800" cy="802685"/>
          </a:xfrm>
        </p:spPr>
        <p:txBody>
          <a:bodyPr>
            <a:normAutofit/>
          </a:bodyPr>
          <a:lstStyle/>
          <a:p>
            <a:r>
              <a:rPr lang="tr-TR" sz="4000" b="1" dirty="0">
                <a:solidFill>
                  <a:srgbClr val="C00000"/>
                </a:solidFill>
                <a:latin typeface="+mn-lt"/>
              </a:rPr>
              <a:t>1. KISIM: </a:t>
            </a:r>
            <a:r>
              <a:rPr lang="tr-TR" sz="4000" b="1" dirty="0" smtClean="0">
                <a:solidFill>
                  <a:srgbClr val="C00000"/>
                </a:solidFill>
                <a:latin typeface="+mn-lt"/>
              </a:rPr>
              <a:t>Giriş</a:t>
            </a:r>
            <a:endParaRPr lang="tr-TR" sz="4000" b="1" dirty="0">
              <a:solidFill>
                <a:srgbClr val="C00000"/>
              </a:solidFill>
              <a:latin typeface="+mn-lt"/>
            </a:endParaRPr>
          </a:p>
        </p:txBody>
      </p:sp>
      <p:sp>
        <p:nvSpPr>
          <p:cNvPr id="3" name="İçerik Yer Tutucusu 2"/>
          <p:cNvSpPr>
            <a:spLocks noGrp="1"/>
          </p:cNvSpPr>
          <p:nvPr>
            <p:ph idx="1"/>
          </p:nvPr>
        </p:nvSpPr>
        <p:spPr>
          <a:xfrm>
            <a:off x="755576" y="1845734"/>
            <a:ext cx="7776864" cy="4391578"/>
          </a:xfrm>
        </p:spPr>
        <p:txBody>
          <a:bodyPr>
            <a:normAutofit/>
          </a:bodyPr>
          <a:lstStyle/>
          <a:p>
            <a:pPr>
              <a:lnSpc>
                <a:spcPct val="110000"/>
              </a:lnSpc>
              <a:spcBef>
                <a:spcPts val="0"/>
              </a:spcBef>
              <a:spcAft>
                <a:spcPts val="0"/>
              </a:spcAft>
              <a:buFont typeface="Wingdings" panose="05000000000000000000" pitchFamily="2" charset="2"/>
              <a:buChar char="q"/>
            </a:pPr>
            <a:r>
              <a:rPr lang="tr-TR" dirty="0"/>
              <a:t>Gerek normal gelişim gösteren ve gerekse özel gereksinimli olan </a:t>
            </a:r>
            <a:r>
              <a:rPr lang="tr-TR" dirty="0" smtClean="0"/>
              <a:t>öğrencilere yönelik </a:t>
            </a:r>
            <a:r>
              <a:rPr lang="tr-TR" dirty="0"/>
              <a:t>farklı </a:t>
            </a:r>
            <a:r>
              <a:rPr lang="tr-TR" dirty="0" err="1"/>
              <a:t>öğretimsel</a:t>
            </a:r>
            <a:r>
              <a:rPr lang="tr-TR" dirty="0"/>
              <a:t> düzenlemeler bulunmakta, bu </a:t>
            </a:r>
            <a:r>
              <a:rPr lang="tr-TR" dirty="0" err="1" smtClean="0"/>
              <a:t>öğretimsel</a:t>
            </a:r>
            <a:r>
              <a:rPr lang="tr-TR" dirty="0" smtClean="0"/>
              <a:t> düzenlemeler </a:t>
            </a:r>
            <a:r>
              <a:rPr lang="tr-TR" dirty="0"/>
              <a:t>içerisinde günümüze kadar en yoğun kullanılan </a:t>
            </a:r>
            <a:r>
              <a:rPr lang="tr-TR" dirty="0" smtClean="0"/>
              <a:t>modellerin başında </a:t>
            </a:r>
            <a:r>
              <a:rPr lang="tr-TR" dirty="0"/>
              <a:t>doğrudan öğretim yöntemi </a:t>
            </a:r>
            <a:r>
              <a:rPr lang="tr-TR" dirty="0" smtClean="0"/>
              <a:t>gelmektedir.</a:t>
            </a:r>
          </a:p>
          <a:p>
            <a:pPr>
              <a:lnSpc>
                <a:spcPct val="110000"/>
              </a:lnSpc>
              <a:spcBef>
                <a:spcPts val="0"/>
              </a:spcBef>
              <a:spcAft>
                <a:spcPts val="0"/>
              </a:spcAft>
              <a:buFont typeface="Wingdings" panose="05000000000000000000" pitchFamily="2" charset="2"/>
              <a:buChar char="q"/>
            </a:pPr>
            <a:r>
              <a:rPr lang="tr-TR" dirty="0" smtClean="0"/>
              <a:t>Doğrudan </a:t>
            </a:r>
            <a:r>
              <a:rPr lang="tr-TR" dirty="0"/>
              <a:t>öğretim </a:t>
            </a:r>
            <a:r>
              <a:rPr lang="tr-TR" dirty="0" smtClean="0"/>
              <a:t>sürecinde öğretmen </a:t>
            </a:r>
            <a:r>
              <a:rPr lang="tr-TR" dirty="0"/>
              <a:t>bilgi ve beceriyi, gereksinimi olan öğrenciye </a:t>
            </a:r>
            <a:r>
              <a:rPr lang="tr-TR" dirty="0" smtClean="0"/>
              <a:t>yapılandırılmış ortamda </a:t>
            </a:r>
            <a:r>
              <a:rPr lang="tr-TR" dirty="0"/>
              <a:t>sistematik bir şekilde bireysel ya da grup şeklinde </a:t>
            </a:r>
            <a:r>
              <a:rPr lang="tr-TR" dirty="0" smtClean="0"/>
              <a:t>sunar.</a:t>
            </a:r>
          </a:p>
          <a:p>
            <a:pPr>
              <a:lnSpc>
                <a:spcPct val="110000"/>
              </a:lnSpc>
              <a:spcBef>
                <a:spcPts val="0"/>
              </a:spcBef>
              <a:spcAft>
                <a:spcPts val="0"/>
              </a:spcAft>
              <a:buFont typeface="Wingdings" panose="05000000000000000000" pitchFamily="2" charset="2"/>
              <a:buChar char="q"/>
            </a:pPr>
            <a:r>
              <a:rPr lang="tr-TR" dirty="0" smtClean="0"/>
              <a:t>Doğrudan öğretimde</a:t>
            </a:r>
            <a:r>
              <a:rPr lang="tr-TR" dirty="0"/>
              <a:t>, öğretim ortamı, öğretilecek konu ve nasıl öğretileceği </a:t>
            </a:r>
            <a:r>
              <a:rPr lang="tr-TR" dirty="0" smtClean="0"/>
              <a:t>tamamen öğretmen </a:t>
            </a:r>
            <a:r>
              <a:rPr lang="tr-TR" dirty="0"/>
              <a:t>tarafından </a:t>
            </a:r>
            <a:r>
              <a:rPr lang="tr-TR" dirty="0" smtClean="0"/>
              <a:t>yapılandırılır.</a:t>
            </a:r>
          </a:p>
          <a:p>
            <a:pPr>
              <a:lnSpc>
                <a:spcPct val="110000"/>
              </a:lnSpc>
              <a:spcBef>
                <a:spcPts val="0"/>
              </a:spcBef>
              <a:spcAft>
                <a:spcPts val="0"/>
              </a:spcAft>
              <a:buFont typeface="Wingdings" panose="05000000000000000000" pitchFamily="2" charset="2"/>
              <a:buChar char="q"/>
            </a:pPr>
            <a:r>
              <a:rPr lang="tr-TR" dirty="0" smtClean="0"/>
              <a:t>Bu </a:t>
            </a:r>
            <a:r>
              <a:rPr lang="tr-TR" dirty="0"/>
              <a:t>süreçte öğretilecek bilgi, beceri ya </a:t>
            </a:r>
            <a:r>
              <a:rPr lang="tr-TR" dirty="0" smtClean="0"/>
              <a:t>da davranışlar öğrenciye </a:t>
            </a:r>
            <a:r>
              <a:rPr lang="tr-TR" dirty="0"/>
              <a:t>aktarımı söz konusudur ve öğretimde öğrencinin bulunduğu </a:t>
            </a:r>
            <a:r>
              <a:rPr lang="tr-TR" dirty="0" smtClean="0"/>
              <a:t>düzey temel </a:t>
            </a:r>
            <a:r>
              <a:rPr lang="tr-TR" dirty="0"/>
              <a:t>alınarak ilgili beceriler basamak </a:t>
            </a:r>
            <a:r>
              <a:rPr lang="tr-TR" dirty="0" err="1"/>
              <a:t>basamak</a:t>
            </a:r>
            <a:r>
              <a:rPr lang="tr-TR" dirty="0"/>
              <a:t> yapılandırılarak öğretilir</a:t>
            </a:r>
            <a:r>
              <a:rPr lang="tr-TR" dirty="0" smtClean="0"/>
              <a:t>.</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a:t>
            </a:fld>
            <a:endParaRPr lang="tr-TR"/>
          </a:p>
        </p:txBody>
      </p:sp>
      <p:pic>
        <p:nvPicPr>
          <p:cNvPr id="6" name="Resim 5"/>
          <p:cNvPicPr>
            <a:picLocks noChangeAspect="1"/>
          </p:cNvPicPr>
          <p:nvPr/>
        </p:nvPicPr>
        <p:blipFill>
          <a:blip r:embed="rId2"/>
          <a:stretch>
            <a:fillRect/>
          </a:stretch>
        </p:blipFill>
        <p:spPr>
          <a:xfrm>
            <a:off x="7164288" y="-21679"/>
            <a:ext cx="1979712" cy="1644940"/>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6240842"/>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36563" y="76200"/>
            <a:ext cx="8402637" cy="685800"/>
          </a:xfrm>
        </p:spPr>
        <p:txBody>
          <a:bodyPr>
            <a:normAutofit/>
          </a:bodyPr>
          <a:lstStyle/>
          <a:p>
            <a:pPr algn="ctr" eaLnBrk="1" hangingPunct="1"/>
            <a:r>
              <a:rPr lang="tr-TR" altLang="tr-TR" sz="2800" b="1" i="1" dirty="0" smtClean="0">
                <a:solidFill>
                  <a:srgbClr val="C00000"/>
                </a:solidFill>
                <a:latin typeface="+mn-lt"/>
              </a:rPr>
              <a:t>1. </a:t>
            </a:r>
            <a:r>
              <a:rPr lang="en-US" altLang="tr-TR" sz="2800" b="1" i="1" dirty="0" err="1" smtClean="0">
                <a:solidFill>
                  <a:srgbClr val="C00000"/>
                </a:solidFill>
                <a:latin typeface="+mn-lt"/>
              </a:rPr>
              <a:t>Fiziksel</a:t>
            </a:r>
            <a:r>
              <a:rPr lang="en-US" altLang="tr-TR" sz="2800" b="1" i="1" dirty="0" smtClean="0">
                <a:solidFill>
                  <a:srgbClr val="C00000"/>
                </a:solidFill>
                <a:latin typeface="+mn-lt"/>
              </a:rPr>
              <a:t> yard</a:t>
            </a:r>
            <a:r>
              <a:rPr lang="tr-TR" altLang="tr-TR" sz="2800" b="1" i="1" dirty="0" smtClean="0">
                <a:solidFill>
                  <a:srgbClr val="C00000"/>
                </a:solidFill>
                <a:latin typeface="+mn-lt"/>
              </a:rPr>
              <a:t>ı</a:t>
            </a:r>
            <a:r>
              <a:rPr lang="en-US" altLang="tr-TR" sz="2800" b="1" i="1" dirty="0" smtClean="0">
                <a:solidFill>
                  <a:srgbClr val="C00000"/>
                </a:solidFill>
                <a:latin typeface="+mn-lt"/>
              </a:rPr>
              <a:t>m</a:t>
            </a:r>
          </a:p>
        </p:txBody>
      </p:sp>
      <p:pic>
        <p:nvPicPr>
          <p:cNvPr id="1054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991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40</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2798572"/>
      </p:ext>
    </p:extLst>
  </p:cSld>
  <p:clrMapOvr>
    <a:masterClrMapping/>
  </p:clrMapOvr>
  <p:transition spd="med">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41</a:t>
            </a:fld>
            <a:endParaRPr lang="tr-TR"/>
          </a:p>
        </p:txBody>
      </p:sp>
      <p:graphicFrame>
        <p:nvGraphicFramePr>
          <p:cNvPr id="12" name="Tablo 11"/>
          <p:cNvGraphicFramePr>
            <a:graphicFrameLocks noGrp="1"/>
          </p:cNvGraphicFramePr>
          <p:nvPr>
            <p:extLst>
              <p:ext uri="{D42A27DB-BD31-4B8C-83A1-F6EECF244321}">
                <p14:modId xmlns:p14="http://schemas.microsoft.com/office/powerpoint/2010/main" val="840065354"/>
              </p:ext>
            </p:extLst>
          </p:nvPr>
        </p:nvGraphicFramePr>
        <p:xfrm>
          <a:off x="395536" y="1628800"/>
          <a:ext cx="8352928" cy="4521876"/>
        </p:xfrm>
        <a:graphic>
          <a:graphicData uri="http://schemas.openxmlformats.org/drawingml/2006/table">
            <a:tbl>
              <a:tblPr firstRow="1" bandRow="1">
                <a:tableStyleId>{5C22544A-7EE6-4342-B048-85BDC9FD1C3A}</a:tableStyleId>
              </a:tblPr>
              <a:tblGrid>
                <a:gridCol w="2719837"/>
                <a:gridCol w="2719837"/>
                <a:gridCol w="2913254"/>
              </a:tblGrid>
              <a:tr h="627561">
                <a:tc>
                  <a:txBody>
                    <a:bodyPr/>
                    <a:lstStyle/>
                    <a:p>
                      <a:r>
                        <a:rPr lang="tr-TR" dirty="0" err="1" smtClean="0"/>
                        <a:t>Öğrenxci</a:t>
                      </a:r>
                      <a:r>
                        <a:rPr lang="tr-TR" dirty="0" smtClean="0"/>
                        <a:t>:</a:t>
                      </a:r>
                      <a:r>
                        <a:rPr lang="tr-TR" baseline="0" dirty="0" smtClean="0"/>
                        <a:t> Ali</a:t>
                      </a:r>
                      <a:endParaRPr lang="tr-TR" dirty="0"/>
                    </a:p>
                  </a:txBody>
                  <a:tcPr/>
                </a:tc>
                <a:tc>
                  <a:txBody>
                    <a:bodyPr/>
                    <a:lstStyle/>
                    <a:p>
                      <a:endParaRPr lang="tr-TR" dirty="0"/>
                    </a:p>
                  </a:txBody>
                  <a:tcPr/>
                </a:tc>
                <a:tc>
                  <a:txBody>
                    <a:bodyPr/>
                    <a:lstStyle/>
                    <a:p>
                      <a:r>
                        <a:rPr lang="tr-TR" dirty="0" smtClean="0"/>
                        <a:t>Tarih:</a:t>
                      </a:r>
                      <a:endParaRPr lang="tr-TR" dirty="0"/>
                    </a:p>
                  </a:txBody>
                  <a:tcPr/>
                </a:tc>
              </a:tr>
              <a:tr h="627561">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2011632">
                <a:tc>
                  <a:txBody>
                    <a:bodyPr/>
                    <a:lstStyle/>
                    <a:p>
                      <a:r>
                        <a:rPr lang="tr-TR" dirty="0" smtClean="0"/>
                        <a:t>1. Farklı materyalleri kesme</a:t>
                      </a:r>
                      <a:endParaRPr lang="tr-TR" dirty="0"/>
                    </a:p>
                  </a:txBody>
                  <a:tcPr/>
                </a:tc>
                <a:tc>
                  <a:txBody>
                    <a:bodyPr/>
                    <a:lstStyle/>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a:t>
                      </a:r>
                      <a:r>
                        <a:rPr lang="tr-TR" baseline="0" dirty="0" smtClean="0"/>
                        <a:t> oyun</a:t>
                      </a:r>
                      <a:endParaRPr lang="tr-TR" dirty="0" smtClean="0"/>
                    </a:p>
                  </a:txBody>
                  <a:tcPr/>
                </a:tc>
                <a:tc>
                  <a:txBody>
                    <a:bodyPr/>
                    <a:lstStyle/>
                    <a:p>
                      <a:pPr marL="285750" indent="-285750">
                        <a:buFont typeface="Arial" panose="020B0604020202020204" pitchFamily="34" charset="0"/>
                        <a:buChar char="•"/>
                      </a:pPr>
                      <a:r>
                        <a:rPr lang="tr-TR" dirty="0" smtClean="0"/>
                        <a:t>Ulaşılamaz hale getirme</a:t>
                      </a:r>
                    </a:p>
                    <a:p>
                      <a:pPr marL="285750" indent="-285750">
                        <a:buFont typeface="Arial" panose="020B0604020202020204" pitchFamily="34" charset="0"/>
                        <a:buChar char="•"/>
                      </a:pPr>
                      <a:r>
                        <a:rPr lang="tr-TR" dirty="0" smtClean="0"/>
                        <a:t>Tam fiziksel ipucu</a:t>
                      </a:r>
                      <a:endParaRPr lang="tr-TR" dirty="0"/>
                    </a:p>
                  </a:txBody>
                  <a:tcPr/>
                </a:tc>
              </a:tr>
              <a:tr h="627561">
                <a:tc>
                  <a:txBody>
                    <a:bodyPr/>
                    <a:lstStyle/>
                    <a:p>
                      <a:endParaRPr lang="tr-TR"/>
                    </a:p>
                  </a:txBody>
                  <a:tcPr/>
                </a:tc>
                <a:tc>
                  <a:txBody>
                    <a:bodyPr/>
                    <a:lstStyle/>
                    <a:p>
                      <a:endParaRPr lang="tr-TR"/>
                    </a:p>
                  </a:txBody>
                  <a:tcPr/>
                </a:tc>
                <a:tc>
                  <a:txBody>
                    <a:bodyPr/>
                    <a:lstStyle/>
                    <a:p>
                      <a:endParaRPr lang="tr-TR"/>
                    </a:p>
                  </a:txBody>
                  <a:tcPr/>
                </a:tc>
              </a:tr>
              <a:tr h="627561">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4412099"/>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pPr algn="ctr"/>
            <a:r>
              <a:rPr lang="tr-TR" sz="2800" b="1" i="1" dirty="0" smtClean="0">
                <a:solidFill>
                  <a:srgbClr val="C00000"/>
                </a:solidFill>
                <a:latin typeface="+mn-lt"/>
              </a:rPr>
              <a:t>2. Model Olma</a:t>
            </a:r>
            <a:endParaRPr lang="tr-TR" sz="2800" b="1" i="1" dirty="0">
              <a:solidFill>
                <a:srgbClr val="C00000"/>
              </a:solidFill>
              <a:latin typeface="+mn-lt"/>
            </a:endParaRPr>
          </a:p>
        </p:txBody>
      </p:sp>
      <p:pic>
        <p:nvPicPr>
          <p:cNvPr id="6" name="İçerik Yer Tutucusu 5"/>
          <p:cNvPicPr>
            <a:picLocks noGrp="1" noChangeAspect="1"/>
          </p:cNvPicPr>
          <p:nvPr>
            <p:ph idx="1"/>
          </p:nvPr>
        </p:nvPicPr>
        <p:blipFill>
          <a:blip r:embed="rId2"/>
          <a:stretch>
            <a:fillRect/>
          </a:stretch>
        </p:blipFill>
        <p:spPr>
          <a:xfrm>
            <a:off x="822325" y="1891103"/>
            <a:ext cx="7543800" cy="3933045"/>
          </a:xfrm>
          <a:prstGeom prst="rect">
            <a:avLst/>
          </a:prstGeom>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42</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4005532"/>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43</a:t>
            </a:fld>
            <a:endParaRPr lang="tr-TR"/>
          </a:p>
        </p:txBody>
      </p:sp>
      <p:graphicFrame>
        <p:nvGraphicFramePr>
          <p:cNvPr id="12" name="Tablo 11"/>
          <p:cNvGraphicFramePr>
            <a:graphicFrameLocks noGrp="1"/>
          </p:cNvGraphicFramePr>
          <p:nvPr>
            <p:extLst>
              <p:ext uri="{D42A27DB-BD31-4B8C-83A1-F6EECF244321}">
                <p14:modId xmlns:p14="http://schemas.microsoft.com/office/powerpoint/2010/main" val="1809354182"/>
              </p:ext>
            </p:extLst>
          </p:nvPr>
        </p:nvGraphicFramePr>
        <p:xfrm>
          <a:off x="395536" y="1628800"/>
          <a:ext cx="8229852" cy="4521876"/>
        </p:xfrm>
        <a:graphic>
          <a:graphicData uri="http://schemas.openxmlformats.org/drawingml/2006/table">
            <a:tbl>
              <a:tblPr firstRow="1" bandRow="1">
                <a:tableStyleId>{5C22544A-7EE6-4342-B048-85BDC9FD1C3A}</a:tableStyleId>
              </a:tblPr>
              <a:tblGrid>
                <a:gridCol w="2743284"/>
                <a:gridCol w="2743284"/>
                <a:gridCol w="2743284"/>
              </a:tblGrid>
              <a:tr h="627561">
                <a:tc>
                  <a:txBody>
                    <a:bodyPr/>
                    <a:lstStyle/>
                    <a:p>
                      <a:r>
                        <a:rPr lang="tr-TR" dirty="0" err="1" smtClean="0"/>
                        <a:t>Öğrenxci</a:t>
                      </a:r>
                      <a:r>
                        <a:rPr lang="tr-TR" dirty="0" smtClean="0"/>
                        <a:t>:</a:t>
                      </a:r>
                      <a:r>
                        <a:rPr lang="tr-TR" baseline="0" dirty="0" smtClean="0"/>
                        <a:t> Ali</a:t>
                      </a:r>
                      <a:endParaRPr lang="tr-TR" dirty="0"/>
                    </a:p>
                  </a:txBody>
                  <a:tcPr/>
                </a:tc>
                <a:tc>
                  <a:txBody>
                    <a:bodyPr/>
                    <a:lstStyle/>
                    <a:p>
                      <a:endParaRPr lang="tr-TR" dirty="0"/>
                    </a:p>
                  </a:txBody>
                  <a:tcPr/>
                </a:tc>
                <a:tc>
                  <a:txBody>
                    <a:bodyPr/>
                    <a:lstStyle/>
                    <a:p>
                      <a:r>
                        <a:rPr lang="tr-TR" dirty="0" smtClean="0"/>
                        <a:t>Tarih:</a:t>
                      </a:r>
                      <a:endParaRPr lang="tr-TR" dirty="0"/>
                    </a:p>
                  </a:txBody>
                  <a:tcPr/>
                </a:tc>
              </a:tr>
              <a:tr h="627561">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2011632">
                <a:tc>
                  <a:txBody>
                    <a:bodyPr/>
                    <a:lstStyle/>
                    <a:p>
                      <a:r>
                        <a:rPr lang="tr-TR" dirty="0" smtClean="0"/>
                        <a:t>1. Farklı materyalleri kesme</a:t>
                      </a:r>
                      <a:endParaRPr lang="tr-TR" dirty="0"/>
                    </a:p>
                  </a:txBody>
                  <a:tcPr/>
                </a:tc>
                <a:tc>
                  <a:txBody>
                    <a:bodyPr/>
                    <a:lstStyle/>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a:t>
                      </a:r>
                      <a:r>
                        <a:rPr lang="tr-TR" baseline="0" dirty="0" smtClean="0"/>
                        <a:t> oyun</a:t>
                      </a:r>
                      <a:endParaRPr lang="tr-TR" dirty="0" smtClean="0"/>
                    </a:p>
                  </a:txBody>
                  <a:tcPr/>
                </a:tc>
                <a:tc>
                  <a:txBody>
                    <a:bodyPr/>
                    <a:lstStyle/>
                    <a:p>
                      <a:pPr marL="285750" indent="-285750">
                        <a:buFont typeface="Arial" panose="020B0604020202020204" pitchFamily="34" charset="0"/>
                        <a:buChar char="•"/>
                      </a:pPr>
                      <a:r>
                        <a:rPr lang="tr-TR" dirty="0" smtClean="0"/>
                        <a:t>Ulaşılamaz hale getirme</a:t>
                      </a:r>
                    </a:p>
                    <a:p>
                      <a:pPr marL="285750" indent="-285750">
                        <a:buFont typeface="Arial" panose="020B0604020202020204" pitchFamily="34" charset="0"/>
                        <a:buChar char="•"/>
                      </a:pPr>
                      <a:r>
                        <a:rPr lang="tr-TR" dirty="0" smtClean="0"/>
                        <a:t>Tam model olma</a:t>
                      </a:r>
                      <a:endParaRPr lang="tr-TR" dirty="0"/>
                    </a:p>
                  </a:txBody>
                  <a:tcPr/>
                </a:tc>
              </a:tr>
              <a:tr h="627561">
                <a:tc>
                  <a:txBody>
                    <a:bodyPr/>
                    <a:lstStyle/>
                    <a:p>
                      <a:endParaRPr lang="tr-TR"/>
                    </a:p>
                  </a:txBody>
                  <a:tcPr/>
                </a:tc>
                <a:tc>
                  <a:txBody>
                    <a:bodyPr/>
                    <a:lstStyle/>
                    <a:p>
                      <a:endParaRPr lang="tr-TR"/>
                    </a:p>
                  </a:txBody>
                  <a:tcPr/>
                </a:tc>
                <a:tc>
                  <a:txBody>
                    <a:bodyPr/>
                    <a:lstStyle/>
                    <a:p>
                      <a:endParaRPr lang="tr-TR"/>
                    </a:p>
                  </a:txBody>
                  <a:tcPr/>
                </a:tc>
              </a:tr>
              <a:tr h="627561">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750845"/>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latin typeface="+mn-lt"/>
              </a:rPr>
              <a:t>3. Sözel ipucu</a:t>
            </a:r>
            <a:endParaRPr lang="tr-TR" sz="3200" b="1" i="1" dirty="0">
              <a:solidFill>
                <a:srgbClr val="C00000"/>
              </a:solidFill>
              <a:latin typeface="+mn-lt"/>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97979024"/>
              </p:ext>
            </p:extLst>
          </p:nvPr>
        </p:nvGraphicFramePr>
        <p:xfrm>
          <a:off x="-22720" y="1127970"/>
          <a:ext cx="9145016" cy="51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44</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72736115"/>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63688" y="286604"/>
            <a:ext cx="6603072" cy="1054163"/>
          </a:xfrm>
        </p:spPr>
        <p:txBody>
          <a:bodyPr>
            <a:normAutofit fontScale="90000"/>
          </a:bodyPr>
          <a:lstStyle/>
          <a:p>
            <a:pPr algn="ctr"/>
            <a:r>
              <a:rPr lang="tr-TR" sz="2800" b="1" i="1" dirty="0">
                <a:solidFill>
                  <a:srgbClr val="C00000"/>
                </a:solidFill>
              </a:rPr>
              <a:t/>
            </a:r>
            <a:br>
              <a:rPr lang="tr-TR" sz="2800" b="1" i="1" dirty="0">
                <a:solidFill>
                  <a:srgbClr val="C00000"/>
                </a:solidFill>
              </a:rPr>
            </a:br>
            <a:r>
              <a:rPr lang="tr-TR" sz="3100" b="1" i="1" dirty="0">
                <a:solidFill>
                  <a:srgbClr val="C00000"/>
                </a:solidFill>
                <a:latin typeface="+mn-lt"/>
              </a:rPr>
              <a:t>4. Sözel olmayan </a:t>
            </a:r>
            <a:r>
              <a:rPr lang="tr-TR" sz="3100" b="1" i="1" dirty="0" smtClean="0">
                <a:solidFill>
                  <a:srgbClr val="C00000"/>
                </a:solidFill>
                <a:latin typeface="+mn-lt"/>
              </a:rPr>
              <a:t>ipucu</a:t>
            </a:r>
            <a:br>
              <a:rPr lang="tr-TR" sz="3100" b="1" i="1" dirty="0" smtClean="0">
                <a:solidFill>
                  <a:srgbClr val="C00000"/>
                </a:solidFill>
                <a:latin typeface="+mn-lt"/>
              </a:rPr>
            </a:br>
            <a:r>
              <a:rPr lang="tr-TR" sz="3100" b="1" i="1" dirty="0" smtClean="0">
                <a:solidFill>
                  <a:srgbClr val="C00000"/>
                </a:solidFill>
                <a:latin typeface="+mn-lt"/>
              </a:rPr>
              <a:t/>
            </a:r>
            <a:br>
              <a:rPr lang="tr-TR" sz="3100" b="1" i="1" dirty="0" smtClean="0">
                <a:solidFill>
                  <a:srgbClr val="C00000"/>
                </a:solidFill>
                <a:latin typeface="+mn-lt"/>
              </a:rPr>
            </a:br>
            <a:r>
              <a:rPr lang="tr-TR" sz="2200" b="1" i="1" dirty="0" smtClean="0">
                <a:solidFill>
                  <a:srgbClr val="C00000"/>
                </a:solidFill>
              </a:rPr>
              <a:t>Jestler, Bakışlar, Mimikler</a:t>
            </a:r>
            <a:endParaRPr lang="tr-TR" sz="28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45</a:t>
            </a:fld>
            <a:endParaRPr lang="tr-TR"/>
          </a:p>
        </p:txBody>
      </p:sp>
      <p:pic>
        <p:nvPicPr>
          <p:cNvPr id="7" name="Resim 6"/>
          <p:cNvPicPr>
            <a:picLocks noChangeAspect="1"/>
          </p:cNvPicPr>
          <p:nvPr/>
        </p:nvPicPr>
        <p:blipFill>
          <a:blip r:embed="rId2"/>
          <a:stretch>
            <a:fillRect/>
          </a:stretch>
        </p:blipFill>
        <p:spPr>
          <a:xfrm>
            <a:off x="387481" y="600944"/>
            <a:ext cx="2431976" cy="1584176"/>
          </a:xfrm>
          <a:prstGeom prst="rect">
            <a:avLst/>
          </a:prstGeom>
        </p:spPr>
      </p:pic>
      <p:pic>
        <p:nvPicPr>
          <p:cNvPr id="8" name="Resim 7"/>
          <p:cNvPicPr>
            <a:picLocks noChangeAspect="1"/>
          </p:cNvPicPr>
          <p:nvPr/>
        </p:nvPicPr>
        <p:blipFill>
          <a:blip r:embed="rId3"/>
          <a:stretch>
            <a:fillRect/>
          </a:stretch>
        </p:blipFill>
        <p:spPr>
          <a:xfrm>
            <a:off x="381574" y="2425640"/>
            <a:ext cx="2387571" cy="1689230"/>
          </a:xfrm>
          <a:prstGeom prst="rect">
            <a:avLst/>
          </a:prstGeom>
        </p:spPr>
      </p:pic>
      <p:pic>
        <p:nvPicPr>
          <p:cNvPr id="9" name="Resim 8"/>
          <p:cNvPicPr>
            <a:picLocks noChangeAspect="1"/>
          </p:cNvPicPr>
          <p:nvPr/>
        </p:nvPicPr>
        <p:blipFill>
          <a:blip r:embed="rId4"/>
          <a:stretch>
            <a:fillRect/>
          </a:stretch>
        </p:blipFill>
        <p:spPr>
          <a:xfrm>
            <a:off x="377068" y="4355390"/>
            <a:ext cx="2387571" cy="1812081"/>
          </a:xfrm>
          <a:prstGeom prst="rect">
            <a:avLst/>
          </a:prstGeom>
        </p:spPr>
      </p:pic>
      <p:pic>
        <p:nvPicPr>
          <p:cNvPr id="10" name="İçerik Yer Tutucusu 9"/>
          <p:cNvPicPr>
            <a:picLocks noGrp="1" noChangeAspect="1"/>
          </p:cNvPicPr>
          <p:nvPr>
            <p:ph idx="1"/>
          </p:nvPr>
        </p:nvPicPr>
        <p:blipFill>
          <a:blip r:embed="rId5"/>
          <a:stretch>
            <a:fillRect/>
          </a:stretch>
        </p:blipFill>
        <p:spPr>
          <a:xfrm>
            <a:off x="3131841" y="1340767"/>
            <a:ext cx="5760640" cy="4826704"/>
          </a:xfrm>
          <a:prstGeom prst="rect">
            <a:avLst/>
          </a:prstGeom>
        </p:spPr>
      </p:pic>
      <p:grpSp>
        <p:nvGrpSpPr>
          <p:cNvPr id="11" name="Group 7"/>
          <p:cNvGrpSpPr>
            <a:grpSpLocks/>
          </p:cNvGrpSpPr>
          <p:nvPr/>
        </p:nvGrpSpPr>
        <p:grpSpPr bwMode="auto">
          <a:xfrm>
            <a:off x="182247" y="6120453"/>
            <a:ext cx="8550886" cy="700938"/>
            <a:chOff x="-104426" y="960005"/>
            <a:chExt cx="8437146" cy="700606"/>
          </a:xfrm>
        </p:grpSpPr>
        <p:pic>
          <p:nvPicPr>
            <p:cNvPr id="1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5295171"/>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550108"/>
          </a:xfrm>
        </p:spPr>
        <p:txBody>
          <a:bodyPr>
            <a:normAutofit/>
          </a:bodyPr>
          <a:lstStyle/>
          <a:p>
            <a:pPr algn="ctr"/>
            <a:r>
              <a:rPr lang="tr-TR" sz="3200" b="1" i="1" dirty="0">
                <a:solidFill>
                  <a:srgbClr val="C00000"/>
                </a:solidFill>
              </a:rPr>
              <a:t>İpucu Sunma Biçimleri</a:t>
            </a:r>
            <a:endParaRPr lang="tr-TR" sz="3200" dirty="0"/>
          </a:p>
        </p:txBody>
      </p:sp>
      <p:pic>
        <p:nvPicPr>
          <p:cNvPr id="6" name="İçerik Yer Tutucusu 5"/>
          <p:cNvPicPr>
            <a:picLocks noGrp="1" noChangeAspect="1"/>
          </p:cNvPicPr>
          <p:nvPr>
            <p:ph idx="1"/>
          </p:nvPr>
        </p:nvPicPr>
        <p:blipFill>
          <a:blip r:embed="rId2"/>
          <a:stretch>
            <a:fillRect/>
          </a:stretch>
        </p:blipFill>
        <p:spPr>
          <a:xfrm>
            <a:off x="899592" y="934663"/>
            <a:ext cx="3960440" cy="5374657"/>
          </a:xfrm>
          <a:prstGeom prst="rect">
            <a:avLst/>
          </a:prstGeom>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46</a:t>
            </a:fld>
            <a:endParaRPr lang="tr-TR"/>
          </a:p>
        </p:txBody>
      </p:sp>
      <p:pic>
        <p:nvPicPr>
          <p:cNvPr id="7" name="Resim 6"/>
          <p:cNvPicPr>
            <a:picLocks noChangeAspect="1"/>
          </p:cNvPicPr>
          <p:nvPr/>
        </p:nvPicPr>
        <p:blipFill>
          <a:blip r:embed="rId3"/>
          <a:stretch>
            <a:fillRect/>
          </a:stretch>
        </p:blipFill>
        <p:spPr>
          <a:xfrm>
            <a:off x="4355976" y="934663"/>
            <a:ext cx="4053387" cy="5374657"/>
          </a:xfrm>
          <a:prstGeom prst="rect">
            <a:avLst/>
          </a:prstGeom>
        </p:spPr>
      </p:pic>
      <p:grpSp>
        <p:nvGrpSpPr>
          <p:cNvPr id="8"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3988189"/>
      </p:ext>
    </p:extLst>
  </p:cSld>
  <p:clrMapOvr>
    <a:masterClrMapping/>
  </p:clrMapOvr>
  <p:transition spd="med">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457200" y="188640"/>
            <a:ext cx="7620000" cy="6192688"/>
          </a:xfrm>
        </p:spPr>
        <p:txBody>
          <a:bodyPr/>
          <a:lstStyle/>
          <a:p>
            <a:pPr marL="114300" indent="0" algn="ctr">
              <a:buFont typeface="Arial" panose="020B0604020202020204" pitchFamily="34" charset="0"/>
              <a:buNone/>
            </a:pPr>
            <a:r>
              <a:rPr lang="tr-TR"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ÖRNEK</a:t>
            </a:r>
            <a:r>
              <a:rPr lang="en-US"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tr-TR"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OLAY</a:t>
            </a:r>
            <a:r>
              <a:rPr lang="en-US"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NE </a:t>
            </a:r>
            <a:r>
              <a:rPr lang="tr-TR"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DİYOR</a:t>
            </a:r>
            <a:r>
              <a:rPr lang="en-US"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47</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55617924"/>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6550" y="548680"/>
            <a:ext cx="7543800" cy="802685"/>
          </a:xfrm>
        </p:spPr>
        <p:txBody>
          <a:bodyPr>
            <a:normAutofit/>
          </a:bodyPr>
          <a:lstStyle/>
          <a:p>
            <a:r>
              <a:rPr lang="tr-TR" sz="4000" b="1" dirty="0" smtClean="0">
                <a:solidFill>
                  <a:srgbClr val="C00000"/>
                </a:solidFill>
                <a:latin typeface="+mn-lt"/>
              </a:rPr>
              <a:t>Devam…</a:t>
            </a:r>
            <a:endParaRPr lang="tr-TR" sz="4000" b="1" dirty="0">
              <a:solidFill>
                <a:srgbClr val="C00000"/>
              </a:solidFill>
              <a:latin typeface="+mn-lt"/>
            </a:endParaRPr>
          </a:p>
        </p:txBody>
      </p:sp>
      <p:sp>
        <p:nvSpPr>
          <p:cNvPr id="3" name="İçerik Yer Tutucusu 2"/>
          <p:cNvSpPr>
            <a:spLocks noGrp="1"/>
          </p:cNvSpPr>
          <p:nvPr>
            <p:ph idx="1"/>
          </p:nvPr>
        </p:nvSpPr>
        <p:spPr>
          <a:xfrm>
            <a:off x="866549" y="1845734"/>
            <a:ext cx="7542813" cy="4391578"/>
          </a:xfrm>
        </p:spPr>
        <p:txBody>
          <a:bodyPr>
            <a:noAutofit/>
          </a:bodyPr>
          <a:lstStyle/>
          <a:p>
            <a:pPr>
              <a:lnSpc>
                <a:spcPct val="120000"/>
              </a:lnSpc>
              <a:spcBef>
                <a:spcPts val="0"/>
              </a:spcBef>
              <a:spcAft>
                <a:spcPts val="0"/>
              </a:spcAft>
              <a:buFont typeface="Wingdings" panose="05000000000000000000" pitchFamily="2" charset="2"/>
              <a:buChar char="q"/>
            </a:pPr>
            <a:r>
              <a:rPr lang="tr-TR" dirty="0" smtClean="0"/>
              <a:t>Doğal </a:t>
            </a:r>
            <a:r>
              <a:rPr lang="tr-TR" dirty="0"/>
              <a:t>öğretim süreci de aslında ve özünde davranışsal ve sosyal </a:t>
            </a:r>
            <a:r>
              <a:rPr lang="tr-TR" dirty="0" smtClean="0"/>
              <a:t>etkileşim yaklaşımlarını </a:t>
            </a:r>
            <a:r>
              <a:rPr lang="tr-TR" dirty="0"/>
              <a:t>temel alır. Doğal öğretimde, genellikle çocuğun içinde </a:t>
            </a:r>
            <a:r>
              <a:rPr lang="tr-TR" dirty="0" smtClean="0"/>
              <a:t>yaşadığı ve </a:t>
            </a:r>
            <a:r>
              <a:rPr lang="tr-TR" dirty="0"/>
              <a:t>kendisi için en anlamlı olan ortam, bir öğretim ortamı olarak </a:t>
            </a:r>
            <a:r>
              <a:rPr lang="tr-TR" dirty="0" smtClean="0"/>
              <a:t>kabul edilir.</a:t>
            </a:r>
          </a:p>
          <a:p>
            <a:pPr>
              <a:lnSpc>
                <a:spcPct val="120000"/>
              </a:lnSpc>
              <a:spcBef>
                <a:spcPts val="0"/>
              </a:spcBef>
              <a:spcAft>
                <a:spcPts val="0"/>
              </a:spcAft>
              <a:buFont typeface="Wingdings" panose="05000000000000000000" pitchFamily="2" charset="2"/>
              <a:buChar char="q"/>
            </a:pPr>
            <a:r>
              <a:rPr lang="tr-TR" dirty="0" smtClean="0"/>
              <a:t>Bu </a:t>
            </a:r>
            <a:r>
              <a:rPr lang="tr-TR" dirty="0"/>
              <a:t>ortamlardaki rutinler, günlük etkinlikler ve oyun etkinlikleri bazen</a:t>
            </a:r>
          </a:p>
          <a:p>
            <a:pPr>
              <a:lnSpc>
                <a:spcPct val="120000"/>
              </a:lnSpc>
              <a:spcBef>
                <a:spcPts val="0"/>
              </a:spcBef>
              <a:spcAft>
                <a:spcPts val="0"/>
              </a:spcAft>
            </a:pPr>
            <a:r>
              <a:rPr lang="tr-TR" dirty="0"/>
              <a:t>kısmen yapılandırılarak, çoğu zamanda yapılandırılmadan öğretimde </a:t>
            </a:r>
            <a:r>
              <a:rPr lang="tr-TR" dirty="0" smtClean="0"/>
              <a:t>kullanılır.</a:t>
            </a:r>
          </a:p>
          <a:p>
            <a:pPr>
              <a:lnSpc>
                <a:spcPct val="120000"/>
              </a:lnSpc>
              <a:spcBef>
                <a:spcPts val="0"/>
              </a:spcBef>
              <a:spcAft>
                <a:spcPts val="0"/>
              </a:spcAft>
              <a:buFont typeface="Wingdings" panose="05000000000000000000" pitchFamily="2" charset="2"/>
              <a:buChar char="q"/>
            </a:pPr>
            <a:r>
              <a:rPr lang="tr-TR" dirty="0" smtClean="0"/>
              <a:t>Günümüzde </a:t>
            </a:r>
            <a:r>
              <a:rPr lang="tr-TR" dirty="0"/>
              <a:t>doğal öğretim sürecinin, çocukların tüm gelişim alanlarını</a:t>
            </a:r>
          </a:p>
          <a:p>
            <a:pPr>
              <a:lnSpc>
                <a:spcPct val="120000"/>
              </a:lnSpc>
              <a:spcBef>
                <a:spcPts val="0"/>
              </a:spcBef>
              <a:spcAft>
                <a:spcPts val="0"/>
              </a:spcAft>
            </a:pPr>
            <a:r>
              <a:rPr lang="tr-TR" dirty="0"/>
              <a:t>desteklemek amacıyla yaygın olarak </a:t>
            </a:r>
            <a:r>
              <a:rPr lang="tr-TR" dirty="0" smtClean="0"/>
              <a:t>kullanılmaktadır.</a:t>
            </a:r>
          </a:p>
          <a:p>
            <a:pPr marL="0" indent="0">
              <a:lnSpc>
                <a:spcPct val="120000"/>
              </a:lnSpc>
              <a:spcBef>
                <a:spcPts val="600"/>
              </a:spcBef>
              <a:spcAft>
                <a:spcPts val="0"/>
              </a:spcAft>
              <a:buNone/>
            </a:pP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5</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62590253"/>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6550" y="548680"/>
            <a:ext cx="7543800" cy="802685"/>
          </a:xfrm>
        </p:spPr>
        <p:txBody>
          <a:bodyPr>
            <a:normAutofit/>
          </a:bodyPr>
          <a:lstStyle/>
          <a:p>
            <a:r>
              <a:rPr lang="tr-TR" sz="4000" b="1" dirty="0" smtClean="0">
                <a:solidFill>
                  <a:srgbClr val="C00000"/>
                </a:solidFill>
                <a:latin typeface="+mn-lt"/>
              </a:rPr>
              <a:t>Devam…</a:t>
            </a:r>
            <a:endParaRPr lang="tr-TR" sz="4000" b="1" dirty="0">
              <a:solidFill>
                <a:srgbClr val="C00000"/>
              </a:solidFill>
              <a:latin typeface="+mn-lt"/>
            </a:endParaRPr>
          </a:p>
        </p:txBody>
      </p:sp>
      <p:sp>
        <p:nvSpPr>
          <p:cNvPr id="3" name="İçerik Yer Tutucusu 2"/>
          <p:cNvSpPr>
            <a:spLocks noGrp="1"/>
          </p:cNvSpPr>
          <p:nvPr>
            <p:ph idx="1"/>
          </p:nvPr>
        </p:nvSpPr>
        <p:spPr>
          <a:xfrm>
            <a:off x="866549" y="1845734"/>
            <a:ext cx="7542813" cy="4391578"/>
          </a:xfrm>
        </p:spPr>
        <p:txBody>
          <a:bodyPr>
            <a:noAutofit/>
          </a:bodyPr>
          <a:lstStyle/>
          <a:p>
            <a:pPr>
              <a:lnSpc>
                <a:spcPct val="120000"/>
              </a:lnSpc>
              <a:spcBef>
                <a:spcPts val="0"/>
              </a:spcBef>
              <a:spcAft>
                <a:spcPts val="0"/>
              </a:spcAft>
              <a:buFont typeface="Wingdings" panose="05000000000000000000" pitchFamily="2" charset="2"/>
              <a:buChar char="q"/>
            </a:pPr>
            <a:r>
              <a:rPr lang="tr-TR" dirty="0" smtClean="0"/>
              <a:t>Doğal öğretim, özel </a:t>
            </a:r>
            <a:r>
              <a:rPr lang="tr-TR" dirty="0"/>
              <a:t>eğitime gereksinim duyan veya risk grubunda yer alan küçük çocukların beceriler kazanmasına ve kazanılan becerileri pekiştirmesine olanaklar sunan, öğretimin çocuğun günlük doğal yaşantısı içinde (okul ortamı için rutin, etkinlik ve geçişler) sunulduğu bir </a:t>
            </a:r>
            <a:r>
              <a:rPr lang="tr-TR" dirty="0" err="1"/>
              <a:t>öğretimsel</a:t>
            </a:r>
            <a:r>
              <a:rPr lang="tr-TR" dirty="0"/>
              <a:t> süreçtir</a:t>
            </a:r>
            <a:r>
              <a:rPr lang="tr-TR" dirty="0" smtClean="0"/>
              <a:t>.</a:t>
            </a:r>
          </a:p>
          <a:p>
            <a:pPr>
              <a:lnSpc>
                <a:spcPct val="120000"/>
              </a:lnSpc>
              <a:spcBef>
                <a:spcPts val="0"/>
              </a:spcBef>
              <a:spcAft>
                <a:spcPts val="0"/>
              </a:spcAft>
              <a:buFont typeface="Wingdings" panose="05000000000000000000" pitchFamily="2" charset="2"/>
              <a:buChar char="q"/>
            </a:pPr>
            <a:r>
              <a:rPr lang="tr-TR" dirty="0"/>
              <a:t> Bu süreç aslında ister özel gereksinimi olsun ister olmasın tüm çocuklar ile etkin bir şekilde kullanılabilecek bir süreçtir</a:t>
            </a:r>
            <a:r>
              <a:rPr lang="tr-TR" dirty="0" smtClean="0"/>
              <a:t>.</a:t>
            </a: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6</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5228420"/>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4000" b="1" dirty="0">
                <a:solidFill>
                  <a:srgbClr val="C00000"/>
                </a:solidFill>
                <a:latin typeface="+mn-lt"/>
              </a:rPr>
              <a:t>2. KISIM: Doğal </a:t>
            </a:r>
            <a:r>
              <a:rPr lang="tr-TR" sz="4000" b="1" dirty="0" smtClean="0">
                <a:solidFill>
                  <a:srgbClr val="C00000"/>
                </a:solidFill>
                <a:latin typeface="+mn-lt"/>
              </a:rPr>
              <a:t>Öğretim</a:t>
            </a:r>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p:txBody>
          <a:bodyPr/>
          <a:lstStyle/>
          <a:p>
            <a:pPr>
              <a:buFont typeface="Wingdings" panose="05000000000000000000" pitchFamily="2" charset="2"/>
              <a:buChar char="q"/>
            </a:pPr>
            <a:r>
              <a:rPr lang="tr-TR" dirty="0"/>
              <a:t>Doğal öğretim sürecinin küçük çocukların eğitiminde özellikle son zamanlarda popülerlik kazanmasında 4 temel </a:t>
            </a:r>
            <a:r>
              <a:rPr lang="tr-TR" dirty="0" smtClean="0"/>
              <a:t>faktör:</a:t>
            </a:r>
          </a:p>
          <a:p>
            <a:pPr marL="749808" lvl="1" indent="-457200">
              <a:buFont typeface="+mj-lt"/>
              <a:buAutoNum type="arabicPeriod"/>
            </a:pPr>
            <a:r>
              <a:rPr lang="tr-TR" sz="2000" dirty="0" smtClean="0"/>
              <a:t>Kaynaştırma uygulamaları</a:t>
            </a:r>
            <a:endParaRPr lang="tr-TR" sz="2000" dirty="0"/>
          </a:p>
          <a:p>
            <a:pPr marL="749808" lvl="1" indent="-457200">
              <a:buFont typeface="+mj-lt"/>
              <a:buAutoNum type="arabicPeriod"/>
            </a:pPr>
            <a:r>
              <a:rPr lang="tr-TR" sz="2000" dirty="0" smtClean="0"/>
              <a:t>Ev ortamında öğretim sunma</a:t>
            </a:r>
          </a:p>
          <a:p>
            <a:pPr marL="749808" lvl="1" indent="-457200">
              <a:buFont typeface="+mj-lt"/>
              <a:buAutoNum type="arabicPeriod"/>
            </a:pPr>
            <a:r>
              <a:rPr lang="tr-TR" sz="2000" dirty="0" smtClean="0"/>
              <a:t>Öğrenilenlerin </a:t>
            </a:r>
            <a:r>
              <a:rPr lang="tr-TR" sz="2000" dirty="0" err="1" smtClean="0"/>
              <a:t>genellenmesi</a:t>
            </a:r>
            <a:endParaRPr lang="tr-TR" sz="2000" dirty="0"/>
          </a:p>
          <a:p>
            <a:pPr marL="749808" lvl="1" indent="-457200">
              <a:buFont typeface="+mj-lt"/>
              <a:buAutoNum type="arabicPeriod"/>
            </a:pPr>
            <a:r>
              <a:rPr lang="tr-TR" sz="2000" dirty="0"/>
              <a:t>Gelişimsel </a:t>
            </a:r>
            <a:r>
              <a:rPr lang="tr-TR" sz="2000" dirty="0" smtClean="0"/>
              <a:t>olarak uygun </a:t>
            </a:r>
            <a:r>
              <a:rPr lang="tr-TR" sz="2000" dirty="0"/>
              <a:t>uygulamalar</a:t>
            </a:r>
          </a:p>
          <a:p>
            <a:pPr marL="292608" lvl="1" indent="0">
              <a:buNone/>
            </a:pPr>
            <a:endParaRPr lang="tr-TR" sz="2000" dirty="0" smtClean="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7</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73072496"/>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1435551" y="1976793"/>
            <a:ext cx="5544617" cy="4023360"/>
          </a:xfrm>
        </p:spPr>
        <p:txBody>
          <a:bodyPr/>
          <a:lstStyle/>
          <a:p>
            <a:pPr marL="0" indent="0" algn="ctr">
              <a:buNone/>
            </a:pPr>
            <a:r>
              <a:rPr lang="tr-TR" sz="2800" i="1" dirty="0" smtClean="0">
                <a:solidFill>
                  <a:srgbClr val="00B0F0"/>
                </a:solidFill>
              </a:rPr>
              <a:t>Çocuğun liderliğini ve ilgisini izleme</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8</a:t>
            </a:fld>
            <a:endParaRPr lang="tr-TR"/>
          </a:p>
        </p:txBody>
      </p:sp>
      <p:pic>
        <p:nvPicPr>
          <p:cNvPr id="6" name="Resim 5"/>
          <p:cNvPicPr>
            <a:picLocks noChangeAspect="1"/>
          </p:cNvPicPr>
          <p:nvPr/>
        </p:nvPicPr>
        <p:blipFill>
          <a:blip r:embed="rId2"/>
          <a:stretch>
            <a:fillRect/>
          </a:stretch>
        </p:blipFill>
        <p:spPr>
          <a:xfrm>
            <a:off x="2339752" y="2996952"/>
            <a:ext cx="3736217" cy="2592288"/>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4658225"/>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838934" y="1844824"/>
            <a:ext cx="6688680" cy="4023360"/>
          </a:xfrm>
        </p:spPr>
        <p:txBody>
          <a:bodyPr/>
          <a:lstStyle/>
          <a:p>
            <a:pPr marL="0" indent="0" algn="ctr">
              <a:buNone/>
            </a:pPr>
            <a:r>
              <a:rPr lang="tr-TR" sz="2800" i="1" dirty="0" smtClean="0">
                <a:solidFill>
                  <a:srgbClr val="00B0F0"/>
                </a:solidFill>
              </a:rPr>
              <a:t>Öğretim ortamı olarak «rutin», «etkinlik» ve «geçişlerin» kullanımı</a:t>
            </a:r>
          </a:p>
          <a:p>
            <a:pPr marL="0" indent="0">
              <a:buNone/>
            </a:pPr>
            <a:endParaRPr lang="tr-TR" dirty="0" smtClean="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9</a:t>
            </a:fld>
            <a:endParaRPr lang="tr-TR"/>
          </a:p>
        </p:txBody>
      </p:sp>
      <p:pic>
        <p:nvPicPr>
          <p:cNvPr id="7" name="Resim 6"/>
          <p:cNvPicPr>
            <a:picLocks noChangeAspect="1"/>
          </p:cNvPicPr>
          <p:nvPr/>
        </p:nvPicPr>
        <p:blipFill>
          <a:blip r:embed="rId2"/>
          <a:stretch>
            <a:fillRect/>
          </a:stretch>
        </p:blipFill>
        <p:spPr>
          <a:xfrm>
            <a:off x="7056282" y="2361316"/>
            <a:ext cx="1692182" cy="1975814"/>
          </a:xfrm>
          <a:prstGeom prst="rect">
            <a:avLst/>
          </a:prstGeom>
        </p:spPr>
      </p:pic>
      <p:pic>
        <p:nvPicPr>
          <p:cNvPr id="8" name="Resim 7"/>
          <p:cNvPicPr>
            <a:picLocks noChangeAspect="1"/>
          </p:cNvPicPr>
          <p:nvPr/>
        </p:nvPicPr>
        <p:blipFill>
          <a:blip r:embed="rId3"/>
          <a:stretch>
            <a:fillRect/>
          </a:stretch>
        </p:blipFill>
        <p:spPr>
          <a:xfrm>
            <a:off x="7425344" y="5548"/>
            <a:ext cx="1718656" cy="1697438"/>
          </a:xfrm>
          <a:prstGeom prst="rect">
            <a:avLst/>
          </a:prstGeom>
        </p:spPr>
      </p:pic>
      <p:pic>
        <p:nvPicPr>
          <p:cNvPr id="9" name="Resim 8"/>
          <p:cNvPicPr>
            <a:picLocks noChangeAspect="1"/>
          </p:cNvPicPr>
          <p:nvPr/>
        </p:nvPicPr>
        <p:blipFill>
          <a:blip r:embed="rId4"/>
          <a:stretch>
            <a:fillRect/>
          </a:stretch>
        </p:blipFill>
        <p:spPr>
          <a:xfrm>
            <a:off x="323528" y="2743546"/>
            <a:ext cx="2271677" cy="1497624"/>
          </a:xfrm>
          <a:prstGeom prst="rect">
            <a:avLst/>
          </a:prstGeom>
        </p:spPr>
      </p:pic>
      <p:pic>
        <p:nvPicPr>
          <p:cNvPr id="11" name="Resim 10"/>
          <p:cNvPicPr>
            <a:picLocks noChangeAspect="1"/>
          </p:cNvPicPr>
          <p:nvPr/>
        </p:nvPicPr>
        <p:blipFill>
          <a:blip r:embed="rId5"/>
          <a:stretch>
            <a:fillRect/>
          </a:stretch>
        </p:blipFill>
        <p:spPr>
          <a:xfrm>
            <a:off x="3637937" y="2760725"/>
            <a:ext cx="2197495" cy="1463267"/>
          </a:xfrm>
          <a:prstGeom prst="rect">
            <a:avLst/>
          </a:prstGeom>
        </p:spPr>
      </p:pic>
      <p:pic>
        <p:nvPicPr>
          <p:cNvPr id="12" name="Resim 11"/>
          <p:cNvPicPr>
            <a:picLocks noChangeAspect="1"/>
          </p:cNvPicPr>
          <p:nvPr/>
        </p:nvPicPr>
        <p:blipFill>
          <a:blip r:embed="rId6"/>
          <a:stretch>
            <a:fillRect/>
          </a:stretch>
        </p:blipFill>
        <p:spPr>
          <a:xfrm>
            <a:off x="3530577" y="4483701"/>
            <a:ext cx="2287384" cy="1773429"/>
          </a:xfrm>
          <a:prstGeom prst="rect">
            <a:avLst/>
          </a:prstGeom>
        </p:spPr>
      </p:pic>
      <p:pic>
        <p:nvPicPr>
          <p:cNvPr id="13" name="Resim 12"/>
          <p:cNvPicPr>
            <a:picLocks noChangeAspect="1"/>
          </p:cNvPicPr>
          <p:nvPr/>
        </p:nvPicPr>
        <p:blipFill>
          <a:blip r:embed="rId7"/>
          <a:stretch>
            <a:fillRect/>
          </a:stretch>
        </p:blipFill>
        <p:spPr>
          <a:xfrm>
            <a:off x="6583899" y="4459466"/>
            <a:ext cx="2364962" cy="1797664"/>
          </a:xfrm>
          <a:prstGeom prst="rect">
            <a:avLst/>
          </a:prstGeom>
        </p:spPr>
      </p:pic>
      <p:pic>
        <p:nvPicPr>
          <p:cNvPr id="14" name="Resim 13"/>
          <p:cNvPicPr>
            <a:picLocks noChangeAspect="1"/>
          </p:cNvPicPr>
          <p:nvPr/>
        </p:nvPicPr>
        <p:blipFill>
          <a:blip r:embed="rId8"/>
          <a:stretch>
            <a:fillRect/>
          </a:stretch>
        </p:blipFill>
        <p:spPr>
          <a:xfrm>
            <a:off x="820639" y="4337130"/>
            <a:ext cx="1944000" cy="1920000"/>
          </a:xfrm>
          <a:prstGeom prst="rect">
            <a:avLst/>
          </a:prstGeom>
        </p:spPr>
      </p:pic>
      <p:grpSp>
        <p:nvGrpSpPr>
          <p:cNvPr id="15" name="Group 7"/>
          <p:cNvGrpSpPr>
            <a:grpSpLocks/>
          </p:cNvGrpSpPr>
          <p:nvPr/>
        </p:nvGrpSpPr>
        <p:grpSpPr bwMode="auto">
          <a:xfrm>
            <a:off x="182247" y="6120453"/>
            <a:ext cx="8550886" cy="700938"/>
            <a:chOff x="-104426" y="960005"/>
            <a:chExt cx="8437146" cy="700606"/>
          </a:xfrm>
        </p:grpSpPr>
        <p:pic>
          <p:nvPicPr>
            <p:cNvPr id="16"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3829963"/>
      </p:ext>
    </p:extLst>
  </p:cSld>
  <p:clrMapOvr>
    <a:masterClrMapping/>
  </p:clrMapOvr>
  <p:transition spd="med">
    <p:randomBar dir="vert"/>
  </p:transition>
</p:sld>
</file>

<file path=ppt/theme/theme1.xml><?xml version="1.0" encoding="utf-8"?>
<a:theme xmlns:a="http://schemas.openxmlformats.org/drawingml/2006/main" name="Geçmişe bakış">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TM02900769[[fn=Geçmişe bakış]]</Template>
  <TotalTime>822</TotalTime>
  <Words>2397</Words>
  <Application>Microsoft Macintosh PowerPoint</Application>
  <PresentationFormat>On-screen Show (4:3)</PresentationFormat>
  <Paragraphs>372</Paragraphs>
  <Slides>47</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4</vt:i4>
      </vt:variant>
      <vt:variant>
        <vt:lpstr>Slide Titles</vt:lpstr>
      </vt:variant>
      <vt:variant>
        <vt:i4>47</vt:i4>
      </vt:variant>
    </vt:vector>
  </HeadingPairs>
  <TitlesOfParts>
    <vt:vector size="57" baseType="lpstr">
      <vt:lpstr>Calibri</vt:lpstr>
      <vt:lpstr>Calibri Light</vt:lpstr>
      <vt:lpstr>ＭＳ Ｐゴシック</vt:lpstr>
      <vt:lpstr>Wingdings</vt:lpstr>
      <vt:lpstr>Arial</vt:lpstr>
      <vt:lpstr>Geçmişe bakış</vt:lpstr>
      <vt:lpstr>???</vt:lpstr>
      <vt:lpstr>???</vt:lpstr>
      <vt:lpstr>???</vt:lpstr>
      <vt:lpstr>???</vt:lpstr>
      <vt:lpstr>OKUL ÖNCESİNDE KAYNAŞTIRMA PROGRAMLARI</vt:lpstr>
      <vt:lpstr>DERS İÇERİĞİ</vt:lpstr>
      <vt:lpstr>ÜNİTE V. OKUL ÖNCESİ KAYNAŞTIRMA ORTAMLARINDA DOĞAL ÖĞRETİM</vt:lpstr>
      <vt:lpstr>1. KISIM: Giriş</vt:lpstr>
      <vt:lpstr>Devam…</vt:lpstr>
      <vt:lpstr>Devam…</vt:lpstr>
      <vt:lpstr>2. KISIM: Doğal Öğretim  1. Doğal Öğretim: Özellikleri</vt:lpstr>
      <vt:lpstr>  1. Doğal Öğretim: Özellikleri</vt:lpstr>
      <vt:lpstr>  1. Doğal Öğretim: Özellikleri</vt:lpstr>
      <vt:lpstr>Rutin nedir?</vt:lpstr>
      <vt:lpstr>Günlük rutinler</vt:lpstr>
      <vt:lpstr>Etkinlik nedir?</vt:lpstr>
      <vt:lpstr>Etkinlikler</vt:lpstr>
      <vt:lpstr>Geçiş nedir?</vt:lpstr>
      <vt:lpstr>Geçişler</vt:lpstr>
      <vt:lpstr>  1. Doğal Öğretim: Özellikleri</vt:lpstr>
      <vt:lpstr>  1. Doğal Öğretim: Özellikleri</vt:lpstr>
      <vt:lpstr>3. KISIM: Doğal Öğretim Süreci: 3N</vt:lpstr>
      <vt:lpstr>1. Ne?</vt:lpstr>
      <vt:lpstr>Öğretimsel amaçların özellikleri</vt:lpstr>
      <vt:lpstr>Öğretimsel amaçların özellikleri</vt:lpstr>
      <vt:lpstr>Örnek 1: Ali  Ali ince motor becerileri desteklenmesi gereken bir öğrencidir. Halihazırda makas kullanma becerisini yetişkinin tam fiziksel yardımı ile gerçekleştirmekte iken Ali’nin bu beceriyi bağımsız bir şekilde gerçekleştirmesi amaçlanmaktadır. Bu bağlamda Ali için yazılabilecek amaç cümleleri yetişkin yardımının giderek azaltılması temelinde şöyle olabilir:</vt:lpstr>
      <vt:lpstr>Örnek 2: Ayşe Ayşe ana renkleri (sarı, kırmızı ve mavi) tutarlı bir şekilde adlandırmada problem yaşamaktadır. Ayşe renklerin adları sorulduğunda bağımsız şekilde adlandırmada tutarlı yanıtlar vermezken yetişkinin model olmasına gereksinim duymaktadır. Bu bağlamda Ayşe’nin yetişkin model olmadan renkleri bağımsız bir şekilde adlandırması amaçlanmaktadır. Ayşe için yazılabilecek amaç cümeleleri yetişkin yardımının giderek azaltılması temelinde şöyle olabilir:</vt:lpstr>
      <vt:lpstr>Doğal Öğretim Planı (DÖP)</vt:lpstr>
      <vt:lpstr>DÖP</vt:lpstr>
      <vt:lpstr>2. Nerede?</vt:lpstr>
      <vt:lpstr>Nerede?</vt:lpstr>
      <vt:lpstr>DÖP</vt:lpstr>
      <vt:lpstr>3. Nasıl? </vt:lpstr>
      <vt:lpstr>1. Çevresel Düzenlemeler</vt:lpstr>
      <vt:lpstr>1. a) Ulaşılamaz hale getirme</vt:lpstr>
      <vt:lpstr>1. b) Sınırlı oranda verme</vt:lpstr>
      <vt:lpstr>1. c) Eksik Bırakma </vt:lpstr>
      <vt:lpstr>1. d) Şaşırtıcı/Beklenmedik Durumlar Yaratma </vt:lpstr>
      <vt:lpstr>2. Öğretimsel Strateji ve Teknikler</vt:lpstr>
      <vt:lpstr>İpucu (Yardım) ... çocuğun bir beceriyi daha doğru, tam ya da bağımsız yerine getirmesi için fırsat sunan durumlar ...</vt:lpstr>
      <vt:lpstr>İpucu (Yardım) Sunma Teknikleri</vt:lpstr>
      <vt:lpstr>İpucuna (Yardıma) Gereksinim Olduğunu Gösteren Durumlar</vt:lpstr>
      <vt:lpstr>İpucu Türleri</vt:lpstr>
      <vt:lpstr>1. Fiziksel yardım</vt:lpstr>
      <vt:lpstr>DÖP</vt:lpstr>
      <vt:lpstr>2. Model Olma</vt:lpstr>
      <vt:lpstr>DÖP</vt:lpstr>
      <vt:lpstr>3. Sözel ipucu</vt:lpstr>
      <vt:lpstr> 4. Sözel olmayan ipucu  Jestler, Bakışlar, Mimikler</vt:lpstr>
      <vt:lpstr>İpucu Sunma Biçimleri</vt:lpstr>
      <vt:lpstr>PowerPoint Presentation</vt:lpstr>
    </vt:vector>
  </TitlesOfParts>
  <Company>HP</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Kaynaştırma Modeli ve Özel Gereksinimli Çocukların Özellikleri</dc:title>
  <dc:creator>bulbin sucuoglu</dc:creator>
  <cp:lastModifiedBy>Ahmet Turan Acungil</cp:lastModifiedBy>
  <cp:revision>112</cp:revision>
  <dcterms:created xsi:type="dcterms:W3CDTF">2012-11-20T07:49:03Z</dcterms:created>
  <dcterms:modified xsi:type="dcterms:W3CDTF">2017-01-20T12:28:07Z</dcterms:modified>
</cp:coreProperties>
</file>