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notesMasterIdLst>
    <p:notesMasterId r:id="rId43"/>
  </p:notesMasterIdLst>
  <p:sldIdLst>
    <p:sldId id="293"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91" r:id="rId24"/>
    <p:sldId id="275" r:id="rId25"/>
    <p:sldId id="297" r:id="rId26"/>
    <p:sldId id="296" r:id="rId27"/>
    <p:sldId id="295" r:id="rId28"/>
    <p:sldId id="294" r:id="rId29"/>
    <p:sldId id="278" r:id="rId30"/>
    <p:sldId id="277" r:id="rId31"/>
    <p:sldId id="279" r:id="rId32"/>
    <p:sldId id="281" r:id="rId33"/>
    <p:sldId id="280" r:id="rId34"/>
    <p:sldId id="287" r:id="rId35"/>
    <p:sldId id="288" r:id="rId36"/>
    <p:sldId id="289" r:id="rId37"/>
    <p:sldId id="290" r:id="rId38"/>
    <p:sldId id="283" r:id="rId39"/>
    <p:sldId id="282" r:id="rId40"/>
    <p:sldId id="285" r:id="rId41"/>
    <p:sldId id="284" r:id="rId42"/>
  </p:sldIdLst>
  <p:sldSz cx="10080625" cy="7559675"/>
  <p:notesSz cx="7559675" cy="1069181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54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4" name="PlaceHolder 1"/>
          <p:cNvSpPr>
            <a:spLocks noGrp="1"/>
          </p:cNvSpPr>
          <p:nvPr>
            <p:ph type="body"/>
          </p:nvPr>
        </p:nvSpPr>
        <p:spPr>
          <a:xfrm>
            <a:off x="756000" y="5078520"/>
            <a:ext cx="6047640" cy="4811040"/>
          </a:xfrm>
          <a:prstGeom prst="rect">
            <a:avLst/>
          </a:prstGeom>
        </p:spPr>
        <p:txBody>
          <a:bodyPr lIns="0" tIns="0" rIns="0" bIns="0"/>
          <a:lstStyle/>
          <a:p>
            <a:r>
              <a:rPr lang="tr-TR" sz="2000" spc="-1">
                <a:latin typeface="Arial"/>
              </a:rPr>
              <a:t>Click to edit the notes format</a:t>
            </a:r>
            <a:endParaRPr/>
          </a:p>
        </p:txBody>
      </p:sp>
      <p:sp>
        <p:nvSpPr>
          <p:cNvPr id="145" name="PlaceHolder 2"/>
          <p:cNvSpPr>
            <a:spLocks noGrp="1"/>
          </p:cNvSpPr>
          <p:nvPr>
            <p:ph type="hdr"/>
          </p:nvPr>
        </p:nvSpPr>
        <p:spPr>
          <a:xfrm>
            <a:off x="0" y="0"/>
            <a:ext cx="3280680" cy="534240"/>
          </a:xfrm>
          <a:prstGeom prst="rect">
            <a:avLst/>
          </a:prstGeom>
        </p:spPr>
        <p:txBody>
          <a:bodyPr lIns="0" tIns="0" rIns="0" bIns="0"/>
          <a:lstStyle/>
          <a:p>
            <a:r>
              <a:rPr lang="tr-TR" sz="1400" spc="-1">
                <a:latin typeface="Times New Roman"/>
              </a:rPr>
              <a:t>&lt;header&gt;</a:t>
            </a:r>
            <a:endParaRPr/>
          </a:p>
        </p:txBody>
      </p:sp>
      <p:sp>
        <p:nvSpPr>
          <p:cNvPr id="146" name="PlaceHolder 3"/>
          <p:cNvSpPr>
            <a:spLocks noGrp="1"/>
          </p:cNvSpPr>
          <p:nvPr>
            <p:ph type="dt"/>
          </p:nvPr>
        </p:nvSpPr>
        <p:spPr>
          <a:xfrm>
            <a:off x="4278960" y="0"/>
            <a:ext cx="3280680" cy="534240"/>
          </a:xfrm>
          <a:prstGeom prst="rect">
            <a:avLst/>
          </a:prstGeom>
        </p:spPr>
        <p:txBody>
          <a:bodyPr lIns="0" tIns="0" rIns="0" bIns="0"/>
          <a:lstStyle/>
          <a:p>
            <a:pPr algn="r"/>
            <a:r>
              <a:rPr lang="tr-TR" sz="1400" spc="-1">
                <a:latin typeface="Times New Roman"/>
              </a:rPr>
              <a:t>&lt;date/time&gt;</a:t>
            </a:r>
            <a:endParaRPr/>
          </a:p>
        </p:txBody>
      </p:sp>
      <p:sp>
        <p:nvSpPr>
          <p:cNvPr id="147" name="PlaceHolder 4"/>
          <p:cNvSpPr>
            <a:spLocks noGrp="1"/>
          </p:cNvSpPr>
          <p:nvPr>
            <p:ph type="ftr"/>
          </p:nvPr>
        </p:nvSpPr>
        <p:spPr>
          <a:xfrm>
            <a:off x="0" y="10157400"/>
            <a:ext cx="3280680" cy="534240"/>
          </a:xfrm>
          <a:prstGeom prst="rect">
            <a:avLst/>
          </a:prstGeom>
        </p:spPr>
        <p:txBody>
          <a:bodyPr lIns="0" tIns="0" rIns="0" bIns="0" anchor="b"/>
          <a:lstStyle/>
          <a:p>
            <a:r>
              <a:rPr lang="tr-TR" sz="1400" spc="-1">
                <a:latin typeface="Times New Roman"/>
              </a:rPr>
              <a:t>&lt;footer&gt;</a:t>
            </a:r>
            <a:endParaRPr/>
          </a:p>
        </p:txBody>
      </p:sp>
      <p:sp>
        <p:nvSpPr>
          <p:cNvPr id="148" name="PlaceHolder 5"/>
          <p:cNvSpPr>
            <a:spLocks noGrp="1"/>
          </p:cNvSpPr>
          <p:nvPr>
            <p:ph type="sldNum"/>
          </p:nvPr>
        </p:nvSpPr>
        <p:spPr>
          <a:xfrm>
            <a:off x="4278960" y="10157400"/>
            <a:ext cx="3280680" cy="534240"/>
          </a:xfrm>
          <a:prstGeom prst="rect">
            <a:avLst/>
          </a:prstGeom>
        </p:spPr>
        <p:txBody>
          <a:bodyPr lIns="0" tIns="0" rIns="0" bIns="0" anchor="b"/>
          <a:lstStyle/>
          <a:p>
            <a:pPr algn="r"/>
            <a:fld id="{601F1D84-293F-4127-BB98-E27CB897F057}" type="slidenum">
              <a:rPr lang="tr-TR" sz="1400" spc="-1">
                <a:latin typeface="Times New Roman"/>
              </a:rPr>
              <a:t>‹#›</a:t>
            </a:fld>
            <a:endParaRPr/>
          </a:p>
        </p:txBody>
      </p:sp>
    </p:spTree>
    <p:extLst>
      <p:ext uri="{BB962C8B-B14F-4D97-AF65-F5344CB8AC3E}">
        <p14:creationId xmlns:p14="http://schemas.microsoft.com/office/powerpoint/2010/main" val="2428304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CustomShape 1"/>
          <p:cNvSpPr/>
          <p:nvPr/>
        </p:nvSpPr>
        <p:spPr>
          <a:xfrm>
            <a:off x="4284000" y="10157040"/>
            <a:ext cx="3276000" cy="534600"/>
          </a:xfrm>
          <a:noFill/>
          <a:ln>
            <a:noFill/>
          </a:ln>
        </p:spPr>
        <p:style>
          <a:lnRef idx="0">
            <a:scrgbClr r="0" g="0" b="0"/>
          </a:lnRef>
          <a:fillRef idx="0">
            <a:scrgbClr r="0" g="0" b="0"/>
          </a:fillRef>
          <a:effectRef idx="0">
            <a:scrgbClr r="0" g="0" b="0"/>
          </a:effectRef>
          <a:fontRef idx="minor"/>
        </p:style>
        <p:txBody>
          <a:bodyPr lIns="90000" tIns="46800" rIns="90000" bIns="46800" anchor="b"/>
          <a:lstStyle/>
          <a:p>
            <a:pPr marL="216000" indent="-216000" algn="r">
              <a:buClr>
                <a:srgbClr val="FFFFFF"/>
              </a:buClr>
              <a:buSzPct val="45000"/>
              <a:buFont typeface="Wingdings" charset="2"/>
              <a:buChar char=""/>
            </a:pPr>
            <a:fld id="{597B7021-47AB-4250-90C3-1EA89B7E79D4}" type="slidenum">
              <a:rPr lang="en-US" sz="1200" spc="-1">
                <a:latin typeface="Arial"/>
              </a:rPr>
              <a:t>20</a:t>
            </a:fld>
            <a:endParaRPr/>
          </a:p>
        </p:txBody>
      </p:sp>
      <p:sp>
        <p:nvSpPr>
          <p:cNvPr id="401" name="TextShape 2"/>
          <p:cNvSpPr txBox="1"/>
          <p:nvPr/>
        </p:nvSpPr>
        <p:spPr>
          <a:xfrm>
            <a:off x="1008000" y="5078520"/>
            <a:ext cx="5544000" cy="4811400"/>
          </a:xfrm>
          <a:prstGeom prst="rect">
            <a:avLst/>
          </a:prstGeom>
          <a:noFill/>
          <a:ln>
            <a:noFill/>
          </a:ln>
        </p:spPr>
      </p:sp>
    </p:spTree>
    <p:extLst>
      <p:ext uri="{BB962C8B-B14F-4D97-AF65-F5344CB8AC3E}">
        <p14:creationId xmlns:p14="http://schemas.microsoft.com/office/powerpoint/2010/main" val="2373715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24" name="PlaceHolder 2"/>
          <p:cNvSpPr>
            <a:spLocks noGrp="1"/>
          </p:cNvSpPr>
          <p:nvPr>
            <p:ph type="body"/>
          </p:nvPr>
        </p:nvSpPr>
        <p:spPr>
          <a:xfrm>
            <a:off x="504000" y="1768680"/>
            <a:ext cx="9072000" cy="2090880"/>
          </a:xfrm>
          <a:prstGeom prst="rect">
            <a:avLst/>
          </a:prstGeom>
        </p:spPr>
        <p:txBody>
          <a:bodyPr lIns="0" tIns="0" rIns="0" bIns="0"/>
          <a:lstStyle/>
          <a:p>
            <a:endParaRPr/>
          </a:p>
        </p:txBody>
      </p:sp>
      <p:sp>
        <p:nvSpPr>
          <p:cNvPr id="25" name="PlaceHolder 3"/>
          <p:cNvSpPr>
            <a:spLocks noGrp="1"/>
          </p:cNvSpPr>
          <p:nvPr>
            <p:ph type="body"/>
          </p:nvPr>
        </p:nvSpPr>
        <p:spPr>
          <a:xfrm>
            <a:off x="504000" y="4058640"/>
            <a:ext cx="9072000" cy="209088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27"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28"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29" name="PlaceHolder 4"/>
          <p:cNvSpPr>
            <a:spLocks noGrp="1"/>
          </p:cNvSpPr>
          <p:nvPr>
            <p:ph type="body"/>
          </p:nvPr>
        </p:nvSpPr>
        <p:spPr>
          <a:xfrm>
            <a:off x="5152680" y="4058640"/>
            <a:ext cx="4426920" cy="2090880"/>
          </a:xfrm>
          <a:prstGeom prst="rect">
            <a:avLst/>
          </a:prstGeom>
        </p:spPr>
        <p:txBody>
          <a:bodyPr lIns="0" tIns="0" rIns="0" bIns="0"/>
          <a:lstStyle/>
          <a:p>
            <a:endParaRPr/>
          </a:p>
        </p:txBody>
      </p:sp>
      <p:sp>
        <p:nvSpPr>
          <p:cNvPr id="30" name="PlaceHolder 5"/>
          <p:cNvSpPr>
            <a:spLocks noGrp="1"/>
          </p:cNvSpPr>
          <p:nvPr>
            <p:ph type="body"/>
          </p:nvPr>
        </p:nvSpPr>
        <p:spPr>
          <a:xfrm>
            <a:off x="504000" y="4058640"/>
            <a:ext cx="4426920" cy="209088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32" name="PlaceHolder 2"/>
          <p:cNvSpPr>
            <a:spLocks noGrp="1"/>
          </p:cNvSpPr>
          <p:nvPr>
            <p:ph type="body"/>
          </p:nvPr>
        </p:nvSpPr>
        <p:spPr>
          <a:xfrm>
            <a:off x="504000" y="1768680"/>
            <a:ext cx="9072000" cy="4384080"/>
          </a:xfrm>
          <a:prstGeom prst="rect">
            <a:avLst/>
          </a:prstGeom>
        </p:spPr>
        <p:txBody>
          <a:bodyPr lIns="0" tIns="0" rIns="0" bIns="0"/>
          <a:lstStyle/>
          <a:p>
            <a:endParaRPr/>
          </a:p>
        </p:txBody>
      </p:sp>
      <p:sp>
        <p:nvSpPr>
          <p:cNvPr id="33" name="PlaceHolder 3"/>
          <p:cNvSpPr>
            <a:spLocks noGrp="1"/>
          </p:cNvSpPr>
          <p:nvPr>
            <p:ph type="body"/>
          </p:nvPr>
        </p:nvSpPr>
        <p:spPr>
          <a:xfrm>
            <a:off x="504000" y="1768680"/>
            <a:ext cx="9072000" cy="4384080"/>
          </a:xfrm>
          <a:prstGeom prst="rect">
            <a:avLst/>
          </a:prstGeom>
        </p:spPr>
        <p:txBody>
          <a:bodyPr lIns="0" tIns="0" rIns="0" bIns="0"/>
          <a:lstStyle/>
          <a:p>
            <a:endParaRPr/>
          </a:p>
        </p:txBody>
      </p:sp>
      <p:pic>
        <p:nvPicPr>
          <p:cNvPr id="34" name="Picture 33"/>
          <p:cNvPicPr/>
          <p:nvPr/>
        </p:nvPicPr>
        <p:blipFill>
          <a:blip r:embed="rId2"/>
          <a:stretch/>
        </p:blipFill>
        <p:spPr>
          <a:xfrm>
            <a:off x="2292480" y="1768680"/>
            <a:ext cx="5494680" cy="4384080"/>
          </a:xfrm>
          <a:prstGeom prst="rect">
            <a:avLst/>
          </a:prstGeom>
          <a:ln>
            <a:noFill/>
          </a:ln>
        </p:spPr>
      </p:pic>
      <p:pic>
        <p:nvPicPr>
          <p:cNvPr id="35" name="Picture 34"/>
          <p:cNvPicPr/>
          <p:nvPr/>
        </p:nvPicPr>
        <p:blipFill>
          <a:blip r:embed="rId2"/>
          <a:stretch/>
        </p:blipFill>
        <p:spPr>
          <a:xfrm>
            <a:off x="2292480" y="1768680"/>
            <a:ext cx="5494680" cy="438408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39" name="PlaceHolder 2"/>
          <p:cNvSpPr>
            <a:spLocks noGrp="1"/>
          </p:cNvSpPr>
          <p:nvPr>
            <p:ph type="subTitle"/>
          </p:nvPr>
        </p:nvSpPr>
        <p:spPr>
          <a:xfrm>
            <a:off x="504000" y="1768680"/>
            <a:ext cx="9072000" cy="4384080"/>
          </a:xfrm>
          <a:prstGeom prst="rect">
            <a:avLst/>
          </a:prstGeom>
        </p:spPr>
        <p:txBody>
          <a:bodyPr lIns="0" tIns="0" rIns="0" bIns="0" anchor="ctr"/>
          <a:lstStyle/>
          <a:p>
            <a:pPr algn="ct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41" name="PlaceHolder 2"/>
          <p:cNvSpPr>
            <a:spLocks noGrp="1"/>
          </p:cNvSpPr>
          <p:nvPr>
            <p:ph type="body"/>
          </p:nvPr>
        </p:nvSpPr>
        <p:spPr>
          <a:xfrm>
            <a:off x="504000" y="1768680"/>
            <a:ext cx="9072000" cy="4384080"/>
          </a:xfrm>
          <a:prstGeom prst="rect">
            <a:avLst/>
          </a:prstGeom>
        </p:spPr>
        <p:txBody>
          <a:bodyPr lIns="0" tIns="0" rIns="0" bIns="0"/>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43" name="PlaceHolder 2"/>
          <p:cNvSpPr>
            <a:spLocks noGrp="1"/>
          </p:cNvSpPr>
          <p:nvPr>
            <p:ph type="body"/>
          </p:nvPr>
        </p:nvSpPr>
        <p:spPr>
          <a:xfrm>
            <a:off x="504000" y="1768680"/>
            <a:ext cx="4426920" cy="4384080"/>
          </a:xfrm>
          <a:prstGeom prst="rect">
            <a:avLst/>
          </a:prstGeom>
        </p:spPr>
        <p:txBody>
          <a:bodyPr lIns="0" tIns="0" rIns="0" bIns="0"/>
          <a:lstStyle/>
          <a:p>
            <a:endParaRPr/>
          </a:p>
        </p:txBody>
      </p:sp>
      <p:sp>
        <p:nvSpPr>
          <p:cNvPr id="44" name="PlaceHolder 3"/>
          <p:cNvSpPr>
            <a:spLocks noGrp="1"/>
          </p:cNvSpPr>
          <p:nvPr>
            <p:ph type="body"/>
          </p:nvPr>
        </p:nvSpPr>
        <p:spPr>
          <a:xfrm>
            <a:off x="5152680" y="1768680"/>
            <a:ext cx="4426920" cy="4384080"/>
          </a:xfrm>
          <a:prstGeom prst="rect">
            <a:avLst/>
          </a:prstGeom>
        </p:spPr>
        <p:txBody>
          <a:bodyPr lIns="0" tIns="0" rIns="0" bIns="0"/>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5"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6" name="PlaceHolder 1"/>
          <p:cNvSpPr>
            <a:spLocks noGrp="1"/>
          </p:cNvSpPr>
          <p:nvPr>
            <p:ph type="subTitle"/>
          </p:nvPr>
        </p:nvSpPr>
        <p:spPr>
          <a:xfrm>
            <a:off x="504000" y="301320"/>
            <a:ext cx="9072000" cy="5850360"/>
          </a:xfrm>
          <a:prstGeom prst="rect">
            <a:avLst/>
          </a:prstGeom>
        </p:spPr>
        <p:txBody>
          <a:bodyPr lIns="0" tIns="0" rIns="0" bIns="0" anchor="ctr"/>
          <a:lstStyle/>
          <a:p>
            <a:pPr algn="ct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48"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49" name="PlaceHolder 3"/>
          <p:cNvSpPr>
            <a:spLocks noGrp="1"/>
          </p:cNvSpPr>
          <p:nvPr>
            <p:ph type="body"/>
          </p:nvPr>
        </p:nvSpPr>
        <p:spPr>
          <a:xfrm>
            <a:off x="504000" y="4058640"/>
            <a:ext cx="4426920" cy="2090880"/>
          </a:xfrm>
          <a:prstGeom prst="rect">
            <a:avLst/>
          </a:prstGeom>
        </p:spPr>
        <p:txBody>
          <a:bodyPr lIns="0" tIns="0" rIns="0" bIns="0"/>
          <a:lstStyle/>
          <a:p>
            <a:endParaRPr/>
          </a:p>
        </p:txBody>
      </p:sp>
      <p:sp>
        <p:nvSpPr>
          <p:cNvPr id="50" name="PlaceHolder 4"/>
          <p:cNvSpPr>
            <a:spLocks noGrp="1"/>
          </p:cNvSpPr>
          <p:nvPr>
            <p:ph type="body"/>
          </p:nvPr>
        </p:nvSpPr>
        <p:spPr>
          <a:xfrm>
            <a:off x="5152680" y="1768680"/>
            <a:ext cx="4426920" cy="4384080"/>
          </a:xfrm>
          <a:prstGeom prst="rect">
            <a:avLst/>
          </a:prstGeom>
        </p:spPr>
        <p:txBody>
          <a:bodyPr lIns="0" tIns="0" rIns="0" bIns="0"/>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3" name="PlaceHolder 2"/>
          <p:cNvSpPr>
            <a:spLocks noGrp="1"/>
          </p:cNvSpPr>
          <p:nvPr>
            <p:ph type="subTitle"/>
          </p:nvPr>
        </p:nvSpPr>
        <p:spPr>
          <a:xfrm>
            <a:off x="504000" y="1768680"/>
            <a:ext cx="9072000" cy="4384080"/>
          </a:xfrm>
          <a:prstGeom prst="rect">
            <a:avLst/>
          </a:prstGeom>
        </p:spPr>
        <p:txBody>
          <a:bodyPr lIns="0" tIns="0" rIns="0" bIns="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52" name="PlaceHolder 2"/>
          <p:cNvSpPr>
            <a:spLocks noGrp="1"/>
          </p:cNvSpPr>
          <p:nvPr>
            <p:ph type="body"/>
          </p:nvPr>
        </p:nvSpPr>
        <p:spPr>
          <a:xfrm>
            <a:off x="504000" y="1768680"/>
            <a:ext cx="4426920" cy="4384080"/>
          </a:xfrm>
          <a:prstGeom prst="rect">
            <a:avLst/>
          </a:prstGeom>
        </p:spPr>
        <p:txBody>
          <a:bodyPr lIns="0" tIns="0" rIns="0" bIns="0"/>
          <a:lstStyle/>
          <a:p>
            <a:endParaRPr/>
          </a:p>
        </p:txBody>
      </p:sp>
      <p:sp>
        <p:nvSpPr>
          <p:cNvPr id="53"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54" name="PlaceHolder 4"/>
          <p:cNvSpPr>
            <a:spLocks noGrp="1"/>
          </p:cNvSpPr>
          <p:nvPr>
            <p:ph type="body"/>
          </p:nvPr>
        </p:nvSpPr>
        <p:spPr>
          <a:xfrm>
            <a:off x="5152680" y="4058640"/>
            <a:ext cx="4426920" cy="2090880"/>
          </a:xfrm>
          <a:prstGeom prst="rect">
            <a:avLst/>
          </a:prstGeom>
        </p:spPr>
        <p:txBody>
          <a:bodyPr lIns="0" tIns="0" rIns="0" bIns="0"/>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56"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57"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58" name="PlaceHolder 4"/>
          <p:cNvSpPr>
            <a:spLocks noGrp="1"/>
          </p:cNvSpPr>
          <p:nvPr>
            <p:ph type="body"/>
          </p:nvPr>
        </p:nvSpPr>
        <p:spPr>
          <a:xfrm>
            <a:off x="504000" y="4058640"/>
            <a:ext cx="9072000" cy="2090880"/>
          </a:xfrm>
          <a:prstGeom prst="rect">
            <a:avLst/>
          </a:prstGeom>
        </p:spPr>
        <p:txBody>
          <a:bodyPr lIns="0" tIns="0" rIns="0" bIns="0"/>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60" name="PlaceHolder 2"/>
          <p:cNvSpPr>
            <a:spLocks noGrp="1"/>
          </p:cNvSpPr>
          <p:nvPr>
            <p:ph type="body"/>
          </p:nvPr>
        </p:nvSpPr>
        <p:spPr>
          <a:xfrm>
            <a:off x="504000" y="1768680"/>
            <a:ext cx="9072000" cy="2090880"/>
          </a:xfrm>
          <a:prstGeom prst="rect">
            <a:avLst/>
          </a:prstGeom>
        </p:spPr>
        <p:txBody>
          <a:bodyPr lIns="0" tIns="0" rIns="0" bIns="0"/>
          <a:lstStyle/>
          <a:p>
            <a:endParaRPr/>
          </a:p>
        </p:txBody>
      </p:sp>
      <p:sp>
        <p:nvSpPr>
          <p:cNvPr id="61" name="PlaceHolder 3"/>
          <p:cNvSpPr>
            <a:spLocks noGrp="1"/>
          </p:cNvSpPr>
          <p:nvPr>
            <p:ph type="body"/>
          </p:nvPr>
        </p:nvSpPr>
        <p:spPr>
          <a:xfrm>
            <a:off x="504000" y="4058640"/>
            <a:ext cx="9072000" cy="2090880"/>
          </a:xfrm>
          <a:prstGeom prst="rect">
            <a:avLst/>
          </a:prstGeom>
        </p:spPr>
        <p:txBody>
          <a:bodyPr lIns="0" tIns="0" rIns="0" bIns="0"/>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63"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64"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65" name="PlaceHolder 4"/>
          <p:cNvSpPr>
            <a:spLocks noGrp="1"/>
          </p:cNvSpPr>
          <p:nvPr>
            <p:ph type="body"/>
          </p:nvPr>
        </p:nvSpPr>
        <p:spPr>
          <a:xfrm>
            <a:off x="5152680" y="4058640"/>
            <a:ext cx="4426920" cy="2090880"/>
          </a:xfrm>
          <a:prstGeom prst="rect">
            <a:avLst/>
          </a:prstGeom>
        </p:spPr>
        <p:txBody>
          <a:bodyPr lIns="0" tIns="0" rIns="0" bIns="0"/>
          <a:lstStyle/>
          <a:p>
            <a:endParaRPr/>
          </a:p>
        </p:txBody>
      </p:sp>
      <p:sp>
        <p:nvSpPr>
          <p:cNvPr id="66" name="PlaceHolder 5"/>
          <p:cNvSpPr>
            <a:spLocks noGrp="1"/>
          </p:cNvSpPr>
          <p:nvPr>
            <p:ph type="body"/>
          </p:nvPr>
        </p:nvSpPr>
        <p:spPr>
          <a:xfrm>
            <a:off x="504000" y="4058640"/>
            <a:ext cx="4426920" cy="2090880"/>
          </a:xfrm>
          <a:prstGeom prst="rect">
            <a:avLst/>
          </a:prstGeom>
        </p:spPr>
        <p:txBody>
          <a:bodyPr lIns="0" tIns="0" rIns="0" bIns="0"/>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68" name="PlaceHolder 2"/>
          <p:cNvSpPr>
            <a:spLocks noGrp="1"/>
          </p:cNvSpPr>
          <p:nvPr>
            <p:ph type="body"/>
          </p:nvPr>
        </p:nvSpPr>
        <p:spPr>
          <a:xfrm>
            <a:off x="504000" y="1768680"/>
            <a:ext cx="9072000" cy="4384080"/>
          </a:xfrm>
          <a:prstGeom prst="rect">
            <a:avLst/>
          </a:prstGeom>
        </p:spPr>
        <p:txBody>
          <a:bodyPr lIns="0" tIns="0" rIns="0" bIns="0"/>
          <a:lstStyle/>
          <a:p>
            <a:endParaRPr/>
          </a:p>
        </p:txBody>
      </p:sp>
      <p:sp>
        <p:nvSpPr>
          <p:cNvPr id="69" name="PlaceHolder 3"/>
          <p:cNvSpPr>
            <a:spLocks noGrp="1"/>
          </p:cNvSpPr>
          <p:nvPr>
            <p:ph type="body"/>
          </p:nvPr>
        </p:nvSpPr>
        <p:spPr>
          <a:xfrm>
            <a:off x="504000" y="1768680"/>
            <a:ext cx="9072000" cy="4384080"/>
          </a:xfrm>
          <a:prstGeom prst="rect">
            <a:avLst/>
          </a:prstGeom>
        </p:spPr>
        <p:txBody>
          <a:bodyPr lIns="0" tIns="0" rIns="0" bIns="0"/>
          <a:lstStyle/>
          <a:p>
            <a:endParaRPr/>
          </a:p>
        </p:txBody>
      </p:sp>
      <p:pic>
        <p:nvPicPr>
          <p:cNvPr id="70" name="Picture 69"/>
          <p:cNvPicPr/>
          <p:nvPr/>
        </p:nvPicPr>
        <p:blipFill>
          <a:blip r:embed="rId2"/>
          <a:stretch/>
        </p:blipFill>
        <p:spPr>
          <a:xfrm>
            <a:off x="2292480" y="1768680"/>
            <a:ext cx="5494680" cy="4384080"/>
          </a:xfrm>
          <a:prstGeom prst="rect">
            <a:avLst/>
          </a:prstGeom>
          <a:ln>
            <a:noFill/>
          </a:ln>
        </p:spPr>
      </p:pic>
      <p:pic>
        <p:nvPicPr>
          <p:cNvPr id="71" name="Picture 70"/>
          <p:cNvPicPr/>
          <p:nvPr/>
        </p:nvPicPr>
        <p:blipFill>
          <a:blip r:embed="rId2"/>
          <a:stretch/>
        </p:blipFill>
        <p:spPr>
          <a:xfrm>
            <a:off x="2292480" y="1768680"/>
            <a:ext cx="5494680" cy="4384080"/>
          </a:xfrm>
          <a:prstGeom prst="rect">
            <a:avLst/>
          </a:prstGeom>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4"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75" name="PlaceHolder 2"/>
          <p:cNvSpPr>
            <a:spLocks noGrp="1"/>
          </p:cNvSpPr>
          <p:nvPr>
            <p:ph type="subTitle"/>
          </p:nvPr>
        </p:nvSpPr>
        <p:spPr>
          <a:xfrm>
            <a:off x="504000" y="1768680"/>
            <a:ext cx="9072000" cy="4384080"/>
          </a:xfrm>
          <a:prstGeom prst="rect">
            <a:avLst/>
          </a:prstGeom>
        </p:spPr>
        <p:txBody>
          <a:bodyPr lIns="0" tIns="0" rIns="0" bIns="0" anchor="ctr"/>
          <a:lstStyle/>
          <a:p>
            <a:pPr algn="ct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77" name="PlaceHolder 2"/>
          <p:cNvSpPr>
            <a:spLocks noGrp="1"/>
          </p:cNvSpPr>
          <p:nvPr>
            <p:ph type="body"/>
          </p:nvPr>
        </p:nvSpPr>
        <p:spPr>
          <a:xfrm>
            <a:off x="504000" y="1768680"/>
            <a:ext cx="9072000" cy="4384080"/>
          </a:xfrm>
          <a:prstGeom prst="rect">
            <a:avLst/>
          </a:prstGeom>
        </p:spPr>
        <p:txBody>
          <a:bodyPr lIns="0" tIns="0" rIns="0" bIns="0"/>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79" name="PlaceHolder 2"/>
          <p:cNvSpPr>
            <a:spLocks noGrp="1"/>
          </p:cNvSpPr>
          <p:nvPr>
            <p:ph type="body"/>
          </p:nvPr>
        </p:nvSpPr>
        <p:spPr>
          <a:xfrm>
            <a:off x="504000" y="1768680"/>
            <a:ext cx="4426920" cy="4384080"/>
          </a:xfrm>
          <a:prstGeom prst="rect">
            <a:avLst/>
          </a:prstGeom>
        </p:spPr>
        <p:txBody>
          <a:bodyPr lIns="0" tIns="0" rIns="0" bIns="0"/>
          <a:lstStyle/>
          <a:p>
            <a:endParaRPr/>
          </a:p>
        </p:txBody>
      </p:sp>
      <p:sp>
        <p:nvSpPr>
          <p:cNvPr id="80" name="PlaceHolder 3"/>
          <p:cNvSpPr>
            <a:spLocks noGrp="1"/>
          </p:cNvSpPr>
          <p:nvPr>
            <p:ph type="body"/>
          </p:nvPr>
        </p:nvSpPr>
        <p:spPr>
          <a:xfrm>
            <a:off x="5152680" y="1768680"/>
            <a:ext cx="4426920" cy="4384080"/>
          </a:xfrm>
          <a:prstGeom prst="rect">
            <a:avLst/>
          </a:prstGeom>
        </p:spPr>
        <p:txBody>
          <a:bodyPr lIns="0" tIns="0" rIns="0" bIns="0"/>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1"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5" name="PlaceHolder 2"/>
          <p:cNvSpPr>
            <a:spLocks noGrp="1"/>
          </p:cNvSpPr>
          <p:nvPr>
            <p:ph type="body"/>
          </p:nvPr>
        </p:nvSpPr>
        <p:spPr>
          <a:xfrm>
            <a:off x="504000" y="1768680"/>
            <a:ext cx="9072000" cy="4384080"/>
          </a:xfrm>
          <a:prstGeom prst="rect">
            <a:avLst/>
          </a:prstGeom>
        </p:spPr>
        <p:txBody>
          <a:bodyPr lIns="0" tIns="0" rIns="0" bIns="0"/>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2" name="PlaceHolder 1"/>
          <p:cNvSpPr>
            <a:spLocks noGrp="1"/>
          </p:cNvSpPr>
          <p:nvPr>
            <p:ph type="subTitle"/>
          </p:nvPr>
        </p:nvSpPr>
        <p:spPr>
          <a:xfrm>
            <a:off x="504000" y="301320"/>
            <a:ext cx="9072000" cy="5850360"/>
          </a:xfrm>
          <a:prstGeom prst="rect">
            <a:avLst/>
          </a:prstGeom>
        </p:spPr>
        <p:txBody>
          <a:bodyPr lIns="0" tIns="0" rIns="0" bIns="0" anchor="ctr"/>
          <a:lstStyle/>
          <a:p>
            <a:pPr algn="ct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84"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85" name="PlaceHolder 3"/>
          <p:cNvSpPr>
            <a:spLocks noGrp="1"/>
          </p:cNvSpPr>
          <p:nvPr>
            <p:ph type="body"/>
          </p:nvPr>
        </p:nvSpPr>
        <p:spPr>
          <a:xfrm>
            <a:off x="504000" y="4058640"/>
            <a:ext cx="4426920" cy="2090880"/>
          </a:xfrm>
          <a:prstGeom prst="rect">
            <a:avLst/>
          </a:prstGeom>
        </p:spPr>
        <p:txBody>
          <a:bodyPr lIns="0" tIns="0" rIns="0" bIns="0"/>
          <a:lstStyle/>
          <a:p>
            <a:endParaRPr/>
          </a:p>
        </p:txBody>
      </p:sp>
      <p:sp>
        <p:nvSpPr>
          <p:cNvPr id="86" name="PlaceHolder 4"/>
          <p:cNvSpPr>
            <a:spLocks noGrp="1"/>
          </p:cNvSpPr>
          <p:nvPr>
            <p:ph type="body"/>
          </p:nvPr>
        </p:nvSpPr>
        <p:spPr>
          <a:xfrm>
            <a:off x="5152680" y="1768680"/>
            <a:ext cx="4426920" cy="4384080"/>
          </a:xfrm>
          <a:prstGeom prst="rect">
            <a:avLst/>
          </a:prstGeom>
        </p:spPr>
        <p:txBody>
          <a:bodyPr lIns="0" tIns="0" rIns="0" bIns="0"/>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88" name="PlaceHolder 2"/>
          <p:cNvSpPr>
            <a:spLocks noGrp="1"/>
          </p:cNvSpPr>
          <p:nvPr>
            <p:ph type="body"/>
          </p:nvPr>
        </p:nvSpPr>
        <p:spPr>
          <a:xfrm>
            <a:off x="504000" y="1768680"/>
            <a:ext cx="4426920" cy="4384080"/>
          </a:xfrm>
          <a:prstGeom prst="rect">
            <a:avLst/>
          </a:prstGeom>
        </p:spPr>
        <p:txBody>
          <a:bodyPr lIns="0" tIns="0" rIns="0" bIns="0"/>
          <a:lstStyle/>
          <a:p>
            <a:endParaRPr/>
          </a:p>
        </p:txBody>
      </p:sp>
      <p:sp>
        <p:nvSpPr>
          <p:cNvPr id="89"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90" name="PlaceHolder 4"/>
          <p:cNvSpPr>
            <a:spLocks noGrp="1"/>
          </p:cNvSpPr>
          <p:nvPr>
            <p:ph type="body"/>
          </p:nvPr>
        </p:nvSpPr>
        <p:spPr>
          <a:xfrm>
            <a:off x="5152680" y="4058640"/>
            <a:ext cx="4426920" cy="2090880"/>
          </a:xfrm>
          <a:prstGeom prst="rect">
            <a:avLst/>
          </a:prstGeom>
        </p:spPr>
        <p:txBody>
          <a:bodyPr lIns="0" tIns="0" rIns="0" bIns="0"/>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92"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93"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94" name="PlaceHolder 4"/>
          <p:cNvSpPr>
            <a:spLocks noGrp="1"/>
          </p:cNvSpPr>
          <p:nvPr>
            <p:ph type="body"/>
          </p:nvPr>
        </p:nvSpPr>
        <p:spPr>
          <a:xfrm>
            <a:off x="504000" y="4058640"/>
            <a:ext cx="9072000" cy="2090880"/>
          </a:xfrm>
          <a:prstGeom prst="rect">
            <a:avLst/>
          </a:prstGeom>
        </p:spPr>
        <p:txBody>
          <a:bodyPr lIns="0" tIns="0" rIns="0" bIns="0"/>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96" name="PlaceHolder 2"/>
          <p:cNvSpPr>
            <a:spLocks noGrp="1"/>
          </p:cNvSpPr>
          <p:nvPr>
            <p:ph type="body"/>
          </p:nvPr>
        </p:nvSpPr>
        <p:spPr>
          <a:xfrm>
            <a:off x="504000" y="1768680"/>
            <a:ext cx="9072000" cy="2090880"/>
          </a:xfrm>
          <a:prstGeom prst="rect">
            <a:avLst/>
          </a:prstGeom>
        </p:spPr>
        <p:txBody>
          <a:bodyPr lIns="0" tIns="0" rIns="0" bIns="0"/>
          <a:lstStyle/>
          <a:p>
            <a:endParaRPr/>
          </a:p>
        </p:txBody>
      </p:sp>
      <p:sp>
        <p:nvSpPr>
          <p:cNvPr id="97" name="PlaceHolder 3"/>
          <p:cNvSpPr>
            <a:spLocks noGrp="1"/>
          </p:cNvSpPr>
          <p:nvPr>
            <p:ph type="body"/>
          </p:nvPr>
        </p:nvSpPr>
        <p:spPr>
          <a:xfrm>
            <a:off x="504000" y="4058640"/>
            <a:ext cx="9072000" cy="2090880"/>
          </a:xfrm>
          <a:prstGeom prst="rect">
            <a:avLst/>
          </a:prstGeom>
        </p:spPr>
        <p:txBody>
          <a:bodyPr lIns="0" tIns="0" rIns="0" bIns="0"/>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99"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100"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101" name="PlaceHolder 4"/>
          <p:cNvSpPr>
            <a:spLocks noGrp="1"/>
          </p:cNvSpPr>
          <p:nvPr>
            <p:ph type="body"/>
          </p:nvPr>
        </p:nvSpPr>
        <p:spPr>
          <a:xfrm>
            <a:off x="5152680" y="4058640"/>
            <a:ext cx="4426920" cy="2090880"/>
          </a:xfrm>
          <a:prstGeom prst="rect">
            <a:avLst/>
          </a:prstGeom>
        </p:spPr>
        <p:txBody>
          <a:bodyPr lIns="0" tIns="0" rIns="0" bIns="0"/>
          <a:lstStyle/>
          <a:p>
            <a:endParaRPr/>
          </a:p>
        </p:txBody>
      </p:sp>
      <p:sp>
        <p:nvSpPr>
          <p:cNvPr id="102" name="PlaceHolder 5"/>
          <p:cNvSpPr>
            <a:spLocks noGrp="1"/>
          </p:cNvSpPr>
          <p:nvPr>
            <p:ph type="body"/>
          </p:nvPr>
        </p:nvSpPr>
        <p:spPr>
          <a:xfrm>
            <a:off x="504000" y="4058640"/>
            <a:ext cx="4426920" cy="2090880"/>
          </a:xfrm>
          <a:prstGeom prst="rect">
            <a:avLst/>
          </a:prstGeom>
        </p:spPr>
        <p:txBody>
          <a:bodyPr lIns="0" tIns="0" rIns="0" bIns="0"/>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104" name="PlaceHolder 2"/>
          <p:cNvSpPr>
            <a:spLocks noGrp="1"/>
          </p:cNvSpPr>
          <p:nvPr>
            <p:ph type="body"/>
          </p:nvPr>
        </p:nvSpPr>
        <p:spPr>
          <a:xfrm>
            <a:off x="504000" y="1768680"/>
            <a:ext cx="9072000" cy="4384080"/>
          </a:xfrm>
          <a:prstGeom prst="rect">
            <a:avLst/>
          </a:prstGeom>
        </p:spPr>
        <p:txBody>
          <a:bodyPr lIns="0" tIns="0" rIns="0" bIns="0"/>
          <a:lstStyle/>
          <a:p>
            <a:endParaRPr/>
          </a:p>
        </p:txBody>
      </p:sp>
      <p:sp>
        <p:nvSpPr>
          <p:cNvPr id="105" name="PlaceHolder 3"/>
          <p:cNvSpPr>
            <a:spLocks noGrp="1"/>
          </p:cNvSpPr>
          <p:nvPr>
            <p:ph type="body"/>
          </p:nvPr>
        </p:nvSpPr>
        <p:spPr>
          <a:xfrm>
            <a:off x="504000" y="1768680"/>
            <a:ext cx="9072000" cy="4384080"/>
          </a:xfrm>
          <a:prstGeom prst="rect">
            <a:avLst/>
          </a:prstGeom>
        </p:spPr>
        <p:txBody>
          <a:bodyPr lIns="0" tIns="0" rIns="0" bIns="0"/>
          <a:lstStyle/>
          <a:p>
            <a:endParaRPr/>
          </a:p>
        </p:txBody>
      </p:sp>
      <p:pic>
        <p:nvPicPr>
          <p:cNvPr id="106" name="Picture 105"/>
          <p:cNvPicPr/>
          <p:nvPr/>
        </p:nvPicPr>
        <p:blipFill>
          <a:blip r:embed="rId2"/>
          <a:stretch/>
        </p:blipFill>
        <p:spPr>
          <a:xfrm>
            <a:off x="2292480" y="1768680"/>
            <a:ext cx="5494680" cy="4384080"/>
          </a:xfrm>
          <a:prstGeom prst="rect">
            <a:avLst/>
          </a:prstGeom>
          <a:ln>
            <a:noFill/>
          </a:ln>
        </p:spPr>
      </p:pic>
      <p:pic>
        <p:nvPicPr>
          <p:cNvPr id="107" name="Picture 106"/>
          <p:cNvPicPr/>
          <p:nvPr/>
        </p:nvPicPr>
        <p:blipFill>
          <a:blip r:embed="rId2"/>
          <a:stretch/>
        </p:blipFill>
        <p:spPr>
          <a:xfrm>
            <a:off x="2292480" y="1768680"/>
            <a:ext cx="5494680" cy="4384080"/>
          </a:xfrm>
          <a:prstGeom prst="rect">
            <a:avLst/>
          </a:prstGeom>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0"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111" name="PlaceHolder 2"/>
          <p:cNvSpPr>
            <a:spLocks noGrp="1"/>
          </p:cNvSpPr>
          <p:nvPr>
            <p:ph type="subTitle"/>
          </p:nvPr>
        </p:nvSpPr>
        <p:spPr>
          <a:xfrm>
            <a:off x="504000" y="1768680"/>
            <a:ext cx="9072000" cy="4384080"/>
          </a:xfrm>
          <a:prstGeom prst="rect">
            <a:avLst/>
          </a:prstGeom>
        </p:spPr>
        <p:txBody>
          <a:bodyPr lIns="0" tIns="0" rIns="0" bIns="0" anchor="ctr"/>
          <a:lstStyle/>
          <a:p>
            <a:pPr algn="ct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113" name="PlaceHolder 2"/>
          <p:cNvSpPr>
            <a:spLocks noGrp="1"/>
          </p:cNvSpPr>
          <p:nvPr>
            <p:ph type="body"/>
          </p:nvPr>
        </p:nvSpPr>
        <p:spPr>
          <a:xfrm>
            <a:off x="504000" y="1768680"/>
            <a:ext cx="9072000" cy="4384080"/>
          </a:xfrm>
          <a:prstGeom prst="rect">
            <a:avLst/>
          </a:prstGeom>
        </p:spPr>
        <p:txBody>
          <a:bodyPr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7" name="PlaceHolder 2"/>
          <p:cNvSpPr>
            <a:spLocks noGrp="1"/>
          </p:cNvSpPr>
          <p:nvPr>
            <p:ph type="body"/>
          </p:nvPr>
        </p:nvSpPr>
        <p:spPr>
          <a:xfrm>
            <a:off x="504000" y="1768680"/>
            <a:ext cx="4426920" cy="4384080"/>
          </a:xfrm>
          <a:prstGeom prst="rect">
            <a:avLst/>
          </a:prstGeom>
        </p:spPr>
        <p:txBody>
          <a:bodyPr lIns="0" tIns="0" rIns="0" bIns="0"/>
          <a:lstStyle/>
          <a:p>
            <a:endParaRPr/>
          </a:p>
        </p:txBody>
      </p:sp>
      <p:sp>
        <p:nvSpPr>
          <p:cNvPr id="8" name="PlaceHolder 3"/>
          <p:cNvSpPr>
            <a:spLocks noGrp="1"/>
          </p:cNvSpPr>
          <p:nvPr>
            <p:ph type="body"/>
          </p:nvPr>
        </p:nvSpPr>
        <p:spPr>
          <a:xfrm>
            <a:off x="5152680" y="1768680"/>
            <a:ext cx="4426920" cy="4384080"/>
          </a:xfrm>
          <a:prstGeom prst="rect">
            <a:avLst/>
          </a:prstGeom>
        </p:spPr>
        <p:txBody>
          <a:bodyPr lIns="0" tIns="0" rIns="0" bIns="0"/>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115" name="PlaceHolder 2"/>
          <p:cNvSpPr>
            <a:spLocks noGrp="1"/>
          </p:cNvSpPr>
          <p:nvPr>
            <p:ph type="body"/>
          </p:nvPr>
        </p:nvSpPr>
        <p:spPr>
          <a:xfrm>
            <a:off x="504000" y="1768680"/>
            <a:ext cx="4426920" cy="4384080"/>
          </a:xfrm>
          <a:prstGeom prst="rect">
            <a:avLst/>
          </a:prstGeom>
        </p:spPr>
        <p:txBody>
          <a:bodyPr lIns="0" tIns="0" rIns="0" bIns="0"/>
          <a:lstStyle/>
          <a:p>
            <a:endParaRPr/>
          </a:p>
        </p:txBody>
      </p:sp>
      <p:sp>
        <p:nvSpPr>
          <p:cNvPr id="116" name="PlaceHolder 3"/>
          <p:cNvSpPr>
            <a:spLocks noGrp="1"/>
          </p:cNvSpPr>
          <p:nvPr>
            <p:ph type="body"/>
          </p:nvPr>
        </p:nvSpPr>
        <p:spPr>
          <a:xfrm>
            <a:off x="5152680" y="1768680"/>
            <a:ext cx="4426920" cy="4384080"/>
          </a:xfrm>
          <a:prstGeom prst="rect">
            <a:avLst/>
          </a:prstGeom>
        </p:spPr>
        <p:txBody>
          <a:bodyPr lIns="0" tIns="0" rIns="0" bIns="0"/>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7"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8" name="PlaceHolder 1"/>
          <p:cNvSpPr>
            <a:spLocks noGrp="1"/>
          </p:cNvSpPr>
          <p:nvPr>
            <p:ph type="subTitle"/>
          </p:nvPr>
        </p:nvSpPr>
        <p:spPr>
          <a:xfrm>
            <a:off x="504000" y="301320"/>
            <a:ext cx="9072000" cy="5850360"/>
          </a:xfrm>
          <a:prstGeom prst="rect">
            <a:avLst/>
          </a:prstGeom>
        </p:spPr>
        <p:txBody>
          <a:bodyPr lIns="0" tIns="0" rIns="0" bIns="0" anchor="ctr"/>
          <a:lstStyle/>
          <a:p>
            <a:pPr algn="ct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120"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121" name="PlaceHolder 3"/>
          <p:cNvSpPr>
            <a:spLocks noGrp="1"/>
          </p:cNvSpPr>
          <p:nvPr>
            <p:ph type="body"/>
          </p:nvPr>
        </p:nvSpPr>
        <p:spPr>
          <a:xfrm>
            <a:off x="504000" y="4058640"/>
            <a:ext cx="4426920" cy="2090880"/>
          </a:xfrm>
          <a:prstGeom prst="rect">
            <a:avLst/>
          </a:prstGeom>
        </p:spPr>
        <p:txBody>
          <a:bodyPr lIns="0" tIns="0" rIns="0" bIns="0"/>
          <a:lstStyle/>
          <a:p>
            <a:endParaRPr/>
          </a:p>
        </p:txBody>
      </p:sp>
      <p:sp>
        <p:nvSpPr>
          <p:cNvPr id="122" name="PlaceHolder 4"/>
          <p:cNvSpPr>
            <a:spLocks noGrp="1"/>
          </p:cNvSpPr>
          <p:nvPr>
            <p:ph type="body"/>
          </p:nvPr>
        </p:nvSpPr>
        <p:spPr>
          <a:xfrm>
            <a:off x="5152680" y="1768680"/>
            <a:ext cx="4426920" cy="4384080"/>
          </a:xfrm>
          <a:prstGeom prst="rect">
            <a:avLst/>
          </a:prstGeom>
        </p:spPr>
        <p:txBody>
          <a:bodyPr lIns="0" tIns="0" rIns="0" bIns="0"/>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124" name="PlaceHolder 2"/>
          <p:cNvSpPr>
            <a:spLocks noGrp="1"/>
          </p:cNvSpPr>
          <p:nvPr>
            <p:ph type="body"/>
          </p:nvPr>
        </p:nvSpPr>
        <p:spPr>
          <a:xfrm>
            <a:off x="504000" y="1768680"/>
            <a:ext cx="4426920" cy="4384080"/>
          </a:xfrm>
          <a:prstGeom prst="rect">
            <a:avLst/>
          </a:prstGeom>
        </p:spPr>
        <p:txBody>
          <a:bodyPr lIns="0" tIns="0" rIns="0" bIns="0"/>
          <a:lstStyle/>
          <a:p>
            <a:endParaRPr/>
          </a:p>
        </p:txBody>
      </p:sp>
      <p:sp>
        <p:nvSpPr>
          <p:cNvPr id="125"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126" name="PlaceHolder 4"/>
          <p:cNvSpPr>
            <a:spLocks noGrp="1"/>
          </p:cNvSpPr>
          <p:nvPr>
            <p:ph type="body"/>
          </p:nvPr>
        </p:nvSpPr>
        <p:spPr>
          <a:xfrm>
            <a:off x="5152680" y="4058640"/>
            <a:ext cx="4426920" cy="2090880"/>
          </a:xfrm>
          <a:prstGeom prst="rect">
            <a:avLst/>
          </a:prstGeom>
        </p:spPr>
        <p:txBody>
          <a:bodyPr lIns="0" tIns="0" rIns="0" bIns="0"/>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128"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129"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130" name="PlaceHolder 4"/>
          <p:cNvSpPr>
            <a:spLocks noGrp="1"/>
          </p:cNvSpPr>
          <p:nvPr>
            <p:ph type="body"/>
          </p:nvPr>
        </p:nvSpPr>
        <p:spPr>
          <a:xfrm>
            <a:off x="504000" y="4058640"/>
            <a:ext cx="9072000" cy="2090880"/>
          </a:xfrm>
          <a:prstGeom prst="rect">
            <a:avLst/>
          </a:prstGeom>
        </p:spPr>
        <p:txBody>
          <a:bodyPr lIns="0" tIns="0" rIns="0" bIns="0"/>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132" name="PlaceHolder 2"/>
          <p:cNvSpPr>
            <a:spLocks noGrp="1"/>
          </p:cNvSpPr>
          <p:nvPr>
            <p:ph type="body"/>
          </p:nvPr>
        </p:nvSpPr>
        <p:spPr>
          <a:xfrm>
            <a:off x="504000" y="1768680"/>
            <a:ext cx="9072000" cy="2090880"/>
          </a:xfrm>
          <a:prstGeom prst="rect">
            <a:avLst/>
          </a:prstGeom>
        </p:spPr>
        <p:txBody>
          <a:bodyPr lIns="0" tIns="0" rIns="0" bIns="0"/>
          <a:lstStyle/>
          <a:p>
            <a:endParaRPr/>
          </a:p>
        </p:txBody>
      </p:sp>
      <p:sp>
        <p:nvSpPr>
          <p:cNvPr id="133" name="PlaceHolder 3"/>
          <p:cNvSpPr>
            <a:spLocks noGrp="1"/>
          </p:cNvSpPr>
          <p:nvPr>
            <p:ph type="body"/>
          </p:nvPr>
        </p:nvSpPr>
        <p:spPr>
          <a:xfrm>
            <a:off x="504000" y="4058640"/>
            <a:ext cx="9072000" cy="2090880"/>
          </a:xfrm>
          <a:prstGeom prst="rect">
            <a:avLst/>
          </a:prstGeom>
        </p:spPr>
        <p:txBody>
          <a:bodyPr lIns="0" tIns="0" rIns="0" bIns="0"/>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135"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136"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137" name="PlaceHolder 4"/>
          <p:cNvSpPr>
            <a:spLocks noGrp="1"/>
          </p:cNvSpPr>
          <p:nvPr>
            <p:ph type="body"/>
          </p:nvPr>
        </p:nvSpPr>
        <p:spPr>
          <a:xfrm>
            <a:off x="5152680" y="4058640"/>
            <a:ext cx="4426920" cy="2090880"/>
          </a:xfrm>
          <a:prstGeom prst="rect">
            <a:avLst/>
          </a:prstGeom>
        </p:spPr>
        <p:txBody>
          <a:bodyPr lIns="0" tIns="0" rIns="0" bIns="0"/>
          <a:lstStyle/>
          <a:p>
            <a:endParaRPr/>
          </a:p>
        </p:txBody>
      </p:sp>
      <p:sp>
        <p:nvSpPr>
          <p:cNvPr id="138" name="PlaceHolder 5"/>
          <p:cNvSpPr>
            <a:spLocks noGrp="1"/>
          </p:cNvSpPr>
          <p:nvPr>
            <p:ph type="body"/>
          </p:nvPr>
        </p:nvSpPr>
        <p:spPr>
          <a:xfrm>
            <a:off x="504000" y="4058640"/>
            <a:ext cx="4426920" cy="2090880"/>
          </a:xfrm>
          <a:prstGeom prst="rect">
            <a:avLst/>
          </a:prstGeom>
        </p:spPr>
        <p:txBody>
          <a:bodyPr lIns="0" tIns="0" rIns="0" bIns="0"/>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140" name="PlaceHolder 2"/>
          <p:cNvSpPr>
            <a:spLocks noGrp="1"/>
          </p:cNvSpPr>
          <p:nvPr>
            <p:ph type="body"/>
          </p:nvPr>
        </p:nvSpPr>
        <p:spPr>
          <a:xfrm>
            <a:off x="504000" y="1768680"/>
            <a:ext cx="9072000" cy="4384080"/>
          </a:xfrm>
          <a:prstGeom prst="rect">
            <a:avLst/>
          </a:prstGeom>
        </p:spPr>
        <p:txBody>
          <a:bodyPr lIns="0" tIns="0" rIns="0" bIns="0"/>
          <a:lstStyle/>
          <a:p>
            <a:endParaRPr/>
          </a:p>
        </p:txBody>
      </p:sp>
      <p:sp>
        <p:nvSpPr>
          <p:cNvPr id="141" name="PlaceHolder 3"/>
          <p:cNvSpPr>
            <a:spLocks noGrp="1"/>
          </p:cNvSpPr>
          <p:nvPr>
            <p:ph type="body"/>
          </p:nvPr>
        </p:nvSpPr>
        <p:spPr>
          <a:xfrm>
            <a:off x="504000" y="1768680"/>
            <a:ext cx="9072000" cy="4384080"/>
          </a:xfrm>
          <a:prstGeom prst="rect">
            <a:avLst/>
          </a:prstGeom>
        </p:spPr>
        <p:txBody>
          <a:bodyPr lIns="0" tIns="0" rIns="0" bIns="0"/>
          <a:lstStyle/>
          <a:p>
            <a:endParaRPr/>
          </a:p>
        </p:txBody>
      </p:sp>
      <p:pic>
        <p:nvPicPr>
          <p:cNvPr id="142" name="Picture 141"/>
          <p:cNvPicPr/>
          <p:nvPr/>
        </p:nvPicPr>
        <p:blipFill>
          <a:blip r:embed="rId2"/>
          <a:stretch/>
        </p:blipFill>
        <p:spPr>
          <a:xfrm>
            <a:off x="2292480" y="1768680"/>
            <a:ext cx="5494680" cy="4384080"/>
          </a:xfrm>
          <a:prstGeom prst="rect">
            <a:avLst/>
          </a:prstGeom>
          <a:ln>
            <a:noFill/>
          </a:ln>
        </p:spPr>
      </p:pic>
      <p:pic>
        <p:nvPicPr>
          <p:cNvPr id="143" name="Picture 142"/>
          <p:cNvPicPr/>
          <p:nvPr/>
        </p:nvPicPr>
        <p:blipFill>
          <a:blip r:embed="rId2"/>
          <a:stretch/>
        </p:blipFill>
        <p:spPr>
          <a:xfrm>
            <a:off x="2292480" y="1768680"/>
            <a:ext cx="5494680" cy="4384080"/>
          </a:xfrm>
          <a:prstGeom prst="rect">
            <a:avLst/>
          </a:prstGeom>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301320"/>
            <a:ext cx="9072000" cy="585036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12"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13" name="PlaceHolder 3"/>
          <p:cNvSpPr>
            <a:spLocks noGrp="1"/>
          </p:cNvSpPr>
          <p:nvPr>
            <p:ph type="body"/>
          </p:nvPr>
        </p:nvSpPr>
        <p:spPr>
          <a:xfrm>
            <a:off x="504000" y="4058640"/>
            <a:ext cx="4426920" cy="2090880"/>
          </a:xfrm>
          <a:prstGeom prst="rect">
            <a:avLst/>
          </a:prstGeom>
        </p:spPr>
        <p:txBody>
          <a:bodyPr lIns="0" tIns="0" rIns="0" bIns="0"/>
          <a:lstStyle/>
          <a:p>
            <a:endParaRPr/>
          </a:p>
        </p:txBody>
      </p:sp>
      <p:sp>
        <p:nvSpPr>
          <p:cNvPr id="14" name="PlaceHolder 4"/>
          <p:cNvSpPr>
            <a:spLocks noGrp="1"/>
          </p:cNvSpPr>
          <p:nvPr>
            <p:ph type="body"/>
          </p:nvPr>
        </p:nvSpPr>
        <p:spPr>
          <a:xfrm>
            <a:off x="5152680" y="1768680"/>
            <a:ext cx="4426920" cy="438408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16" name="PlaceHolder 2"/>
          <p:cNvSpPr>
            <a:spLocks noGrp="1"/>
          </p:cNvSpPr>
          <p:nvPr>
            <p:ph type="body"/>
          </p:nvPr>
        </p:nvSpPr>
        <p:spPr>
          <a:xfrm>
            <a:off x="504000" y="1768680"/>
            <a:ext cx="4426920" cy="4384080"/>
          </a:xfrm>
          <a:prstGeom prst="rect">
            <a:avLst/>
          </a:prstGeom>
        </p:spPr>
        <p:txBody>
          <a:bodyPr lIns="0" tIns="0" rIns="0" bIns="0"/>
          <a:lstStyle/>
          <a:p>
            <a:endParaRPr/>
          </a:p>
        </p:txBody>
      </p:sp>
      <p:sp>
        <p:nvSpPr>
          <p:cNvPr id="17"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18" name="PlaceHolder 4"/>
          <p:cNvSpPr>
            <a:spLocks noGrp="1"/>
          </p:cNvSpPr>
          <p:nvPr>
            <p:ph type="body"/>
          </p:nvPr>
        </p:nvSpPr>
        <p:spPr>
          <a:xfrm>
            <a:off x="5152680" y="4058640"/>
            <a:ext cx="4426920" cy="209088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20"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21"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22" name="PlaceHolder 4"/>
          <p:cNvSpPr>
            <a:spLocks noGrp="1"/>
          </p:cNvSpPr>
          <p:nvPr>
            <p:ph type="body"/>
          </p:nvPr>
        </p:nvSpPr>
        <p:spPr>
          <a:xfrm>
            <a:off x="504000" y="4058640"/>
            <a:ext cx="9072000" cy="209088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301320"/>
            <a:ext cx="9071640" cy="1261440"/>
          </a:xfrm>
          <a:prstGeom prst="rect">
            <a:avLst/>
          </a:prstGeom>
        </p:spPr>
        <p:txBody>
          <a:bodyPr lIns="0" tIns="0" rIns="0" bIns="0" anchor="ctr"/>
          <a:lstStyle/>
          <a:p>
            <a:pPr algn="ctr"/>
            <a:endParaRPr/>
          </a:p>
        </p:txBody>
      </p:sp>
      <p:sp>
        <p:nvSpPr>
          <p:cNvPr id="3" name="PlaceHolder 2"/>
          <p:cNvSpPr>
            <a:spLocks noGrp="1"/>
          </p:cNvSpPr>
          <p:nvPr>
            <p:ph type="body"/>
          </p:nvPr>
        </p:nvSpPr>
        <p:spPr>
          <a:xfrm>
            <a:off x="504000" y="1768680"/>
            <a:ext cx="9071640" cy="4383720"/>
          </a:xfrm>
          <a:prstGeom prst="rect">
            <a:avLst/>
          </a:prstGeom>
        </p:spPr>
        <p:txBody>
          <a:bodyPr lIns="0" tIns="0" rIns="0" bIns="0"/>
          <a:lstStyle/>
          <a:p>
            <a:pPr marL="432000" indent="-324000">
              <a:buClr>
                <a:srgbClr val="FFFFFF"/>
              </a:buClr>
              <a:buSzPct val="45000"/>
              <a:buFont typeface="Wingdings" charset="2"/>
              <a:buChar char=""/>
            </a:pPr>
            <a:r>
              <a:rPr lang="tr-TR" sz="1800" spc="-1">
                <a:latin typeface="Arial"/>
              </a:rPr>
              <a:t>Click to edit the outline text format</a:t>
            </a:r>
            <a:endParaRPr/>
          </a:p>
          <a:p>
            <a:pPr marL="864000" lvl="1" indent="-324000">
              <a:buClr>
                <a:srgbClr val="FFFFFF"/>
              </a:buClr>
              <a:buSzPct val="75000"/>
              <a:buFont typeface="Symbol" charset="2"/>
              <a:buChar char=""/>
            </a:pPr>
            <a:r>
              <a:rPr lang="tr-TR" sz="1800" spc="-1">
                <a:latin typeface="Arial"/>
              </a:rPr>
              <a:t>Second Outline Level</a:t>
            </a:r>
            <a:endParaRPr/>
          </a:p>
          <a:p>
            <a:pPr marL="1296000" lvl="2" indent="-288000">
              <a:buClr>
                <a:srgbClr val="FFFFFF"/>
              </a:buClr>
              <a:buSzPct val="45000"/>
              <a:buFont typeface="Wingdings" charset="2"/>
              <a:buChar char=""/>
            </a:pPr>
            <a:r>
              <a:rPr lang="tr-TR" sz="1800" spc="-1">
                <a:latin typeface="Arial"/>
              </a:rPr>
              <a:t>Third Outline Level</a:t>
            </a:r>
            <a:endParaRPr/>
          </a:p>
          <a:p>
            <a:pPr marL="1728000" lvl="3" indent="-216000">
              <a:buClr>
                <a:srgbClr val="FFFFFF"/>
              </a:buClr>
              <a:buSzPct val="75000"/>
              <a:buFont typeface="Symbol" charset="2"/>
              <a:buChar char=""/>
            </a:pPr>
            <a:r>
              <a:rPr lang="tr-TR" sz="1800" spc="-1">
                <a:latin typeface="Arial"/>
              </a:rPr>
              <a:t>Fourth Outline Level</a:t>
            </a:r>
            <a:endParaRPr/>
          </a:p>
          <a:p>
            <a:pPr marL="2160000" lvl="4" indent="-216000">
              <a:buClr>
                <a:srgbClr val="FFFFFF"/>
              </a:buClr>
              <a:buSzPct val="45000"/>
              <a:buFont typeface="Wingdings" charset="2"/>
              <a:buChar char=""/>
            </a:pPr>
            <a:r>
              <a:rPr lang="tr-TR" sz="1800" spc="-1">
                <a:latin typeface="Arial"/>
              </a:rPr>
              <a:t>Fifth Outline Level</a:t>
            </a:r>
            <a:endParaRPr/>
          </a:p>
          <a:p>
            <a:pPr marL="2592000" lvl="5" indent="-216000">
              <a:buClr>
                <a:srgbClr val="FFFFFF"/>
              </a:buClr>
              <a:buSzPct val="45000"/>
              <a:buFont typeface="Wingdings" charset="2"/>
              <a:buChar char=""/>
            </a:pPr>
            <a:r>
              <a:rPr lang="tr-TR" sz="1800" spc="-1">
                <a:latin typeface="Arial"/>
              </a:rPr>
              <a:t>Sixth Outline Level</a:t>
            </a:r>
            <a:endParaRPr/>
          </a:p>
          <a:p>
            <a:pPr marL="3024000" lvl="6" indent="-216000">
              <a:buClr>
                <a:srgbClr val="FFFFFF"/>
              </a:buClr>
              <a:buSzPct val="45000"/>
              <a:buFont typeface="Wingdings" charset="2"/>
              <a:buChar char=""/>
            </a:pPr>
            <a:r>
              <a:rPr lang="tr-TR" sz="1800" spc="-1">
                <a:latin typeface="Arial"/>
              </a:rPr>
              <a:t>Seventh Outline Level</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PlaceHolder 1"/>
          <p:cNvSpPr>
            <a:spLocks noGrp="1"/>
          </p:cNvSpPr>
          <p:nvPr>
            <p:ph type="title"/>
          </p:nvPr>
        </p:nvSpPr>
        <p:spPr>
          <a:xfrm>
            <a:off x="504000" y="301320"/>
            <a:ext cx="9072000" cy="1261800"/>
          </a:xfrm>
          <a:prstGeom prst="rect">
            <a:avLst/>
          </a:prstGeom>
        </p:spPr>
        <p:txBody>
          <a:bodyPr lIns="0" tIns="0" rIns="0" bIns="0" anchor="ctr"/>
          <a:lstStyle/>
          <a:p>
            <a:pPr algn="ctr"/>
            <a:r>
              <a:rPr lang="tr-TR" sz="4400" spc="-1">
                <a:latin typeface="Arial"/>
              </a:rPr>
              <a:t>Click to edit the title text format</a:t>
            </a:r>
            <a:endParaRPr/>
          </a:p>
        </p:txBody>
      </p:sp>
      <p:sp>
        <p:nvSpPr>
          <p:cNvPr id="37" name="PlaceHolder 2"/>
          <p:cNvSpPr>
            <a:spLocks noGrp="1"/>
          </p:cNvSpPr>
          <p:nvPr>
            <p:ph type="body"/>
          </p:nvPr>
        </p:nvSpPr>
        <p:spPr>
          <a:xfrm>
            <a:off x="504000" y="1768680"/>
            <a:ext cx="9072000" cy="4384080"/>
          </a:xfrm>
          <a:prstGeom prst="rect">
            <a:avLst/>
          </a:prstGeom>
        </p:spPr>
        <p:txBody>
          <a:bodyPr lIns="0" tIns="0" rIns="0" bIns="0"/>
          <a:lstStyle/>
          <a:p>
            <a:pPr marL="432000" indent="-324000">
              <a:buClr>
                <a:srgbClr val="FFFFFF"/>
              </a:buClr>
              <a:buSzPct val="45000"/>
              <a:buFont typeface="Wingdings" charset="2"/>
              <a:buChar char=""/>
            </a:pPr>
            <a:r>
              <a:rPr lang="tr-TR" sz="3200" spc="-1">
                <a:latin typeface="Arial"/>
              </a:rPr>
              <a:t>Click to edit the outline text format</a:t>
            </a:r>
            <a:endParaRPr/>
          </a:p>
          <a:p>
            <a:pPr marL="864000" lvl="1" indent="-324000">
              <a:buClr>
                <a:srgbClr val="FFFFFF"/>
              </a:buClr>
              <a:buSzPct val="75000"/>
              <a:buFont typeface="Symbol" charset="2"/>
              <a:buChar char=""/>
            </a:pPr>
            <a:r>
              <a:rPr lang="tr-TR" sz="2800" spc="-1">
                <a:latin typeface="Arial"/>
              </a:rPr>
              <a:t>Second Outline Level</a:t>
            </a:r>
            <a:endParaRPr/>
          </a:p>
          <a:p>
            <a:pPr marL="1296000" lvl="2" indent="-288000">
              <a:buClr>
                <a:srgbClr val="FFFFFF"/>
              </a:buClr>
              <a:buSzPct val="45000"/>
              <a:buFont typeface="Wingdings" charset="2"/>
              <a:buChar char=""/>
            </a:pPr>
            <a:r>
              <a:rPr lang="tr-TR" sz="2400" spc="-1">
                <a:latin typeface="Arial"/>
              </a:rPr>
              <a:t>Third Outline Level</a:t>
            </a:r>
            <a:endParaRPr/>
          </a:p>
          <a:p>
            <a:pPr marL="1728000" lvl="3" indent="-216000">
              <a:buClr>
                <a:srgbClr val="FFFFFF"/>
              </a:buClr>
              <a:buSzPct val="75000"/>
              <a:buFont typeface="Symbol" charset="2"/>
              <a:buChar char=""/>
            </a:pPr>
            <a:r>
              <a:rPr lang="tr-TR" sz="2000" spc="-1">
                <a:latin typeface="Arial"/>
              </a:rPr>
              <a:t>Fourth Outline Level</a:t>
            </a:r>
            <a:endParaRPr/>
          </a:p>
          <a:p>
            <a:pPr marL="2160000" lvl="4" indent="-216000">
              <a:buClr>
                <a:srgbClr val="FFFFFF"/>
              </a:buClr>
              <a:buSzPct val="45000"/>
              <a:buFont typeface="Wingdings" charset="2"/>
              <a:buChar char=""/>
            </a:pPr>
            <a:r>
              <a:rPr lang="tr-TR" sz="2000" spc="-1">
                <a:latin typeface="Arial"/>
              </a:rPr>
              <a:t>Fifth Outline Level</a:t>
            </a:r>
            <a:endParaRPr/>
          </a:p>
          <a:p>
            <a:pPr marL="2592000" lvl="5" indent="-216000">
              <a:buClr>
                <a:srgbClr val="FFFFFF"/>
              </a:buClr>
              <a:buSzPct val="45000"/>
              <a:buFont typeface="Wingdings" charset="2"/>
              <a:buChar char=""/>
            </a:pPr>
            <a:r>
              <a:rPr lang="tr-TR" sz="2000" spc="-1">
                <a:latin typeface="Arial"/>
              </a:rPr>
              <a:t>Sixth Outline Level</a:t>
            </a:r>
            <a:endParaRPr/>
          </a:p>
          <a:p>
            <a:pPr marL="3024000" lvl="6" indent="-216000">
              <a:buClr>
                <a:srgbClr val="FFFFFF"/>
              </a:buClr>
              <a:buSzPct val="45000"/>
              <a:buFont typeface="Wingdings" charset="2"/>
              <a:buChar char=""/>
            </a:pPr>
            <a:r>
              <a:rPr lang="tr-TR" sz="2000" spc="-1">
                <a:latin typeface="Arial"/>
              </a:rPr>
              <a:t>Seventh Outline Level</a:t>
            </a:r>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2" name="PlaceHolder 1"/>
          <p:cNvSpPr>
            <a:spLocks noGrp="1"/>
          </p:cNvSpPr>
          <p:nvPr>
            <p:ph type="title"/>
          </p:nvPr>
        </p:nvSpPr>
        <p:spPr>
          <a:xfrm>
            <a:off x="504000" y="301320"/>
            <a:ext cx="9071640" cy="1261440"/>
          </a:xfrm>
          <a:prstGeom prst="rect">
            <a:avLst/>
          </a:prstGeom>
        </p:spPr>
        <p:txBody>
          <a:bodyPr lIns="0" tIns="0" rIns="0" bIns="0" anchor="ctr"/>
          <a:lstStyle/>
          <a:p>
            <a:pPr algn="ctr"/>
            <a:endParaRPr/>
          </a:p>
        </p:txBody>
      </p:sp>
      <p:sp>
        <p:nvSpPr>
          <p:cNvPr id="73" name="PlaceHolder 2"/>
          <p:cNvSpPr>
            <a:spLocks noGrp="1"/>
          </p:cNvSpPr>
          <p:nvPr>
            <p:ph type="body"/>
          </p:nvPr>
        </p:nvSpPr>
        <p:spPr>
          <a:xfrm>
            <a:off x="504000" y="1768680"/>
            <a:ext cx="9072000" cy="4384080"/>
          </a:xfrm>
          <a:prstGeom prst="rect">
            <a:avLst/>
          </a:prstGeom>
        </p:spPr>
        <p:txBody>
          <a:bodyPr lIns="0" tIns="0" rIns="0" bIns="0"/>
          <a:lstStyle/>
          <a:p>
            <a:pPr marL="432000" indent="-324000">
              <a:buClr>
                <a:srgbClr val="FFFFFF"/>
              </a:buClr>
              <a:buSzPct val="45000"/>
              <a:buFont typeface="Wingdings" charset="2"/>
              <a:buChar char=""/>
            </a:pPr>
            <a:r>
              <a:rPr lang="tr-TR" sz="3200" spc="-1">
                <a:latin typeface="Arial"/>
              </a:rPr>
              <a:t>Click to edit the outline text format</a:t>
            </a:r>
            <a:endParaRPr/>
          </a:p>
          <a:p>
            <a:pPr marL="864000" lvl="1" indent="-324000">
              <a:buClr>
                <a:srgbClr val="FFFFFF"/>
              </a:buClr>
              <a:buSzPct val="75000"/>
              <a:buFont typeface="Symbol" charset="2"/>
              <a:buChar char=""/>
            </a:pPr>
            <a:r>
              <a:rPr lang="tr-TR" sz="2800" spc="-1">
                <a:latin typeface="Arial"/>
              </a:rPr>
              <a:t>Second Outline Level</a:t>
            </a:r>
            <a:endParaRPr/>
          </a:p>
          <a:p>
            <a:pPr marL="1296000" lvl="2" indent="-288000">
              <a:buClr>
                <a:srgbClr val="FFFFFF"/>
              </a:buClr>
              <a:buSzPct val="45000"/>
              <a:buFont typeface="Wingdings" charset="2"/>
              <a:buChar char=""/>
            </a:pPr>
            <a:r>
              <a:rPr lang="tr-TR" sz="2400" spc="-1">
                <a:latin typeface="Arial"/>
              </a:rPr>
              <a:t>Third Outline Level</a:t>
            </a:r>
            <a:endParaRPr/>
          </a:p>
          <a:p>
            <a:pPr marL="1728000" lvl="3" indent="-216000">
              <a:buClr>
                <a:srgbClr val="FFFFFF"/>
              </a:buClr>
              <a:buSzPct val="75000"/>
              <a:buFont typeface="Symbol" charset="2"/>
              <a:buChar char=""/>
            </a:pPr>
            <a:r>
              <a:rPr lang="tr-TR" sz="2000" spc="-1">
                <a:latin typeface="Arial"/>
              </a:rPr>
              <a:t>Fourth Outline Level</a:t>
            </a:r>
            <a:endParaRPr/>
          </a:p>
          <a:p>
            <a:pPr marL="2160000" lvl="4" indent="-216000">
              <a:buClr>
                <a:srgbClr val="FFFFFF"/>
              </a:buClr>
              <a:buSzPct val="45000"/>
              <a:buFont typeface="Wingdings" charset="2"/>
              <a:buChar char=""/>
            </a:pPr>
            <a:r>
              <a:rPr lang="tr-TR" sz="2000" spc="-1">
                <a:latin typeface="Arial"/>
              </a:rPr>
              <a:t>Fifth Outline Level</a:t>
            </a:r>
            <a:endParaRPr/>
          </a:p>
          <a:p>
            <a:pPr marL="2592000" lvl="5" indent="-216000">
              <a:buClr>
                <a:srgbClr val="FFFFFF"/>
              </a:buClr>
              <a:buSzPct val="45000"/>
              <a:buFont typeface="Wingdings" charset="2"/>
              <a:buChar char=""/>
            </a:pPr>
            <a:r>
              <a:rPr lang="tr-TR" sz="2000" spc="-1">
                <a:latin typeface="Arial"/>
              </a:rPr>
              <a:t>Sixth Outline Level</a:t>
            </a:r>
            <a:endParaRPr/>
          </a:p>
          <a:p>
            <a:pPr marL="3024000" lvl="6" indent="-216000">
              <a:buClr>
                <a:srgbClr val="FFFFFF"/>
              </a:buClr>
              <a:buSzPct val="45000"/>
              <a:buFont typeface="Wingdings" charset="2"/>
              <a:buChar char=""/>
            </a:pPr>
            <a:r>
              <a:rPr lang="tr-TR" sz="2000" spc="-1">
                <a:latin typeface="Arial"/>
              </a:rPr>
              <a:t>Seventh Outline Level</a:t>
            </a:r>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8" name="PlaceHolder 1"/>
          <p:cNvSpPr>
            <a:spLocks noGrp="1"/>
          </p:cNvSpPr>
          <p:nvPr>
            <p:ph type="title"/>
          </p:nvPr>
        </p:nvSpPr>
        <p:spPr>
          <a:xfrm>
            <a:off x="504000" y="301320"/>
            <a:ext cx="9072000" cy="1261800"/>
          </a:xfrm>
          <a:prstGeom prst="rect">
            <a:avLst/>
          </a:prstGeom>
        </p:spPr>
        <p:txBody>
          <a:bodyPr lIns="0" tIns="0" rIns="0" bIns="0" anchor="ctr"/>
          <a:lstStyle/>
          <a:p>
            <a:pPr algn="ctr"/>
            <a:r>
              <a:rPr lang="tr-TR" sz="4400" spc="-1">
                <a:latin typeface="Arial"/>
              </a:rPr>
              <a:t>Click to edit the title text format</a:t>
            </a:r>
            <a:endParaRPr/>
          </a:p>
        </p:txBody>
      </p:sp>
      <p:sp>
        <p:nvSpPr>
          <p:cNvPr id="109" name="PlaceHolder 2"/>
          <p:cNvSpPr>
            <a:spLocks noGrp="1"/>
          </p:cNvSpPr>
          <p:nvPr>
            <p:ph type="body"/>
          </p:nvPr>
        </p:nvSpPr>
        <p:spPr>
          <a:xfrm>
            <a:off x="504000" y="1768680"/>
            <a:ext cx="9072000" cy="4384080"/>
          </a:xfrm>
          <a:prstGeom prst="rect">
            <a:avLst/>
          </a:prstGeom>
        </p:spPr>
        <p:txBody>
          <a:bodyPr lIns="0" tIns="0" rIns="0" bIns="0"/>
          <a:lstStyle/>
          <a:p>
            <a:pPr marL="432000" indent="-324000">
              <a:buClr>
                <a:srgbClr val="FFFFFF"/>
              </a:buClr>
              <a:buSzPct val="45000"/>
              <a:buFont typeface="Wingdings" charset="2"/>
              <a:buChar char=""/>
            </a:pPr>
            <a:r>
              <a:rPr lang="tr-TR" sz="3200" spc="-1">
                <a:latin typeface="Arial"/>
              </a:rPr>
              <a:t>Click to edit the outline text format</a:t>
            </a:r>
            <a:endParaRPr/>
          </a:p>
          <a:p>
            <a:pPr marL="864000" lvl="1" indent="-324000">
              <a:buClr>
                <a:srgbClr val="FFFFFF"/>
              </a:buClr>
              <a:buSzPct val="75000"/>
              <a:buFont typeface="Symbol" charset="2"/>
              <a:buChar char=""/>
            </a:pPr>
            <a:r>
              <a:rPr lang="tr-TR" sz="2800" spc="-1">
                <a:latin typeface="Arial"/>
              </a:rPr>
              <a:t>Second Outline Level</a:t>
            </a:r>
            <a:endParaRPr/>
          </a:p>
          <a:p>
            <a:pPr marL="1296000" lvl="2" indent="-288000">
              <a:buClr>
                <a:srgbClr val="FFFFFF"/>
              </a:buClr>
              <a:buSzPct val="45000"/>
              <a:buFont typeface="Wingdings" charset="2"/>
              <a:buChar char=""/>
            </a:pPr>
            <a:r>
              <a:rPr lang="tr-TR" sz="2400" spc="-1">
                <a:latin typeface="Arial"/>
              </a:rPr>
              <a:t>Third Outline Level</a:t>
            </a:r>
            <a:endParaRPr/>
          </a:p>
          <a:p>
            <a:pPr marL="1728000" lvl="3" indent="-216000">
              <a:buClr>
                <a:srgbClr val="FFFFFF"/>
              </a:buClr>
              <a:buSzPct val="75000"/>
              <a:buFont typeface="Symbol" charset="2"/>
              <a:buChar char=""/>
            </a:pPr>
            <a:r>
              <a:rPr lang="tr-TR" sz="2000" spc="-1">
                <a:latin typeface="Arial"/>
              </a:rPr>
              <a:t>Fourth Outline Level</a:t>
            </a:r>
            <a:endParaRPr/>
          </a:p>
          <a:p>
            <a:pPr marL="2160000" lvl="4" indent="-216000">
              <a:buClr>
                <a:srgbClr val="FFFFFF"/>
              </a:buClr>
              <a:buSzPct val="45000"/>
              <a:buFont typeface="Wingdings" charset="2"/>
              <a:buChar char=""/>
            </a:pPr>
            <a:r>
              <a:rPr lang="tr-TR" sz="2000" spc="-1">
                <a:latin typeface="Arial"/>
              </a:rPr>
              <a:t>Fifth Outline Level</a:t>
            </a:r>
            <a:endParaRPr/>
          </a:p>
          <a:p>
            <a:pPr marL="2592000" lvl="5" indent="-216000">
              <a:buClr>
                <a:srgbClr val="FFFFFF"/>
              </a:buClr>
              <a:buSzPct val="45000"/>
              <a:buFont typeface="Wingdings" charset="2"/>
              <a:buChar char=""/>
            </a:pPr>
            <a:r>
              <a:rPr lang="tr-TR" sz="2000" spc="-1">
                <a:latin typeface="Arial"/>
              </a:rPr>
              <a:t>Sixth Outline Level</a:t>
            </a:r>
            <a:endParaRPr/>
          </a:p>
          <a:p>
            <a:pPr marL="3024000" lvl="6" indent="-216000">
              <a:buClr>
                <a:srgbClr val="FFFFFF"/>
              </a:buClr>
              <a:buSzPct val="45000"/>
              <a:buFont typeface="Wingdings" charset="2"/>
              <a:buChar char=""/>
            </a:pPr>
            <a:r>
              <a:rPr lang="tr-TR" sz="2000" spc="-1">
                <a:latin typeface="Arial"/>
              </a:rPr>
              <a:t>Seventh Outline Level</a:t>
            </a:r>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7.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tr-TR" dirty="0" smtClean="0"/>
              <a:t>Samanyolu Gökadası</a:t>
            </a:r>
            <a:endParaRPr lang="tr-T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301" y="1768680"/>
            <a:ext cx="8187397" cy="5458265"/>
          </a:xfrm>
          <a:prstGeom prst="rect">
            <a:avLst/>
          </a:prstGeom>
        </p:spPr>
      </p:pic>
    </p:spTree>
    <p:extLst>
      <p:ext uri="{BB962C8B-B14F-4D97-AF65-F5344CB8AC3E}">
        <p14:creationId xmlns:p14="http://schemas.microsoft.com/office/powerpoint/2010/main" val="30966216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7" name="1605a"/>
          <p:cNvPicPr/>
          <p:nvPr/>
        </p:nvPicPr>
        <p:blipFill>
          <a:blip r:embed="rId2"/>
          <a:stretch/>
        </p:blipFill>
        <p:spPr>
          <a:xfrm>
            <a:off x="335880" y="0"/>
            <a:ext cx="4955040" cy="3716280"/>
          </a:xfrm>
          <a:prstGeom prst="rect">
            <a:avLst/>
          </a:prstGeom>
          <a:ln>
            <a:noFill/>
          </a:ln>
        </p:spPr>
      </p:pic>
      <p:pic>
        <p:nvPicPr>
          <p:cNvPr id="178" name="1605b"/>
          <p:cNvPicPr/>
          <p:nvPr/>
        </p:nvPicPr>
        <p:blipFill>
          <a:blip r:embed="rId3"/>
          <a:stretch/>
        </p:blipFill>
        <p:spPr>
          <a:xfrm>
            <a:off x="5375880" y="3443760"/>
            <a:ext cx="4451040" cy="3338280"/>
          </a:xfrm>
          <a:prstGeom prst="rect">
            <a:avLst/>
          </a:prstGeom>
          <a:ln>
            <a:noFill/>
          </a:ln>
        </p:spPr>
      </p:pic>
      <p:sp>
        <p:nvSpPr>
          <p:cNvPr id="179" name="CustomShape 1"/>
          <p:cNvSpPr/>
          <p:nvPr/>
        </p:nvSpPr>
        <p:spPr>
          <a:xfrm>
            <a:off x="252000" y="4199760"/>
            <a:ext cx="4703040" cy="1704600"/>
          </a:xfr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tr-TR" sz="2650" strike="noStrike" spc="-1">
                <a:solidFill>
                  <a:srgbClr val="000000"/>
                </a:solidFill>
                <a:uFill>
                  <a:solidFill>
                    <a:srgbClr val="FFFFFF"/>
                  </a:solidFill>
                </a:uFill>
                <a:latin typeface="Times New Roman"/>
                <a:ea typeface="DejaVu Sans"/>
              </a:rPr>
              <a:t>Düzensiz gökada’ları olan NGC 6822 ve Küçük Magellan Bulutsu’sunun (yan taraftaki) resmi görülmektedir.</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CustomShape 1"/>
          <p:cNvSpPr/>
          <p:nvPr/>
        </p:nvSpPr>
        <p:spPr>
          <a:xfrm>
            <a:off x="504000" y="301320"/>
            <a:ext cx="9070920" cy="12614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tr-TR" sz="4400" strike="noStrike" spc="-1">
                <a:solidFill>
                  <a:srgbClr val="000000"/>
                </a:solidFill>
                <a:uFill>
                  <a:solidFill>
                    <a:srgbClr val="FFFFFF"/>
                  </a:solidFill>
                </a:uFill>
                <a:latin typeface="Arial"/>
                <a:ea typeface="DejaVu Sans"/>
              </a:rPr>
              <a:t>Samanyolu</a:t>
            </a:r>
            <a:endParaRPr/>
          </a:p>
        </p:txBody>
      </p:sp>
      <p:sp>
        <p:nvSpPr>
          <p:cNvPr id="181" name="CustomShape 2"/>
          <p:cNvSpPr/>
          <p:nvPr/>
        </p:nvSpPr>
        <p:spPr>
          <a:xfrm>
            <a:off x="0" y="1562760"/>
            <a:ext cx="9070920" cy="438372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432000" indent="-323280" algn="just">
              <a:lnSpc>
                <a:spcPct val="100000"/>
              </a:lnSpc>
              <a:buClr>
                <a:srgbClr val="FFFFFF"/>
              </a:buClr>
              <a:buSzPct val="45000"/>
              <a:buFont typeface="Wingdings" charset="2"/>
              <a:buChar char=""/>
            </a:pPr>
            <a:r>
              <a:rPr lang="tr-TR" sz="2400" strike="noStrike" spc="-1" dirty="0">
                <a:solidFill>
                  <a:srgbClr val="000000"/>
                </a:solidFill>
                <a:uFill>
                  <a:solidFill>
                    <a:srgbClr val="FFFFFF"/>
                  </a:solidFill>
                </a:uFill>
                <a:latin typeface="Arial"/>
                <a:ea typeface="DejaVu Sans"/>
              </a:rPr>
              <a:t>Bizim için en önemli gökada içinde yaşadığımız gökadadır, Samanyolu Gökadası. Spiral kollardan birinin yaklaşık olarak ortasında Güneş Sistemi’miz yer alır. Bu nedenle karanlık bir gecede gökyüzüne baktığımızda içinde bulunduğumuz spiral kolu görebiliriz.</a:t>
            </a:r>
            <a:endParaRPr dirty="0"/>
          </a:p>
        </p:txBody>
      </p:sp>
      <p:pic>
        <p:nvPicPr>
          <p:cNvPr id="182" name="Picture 181"/>
          <p:cNvPicPr/>
          <p:nvPr/>
        </p:nvPicPr>
        <p:blipFill>
          <a:blip r:embed="rId2"/>
          <a:stretch/>
        </p:blipFill>
        <p:spPr>
          <a:xfrm>
            <a:off x="2689560" y="3150222"/>
            <a:ext cx="6381360" cy="42544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CustomShape 1"/>
          <p:cNvSpPr/>
          <p:nvPr/>
        </p:nvSpPr>
        <p:spPr>
          <a:xfrm>
            <a:off x="504000" y="301320"/>
            <a:ext cx="9070920" cy="12614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tr-TR" sz="4400" strike="noStrike" spc="-1">
                <a:solidFill>
                  <a:srgbClr val="000000"/>
                </a:solidFill>
                <a:uFill>
                  <a:solidFill>
                    <a:srgbClr val="FFFFFF"/>
                  </a:solidFill>
                </a:uFill>
                <a:latin typeface="Arial"/>
                <a:ea typeface="DejaVu Sans"/>
              </a:rPr>
              <a:t>Samanyolu</a:t>
            </a:r>
            <a:endParaRPr/>
          </a:p>
        </p:txBody>
      </p:sp>
      <p:sp>
        <p:nvSpPr>
          <p:cNvPr id="184" name="CustomShape 2"/>
          <p:cNvSpPr/>
          <p:nvPr/>
        </p:nvSpPr>
        <p:spPr>
          <a:xfrm>
            <a:off x="504000" y="1408140"/>
            <a:ext cx="9070920" cy="438372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r>
              <a:rPr lang="tr-TR" sz="2000" strike="noStrike" spc="-1" dirty="0">
                <a:solidFill>
                  <a:srgbClr val="000000"/>
                </a:solidFill>
                <a:uFill>
                  <a:solidFill>
                    <a:srgbClr val="FFFFFF"/>
                  </a:solidFill>
                </a:uFill>
                <a:latin typeface="Arial"/>
                <a:ea typeface="DejaVu Sans"/>
              </a:rPr>
              <a:t>Samanyolu’nda görülen  karanlık bulutsu. Toz, arkadaki yıldızların görünmesini engellemektedir.</a:t>
            </a:r>
            <a:endParaRPr dirty="0"/>
          </a:p>
          <a:p>
            <a:r>
              <a:rPr lang="tr-TR" sz="2000" strike="noStrike" spc="-1" dirty="0">
                <a:solidFill>
                  <a:srgbClr val="000000"/>
                </a:solidFill>
                <a:uFill>
                  <a:solidFill>
                    <a:srgbClr val="FFFFFF"/>
                  </a:solidFill>
                </a:uFill>
                <a:latin typeface="Arial"/>
                <a:ea typeface="DejaVu Sans"/>
              </a:rPr>
              <a:t>Yıldız ışığının, yıldızlararası ortam tarafından soğurulması sönükleşme olarak bilinir. Gökada düzleminde yıldızlararası sönükleşme kiloparsek başına 2.5 kadirdir. Bir başka ifade ile, Dünya'dan 1 kpc uzakta, Samanyolu’ndaki bir yıldız yıldızlararası sönükleşmeden dolayı 2.5 kez daha sönük görülür. </a:t>
            </a:r>
            <a:endParaRPr dirty="0"/>
          </a:p>
        </p:txBody>
      </p:sp>
      <p:pic>
        <p:nvPicPr>
          <p:cNvPr id="185" name="1513"/>
          <p:cNvPicPr/>
          <p:nvPr/>
        </p:nvPicPr>
        <p:blipFill>
          <a:blip r:embed="rId2"/>
          <a:stretch/>
        </p:blipFill>
        <p:spPr>
          <a:xfrm>
            <a:off x="2039426" y="3213359"/>
            <a:ext cx="5936955" cy="4346315"/>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6" name="Picture 185"/>
          <p:cNvPicPr/>
          <p:nvPr/>
        </p:nvPicPr>
        <p:blipFill>
          <a:blip r:embed="rId2"/>
          <a:stretch/>
        </p:blipFill>
        <p:spPr>
          <a:xfrm>
            <a:off x="2420280" y="587880"/>
            <a:ext cx="6031440" cy="6843240"/>
          </a:xfrm>
          <a:prstGeom prst="rect">
            <a:avLst/>
          </a:prstGeom>
          <a:ln>
            <a:noFill/>
          </a:ln>
        </p:spPr>
      </p:pic>
      <p:sp>
        <p:nvSpPr>
          <p:cNvPr id="187" name="CustomShape 1"/>
          <p:cNvSpPr/>
          <p:nvPr/>
        </p:nvSpPr>
        <p:spPr>
          <a:xfrm>
            <a:off x="3528000" y="0"/>
            <a:ext cx="4367160" cy="580680"/>
          </a:xfr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tr-TR" sz="3200" strike="noStrike" spc="-1">
                <a:solidFill>
                  <a:srgbClr val="000000"/>
                </a:solidFill>
                <a:uFill>
                  <a:solidFill>
                    <a:srgbClr val="FFFFFF"/>
                  </a:solidFill>
                </a:uFill>
                <a:latin typeface="ZapfChancery"/>
                <a:ea typeface="DejaVu Sans"/>
              </a:rPr>
              <a:t>Samanyolu Gökadası</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8" name="Picture 187"/>
          <p:cNvPicPr/>
          <p:nvPr/>
        </p:nvPicPr>
        <p:blipFill>
          <a:blip r:embed="rId2"/>
          <a:stretch/>
        </p:blipFill>
        <p:spPr>
          <a:xfrm>
            <a:off x="2103120" y="446040"/>
            <a:ext cx="6190920" cy="6507720"/>
          </a:xfrm>
          <a:prstGeom prst="rect">
            <a:avLst/>
          </a:prstGeom>
          <a:ln>
            <a:noFill/>
          </a:ln>
        </p:spPr>
      </p:pic>
      <p:sp>
        <p:nvSpPr>
          <p:cNvPr id="2" name="TextBox 1"/>
          <p:cNvSpPr txBox="1"/>
          <p:nvPr/>
        </p:nvSpPr>
        <p:spPr>
          <a:xfrm>
            <a:off x="1913206" y="6953760"/>
            <a:ext cx="9073661" cy="369332"/>
          </a:xfrm>
          <a:prstGeom prst="rect">
            <a:avLst/>
          </a:prstGeom>
          <a:noFill/>
        </p:spPr>
        <p:txBody>
          <a:bodyPr wrap="square" rtlCol="0">
            <a:spAutoFit/>
          </a:bodyPr>
          <a:lstStyle/>
          <a:p>
            <a:r>
              <a:rPr lang="tr-TR" dirty="0" smtClean="0"/>
              <a:t>Andromeda Gökadası</a:t>
            </a:r>
            <a:endParaRPr lang="tr-TR"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9" name="TextShape 1"/>
          <p:cNvSpPr txBox="1"/>
          <p:nvPr/>
        </p:nvSpPr>
        <p:spPr>
          <a:xfrm>
            <a:off x="3443760" y="6887520"/>
            <a:ext cx="3192480" cy="504000"/>
          </a:xfrm>
          <a:prstGeom prst="rect">
            <a:avLst/>
          </a:prstGeom>
          <a:noFill/>
          <a:ln>
            <a:noFill/>
          </a:ln>
        </p:spPr>
        <p:txBody>
          <a:bodyPr lIns="90000" tIns="46800" rIns="90000" bIns="46800"/>
          <a:lstStyle/>
          <a:p>
            <a:pPr algn="ctr"/>
            <a:r>
              <a:rPr lang="en-US" sz="1400" spc="-1">
                <a:solidFill>
                  <a:srgbClr val="FFFFFF"/>
                </a:solidFill>
                <a:latin typeface="Times New Roman"/>
              </a:rPr>
              <a:t>&lt;footer&gt;</a:t>
            </a:r>
            <a:endParaRPr/>
          </a:p>
        </p:txBody>
      </p:sp>
      <p:pic>
        <p:nvPicPr>
          <p:cNvPr id="191" name="Picture 190"/>
          <p:cNvPicPr/>
          <p:nvPr/>
        </p:nvPicPr>
        <p:blipFill>
          <a:blip r:embed="rId2"/>
          <a:srcRect l="12844" t="1252" r="14618" b="2474"/>
          <a:stretch/>
        </p:blipFill>
        <p:spPr>
          <a:xfrm>
            <a:off x="1619557" y="0"/>
            <a:ext cx="7276680" cy="7559640"/>
          </a:xfrm>
          <a:prstGeom prst="rect">
            <a:avLst/>
          </a:prstGeom>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Picture 7" descr="16b"/>
          <p:cNvPicPr/>
          <p:nvPr/>
        </p:nvPicPr>
        <p:blipFill>
          <a:blip r:embed="rId2"/>
          <a:stretch/>
        </p:blipFill>
        <p:spPr>
          <a:xfrm>
            <a:off x="4968000" y="2016000"/>
            <a:ext cx="4816440" cy="3952080"/>
          </a:xfrm>
          <a:prstGeom prst="rect">
            <a:avLst/>
          </a:prstGeom>
          <a:ln>
            <a:noFill/>
          </a:ln>
        </p:spPr>
      </p:pic>
      <p:pic>
        <p:nvPicPr>
          <p:cNvPr id="193" name="Picture 5" descr="16a"/>
          <p:cNvPicPr/>
          <p:nvPr/>
        </p:nvPicPr>
        <p:blipFill>
          <a:blip r:embed="rId3"/>
          <a:stretch/>
        </p:blipFill>
        <p:spPr>
          <a:xfrm>
            <a:off x="457200" y="1845000"/>
            <a:ext cx="4191120" cy="4095720"/>
          </a:xfrm>
          <a:prstGeom prst="rect">
            <a:avLst/>
          </a:prstGeom>
          <a:ln>
            <a:noFill/>
          </a:ln>
        </p:spPr>
      </p:pic>
      <p:sp>
        <p:nvSpPr>
          <p:cNvPr id="194" name="TextShape 1"/>
          <p:cNvSpPr txBox="1"/>
          <p:nvPr/>
        </p:nvSpPr>
        <p:spPr>
          <a:xfrm>
            <a:off x="504000" y="301320"/>
            <a:ext cx="9072000" cy="1261800"/>
          </a:xfrm>
          <a:prstGeom prst="rect">
            <a:avLst/>
          </a:prstGeom>
          <a:noFill/>
          <a:ln>
            <a:noFill/>
          </a:ln>
        </p:spPr>
        <p:txBody>
          <a:bodyPr lIns="0" tIns="0" rIns="0" bIns="0" anchor="ctr"/>
          <a:lstStyle/>
          <a:p>
            <a:pPr algn="ctr"/>
            <a:r>
              <a:rPr lang="tr-TR" sz="4400" spc="-1">
                <a:latin typeface="Arial"/>
              </a:rPr>
              <a:t>Samanyolu</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33399"/>
        </a:solidFill>
        <a:effectLst/>
      </p:bgPr>
    </p:bg>
    <p:spTree>
      <p:nvGrpSpPr>
        <p:cNvPr id="1" name=""/>
        <p:cNvGrpSpPr/>
        <p:nvPr/>
      </p:nvGrpSpPr>
      <p:grpSpPr>
        <a:xfrm>
          <a:off x="0" y="0"/>
          <a:ext cx="0" cy="0"/>
          <a:chOff x="0" y="0"/>
          <a:chExt cx="0" cy="0"/>
        </a:xfrm>
      </p:grpSpPr>
      <p:sp>
        <p:nvSpPr>
          <p:cNvPr id="195" name="TextShape 1"/>
          <p:cNvSpPr txBox="1"/>
          <p:nvPr/>
        </p:nvSpPr>
        <p:spPr>
          <a:xfrm>
            <a:off x="252000" y="83880"/>
            <a:ext cx="9492480" cy="1461240"/>
          </a:xfrm>
          <a:prstGeom prst="rect">
            <a:avLst/>
          </a:prstGeom>
          <a:noFill/>
          <a:ln>
            <a:noFill/>
          </a:ln>
        </p:spPr>
        <p:txBody>
          <a:bodyPr anchor="ctr"/>
          <a:lstStyle/>
          <a:p>
            <a:pPr algn="ctr"/>
            <a:r>
              <a:rPr lang="en-US" sz="4400" u="sng" spc="-1">
                <a:solidFill>
                  <a:srgbClr val="FFFF00"/>
                </a:solidFill>
                <a:uFill>
                  <a:solidFill>
                    <a:srgbClr val="FFFFFF"/>
                  </a:solidFill>
                </a:uFill>
                <a:latin typeface="Arial"/>
              </a:rPr>
              <a:t>Samanyolu</a:t>
            </a:r>
            <a:endParaRPr/>
          </a:p>
        </p:txBody>
      </p:sp>
      <p:pic>
        <p:nvPicPr>
          <p:cNvPr id="196" name="Picture 3" descr="02"/>
          <p:cNvPicPr/>
          <p:nvPr/>
        </p:nvPicPr>
        <p:blipFill>
          <a:blip r:embed="rId2"/>
          <a:stretch/>
        </p:blipFill>
        <p:spPr>
          <a:xfrm>
            <a:off x="1931760" y="1595880"/>
            <a:ext cx="3869640" cy="5795640"/>
          </a:xfrm>
          <a:prstGeom prst="rect">
            <a:avLst/>
          </a:prstGeom>
          <a:ln>
            <a:noFill/>
          </a:ln>
        </p:spPr>
      </p:pic>
      <p:sp>
        <p:nvSpPr>
          <p:cNvPr id="197" name="Line 2"/>
          <p:cNvSpPr/>
          <p:nvPr/>
        </p:nvSpPr>
        <p:spPr>
          <a:xfrm>
            <a:off x="2352240" y="1679400"/>
            <a:ext cx="2940120" cy="0"/>
          </a:xfrm>
          <a:prstGeom prst="line">
            <a:avLst/>
          </a:prstGeom>
          <a:ln w="38160">
            <a:solidFill>
              <a:srgbClr val="FFFF00"/>
            </a:solidFill>
            <a:miter/>
            <a:headEnd type="triangle" w="med" len="med"/>
            <a:tailEnd type="triangle" w="med" len="med"/>
          </a:ln>
        </p:spPr>
        <p:style>
          <a:lnRef idx="0">
            <a:scrgbClr r="0" g="0" b="0"/>
          </a:lnRef>
          <a:fillRef idx="0">
            <a:scrgbClr r="0" g="0" b="0"/>
          </a:fillRef>
          <a:effectRef idx="0">
            <a:scrgbClr r="0" g="0" b="0"/>
          </a:effectRef>
          <a:fontRef idx="minor"/>
        </p:style>
      </p:sp>
      <p:sp>
        <p:nvSpPr>
          <p:cNvPr id="198" name="CustomShape 3"/>
          <p:cNvSpPr/>
          <p:nvPr/>
        </p:nvSpPr>
        <p:spPr>
          <a:xfrm>
            <a:off x="2604240" y="1679760"/>
            <a:ext cx="2855880" cy="398880"/>
          </a:xfrm>
          <a:noFill/>
          <a:ln>
            <a:noFill/>
          </a:ln>
        </p:spPr>
        <p:style>
          <a:lnRef idx="0">
            <a:scrgbClr r="0" g="0" b="0"/>
          </a:lnRef>
          <a:fillRef idx="0">
            <a:scrgbClr r="0" g="0" b="0"/>
          </a:fillRef>
          <a:effectRef idx="0">
            <a:scrgbClr r="0" g="0" b="0"/>
          </a:effectRef>
          <a:fontRef idx="minor"/>
        </p:style>
        <p:txBody>
          <a:bodyPr lIns="90000" tIns="46800" rIns="90000" bIns="46800"/>
          <a:lstStyle/>
          <a:p>
            <a:r>
              <a:rPr lang="en-US" sz="2000" spc="-1">
                <a:solidFill>
                  <a:srgbClr val="FFFF00"/>
                </a:solidFill>
                <a:latin typeface="Arial"/>
              </a:rPr>
              <a:t>75,000 light years</a:t>
            </a:r>
            <a:endParaRPr/>
          </a:p>
        </p:txBody>
      </p:sp>
      <p:sp>
        <p:nvSpPr>
          <p:cNvPr id="199" name="CustomShape 4"/>
          <p:cNvSpPr/>
          <p:nvPr/>
        </p:nvSpPr>
        <p:spPr>
          <a:xfrm>
            <a:off x="5964120" y="3191760"/>
            <a:ext cx="3024360" cy="520560"/>
          </a:xfrm>
          <a:noFill/>
          <a:ln>
            <a:noFill/>
          </a:ln>
        </p:spPr>
        <p:style>
          <a:lnRef idx="0">
            <a:scrgbClr r="0" g="0" b="0"/>
          </a:lnRef>
          <a:fillRef idx="0">
            <a:scrgbClr r="0" g="0" b="0"/>
          </a:fillRef>
          <a:effectRef idx="0">
            <a:scrgbClr r="0" g="0" b="0"/>
          </a:effectRef>
          <a:fontRef idx="minor"/>
        </p:style>
        <p:txBody>
          <a:bodyPr lIns="90000" tIns="46800" rIns="90000" bIns="46800"/>
          <a:lstStyle/>
          <a:p>
            <a:r>
              <a:rPr lang="en-US" sz="2800" spc="-1">
                <a:solidFill>
                  <a:srgbClr val="FFC000"/>
                </a:solidFill>
                <a:latin typeface="Arial"/>
              </a:rPr>
              <a:t>Disk</a:t>
            </a:r>
            <a:endParaRPr/>
          </a:p>
        </p:txBody>
      </p:sp>
      <p:sp>
        <p:nvSpPr>
          <p:cNvPr id="200" name="CustomShape 5"/>
          <p:cNvSpPr/>
          <p:nvPr/>
        </p:nvSpPr>
        <p:spPr>
          <a:xfrm>
            <a:off x="5964120" y="3863880"/>
            <a:ext cx="3024360" cy="520560"/>
          </a:xfrm>
          <a:noFill/>
          <a:ln>
            <a:noFill/>
          </a:ln>
        </p:spPr>
        <p:style>
          <a:lnRef idx="0">
            <a:scrgbClr r="0" g="0" b="0"/>
          </a:lnRef>
          <a:fillRef idx="0">
            <a:scrgbClr r="0" g="0" b="0"/>
          </a:fillRef>
          <a:effectRef idx="0">
            <a:scrgbClr r="0" g="0" b="0"/>
          </a:effectRef>
          <a:fontRef idx="minor"/>
        </p:style>
        <p:txBody>
          <a:bodyPr lIns="90000" tIns="46800" rIns="90000" bIns="46800"/>
          <a:lstStyle/>
          <a:p>
            <a:r>
              <a:rPr lang="en-US" sz="2800" spc="-1">
                <a:solidFill>
                  <a:srgbClr val="FFC000"/>
                </a:solidFill>
                <a:latin typeface="Arial"/>
              </a:rPr>
              <a:t>Şişkin bölge</a:t>
            </a:r>
            <a:endParaRPr/>
          </a:p>
        </p:txBody>
      </p:sp>
      <p:sp>
        <p:nvSpPr>
          <p:cNvPr id="201" name="CustomShape 6"/>
          <p:cNvSpPr/>
          <p:nvPr/>
        </p:nvSpPr>
        <p:spPr>
          <a:xfrm>
            <a:off x="5964120" y="4535640"/>
            <a:ext cx="3024360" cy="520560"/>
          </a:xfrm>
          <a:noFill/>
          <a:ln>
            <a:noFill/>
          </a:ln>
        </p:spPr>
        <p:style>
          <a:lnRef idx="0">
            <a:scrgbClr r="0" g="0" b="0"/>
          </a:lnRef>
          <a:fillRef idx="0">
            <a:scrgbClr r="0" g="0" b="0"/>
          </a:fillRef>
          <a:effectRef idx="0">
            <a:scrgbClr r="0" g="0" b="0"/>
          </a:effectRef>
          <a:fontRef idx="minor"/>
        </p:style>
        <p:txBody>
          <a:bodyPr lIns="90000" tIns="46800" rIns="90000" bIns="46800"/>
          <a:lstStyle/>
          <a:p>
            <a:r>
              <a:rPr lang="en-US" sz="2800" spc="-1">
                <a:solidFill>
                  <a:srgbClr val="FFC000"/>
                </a:solidFill>
                <a:latin typeface="Arial"/>
              </a:rPr>
              <a:t>Halo</a:t>
            </a:r>
            <a:endParaRPr/>
          </a:p>
        </p:txBody>
      </p:sp>
      <p:sp>
        <p:nvSpPr>
          <p:cNvPr id="202" name="CustomShape 7"/>
          <p:cNvSpPr/>
          <p:nvPr/>
        </p:nvSpPr>
        <p:spPr>
          <a:xfrm>
            <a:off x="1931760" y="4451400"/>
            <a:ext cx="924480" cy="398880"/>
          </a:xfrm>
          <a:noFill/>
          <a:ln>
            <a:noFill/>
          </a:ln>
        </p:spPr>
        <p:style>
          <a:lnRef idx="0">
            <a:scrgbClr r="0" g="0" b="0"/>
          </a:lnRef>
          <a:fillRef idx="0">
            <a:scrgbClr r="0" g="0" b="0"/>
          </a:fillRef>
          <a:effectRef idx="0">
            <a:scrgbClr r="0" g="0" b="0"/>
          </a:effectRef>
          <a:fontRef idx="minor"/>
        </p:style>
        <p:txBody>
          <a:bodyPr lIns="90000" tIns="46800" rIns="90000" bIns="46800"/>
          <a:lstStyle/>
          <a:p>
            <a:r>
              <a:rPr lang="en-US" sz="2000" spc="-1">
                <a:solidFill>
                  <a:srgbClr val="FFFF00"/>
                </a:solidFill>
                <a:latin typeface="Arial"/>
              </a:rPr>
              <a:t>Sun</a:t>
            </a:r>
            <a:endParaRPr/>
          </a:p>
        </p:txBody>
      </p:sp>
      <p:sp>
        <p:nvSpPr>
          <p:cNvPr id="203" name="CustomShape 8"/>
          <p:cNvSpPr/>
          <p:nvPr/>
        </p:nvSpPr>
        <p:spPr>
          <a:xfrm>
            <a:off x="5964120" y="6141960"/>
            <a:ext cx="3696840" cy="520560"/>
          </a:xfrm>
          <a:noFill/>
          <a:ln>
            <a:noFill/>
          </a:ln>
        </p:spPr>
        <p:style>
          <a:lnRef idx="0">
            <a:scrgbClr r="0" g="0" b="0"/>
          </a:lnRef>
          <a:fillRef idx="0">
            <a:scrgbClr r="0" g="0" b="0"/>
          </a:fillRef>
          <a:effectRef idx="0">
            <a:scrgbClr r="0" g="0" b="0"/>
          </a:effectRef>
          <a:fontRef idx="minor"/>
        </p:style>
        <p:txBody>
          <a:bodyPr lIns="90000" tIns="46800" rIns="90000" bIns="46800"/>
          <a:lstStyle/>
          <a:p>
            <a:r>
              <a:rPr lang="en-US" sz="2800" spc="-1">
                <a:solidFill>
                  <a:srgbClr val="FFFF00"/>
                </a:solidFill>
                <a:latin typeface="Arial"/>
              </a:rPr>
              <a:t>Küresel kümeler</a:t>
            </a:r>
            <a:endParaRPr/>
          </a:p>
        </p:txBody>
      </p:sp>
      <p:sp>
        <p:nvSpPr>
          <p:cNvPr id="204" name="CustomShape 9"/>
          <p:cNvSpPr/>
          <p:nvPr/>
        </p:nvSpPr>
        <p:spPr>
          <a:xfrm>
            <a:off x="6048360" y="5123880"/>
            <a:ext cx="3527640" cy="947160"/>
          </a:xfrm>
          <a:noFill/>
          <a:ln>
            <a:noFill/>
          </a:ln>
        </p:spPr>
        <p:style>
          <a:lnRef idx="0">
            <a:scrgbClr r="0" g="0" b="0"/>
          </a:lnRef>
          <a:fillRef idx="0">
            <a:scrgbClr r="0" g="0" b="0"/>
          </a:fillRef>
          <a:effectRef idx="0">
            <a:scrgbClr r="0" g="0" b="0"/>
          </a:effectRef>
          <a:fontRef idx="minor"/>
        </p:style>
        <p:txBody>
          <a:bodyPr lIns="90000" tIns="46800" rIns="90000" bIns="46800"/>
          <a:lstStyle/>
          <a:p>
            <a:r>
              <a:rPr lang="en-US" sz="2800" spc="-1">
                <a:solidFill>
                  <a:srgbClr val="FFFF00"/>
                </a:solidFill>
                <a:latin typeface="Arial"/>
              </a:rPr>
              <a:t>Açık yıldız kümeleri, O/B oymakları</a:t>
            </a:r>
            <a:endParaRPr/>
          </a:p>
        </p:txBody>
      </p:sp>
      <p:sp>
        <p:nvSpPr>
          <p:cNvPr id="205" name="Line 10"/>
          <p:cNvSpPr/>
          <p:nvPr/>
        </p:nvSpPr>
        <p:spPr>
          <a:xfrm flipH="1">
            <a:off x="4787640" y="3527640"/>
            <a:ext cx="1176120" cy="504000"/>
          </a:xfrm>
          <a:prstGeom prst="line">
            <a:avLst/>
          </a:prstGeom>
          <a:ln w="38160">
            <a:solidFill>
              <a:srgbClr val="FF9933"/>
            </a:solidFill>
            <a:miter/>
            <a:tailEnd type="triangle" w="med" len="med"/>
          </a:ln>
        </p:spPr>
        <p:style>
          <a:lnRef idx="0">
            <a:scrgbClr r="0" g="0" b="0"/>
          </a:lnRef>
          <a:fillRef idx="0">
            <a:scrgbClr r="0" g="0" b="0"/>
          </a:fillRef>
          <a:effectRef idx="0">
            <a:scrgbClr r="0" g="0" b="0"/>
          </a:effectRef>
          <a:fontRef idx="minor"/>
        </p:style>
      </p:sp>
      <p:sp>
        <p:nvSpPr>
          <p:cNvPr id="206" name="Line 11"/>
          <p:cNvSpPr/>
          <p:nvPr/>
        </p:nvSpPr>
        <p:spPr>
          <a:xfrm flipH="1">
            <a:off x="4871880" y="3527640"/>
            <a:ext cx="1091880" cy="2687760"/>
          </a:xfrm>
          <a:prstGeom prst="line">
            <a:avLst/>
          </a:prstGeom>
          <a:ln w="38160">
            <a:solidFill>
              <a:srgbClr val="FF9933"/>
            </a:solidFill>
            <a:miter/>
            <a:tailEnd type="triangle" w="med" len="med"/>
          </a:ln>
        </p:spPr>
        <p:style>
          <a:lnRef idx="0">
            <a:scrgbClr r="0" g="0" b="0"/>
          </a:lnRef>
          <a:fillRef idx="0">
            <a:scrgbClr r="0" g="0" b="0"/>
          </a:fillRef>
          <a:effectRef idx="0">
            <a:scrgbClr r="0" g="0" b="0"/>
          </a:effectRef>
          <a:fontRef idx="minor"/>
        </p:style>
      </p:sp>
      <p:sp>
        <p:nvSpPr>
          <p:cNvPr id="207" name="Line 12"/>
          <p:cNvSpPr/>
          <p:nvPr/>
        </p:nvSpPr>
        <p:spPr>
          <a:xfrm flipH="1" flipV="1">
            <a:off x="3948120" y="3527640"/>
            <a:ext cx="2016000" cy="587880"/>
          </a:xfrm>
          <a:prstGeom prst="line">
            <a:avLst/>
          </a:prstGeom>
          <a:ln w="38160">
            <a:solidFill>
              <a:srgbClr val="FF9933"/>
            </a:solidFill>
            <a:miter/>
            <a:tailEnd type="triangle" w="med" len="med"/>
          </a:ln>
        </p:spPr>
        <p:style>
          <a:lnRef idx="0">
            <a:scrgbClr r="0" g="0" b="0"/>
          </a:lnRef>
          <a:fillRef idx="0">
            <a:scrgbClr r="0" g="0" b="0"/>
          </a:fillRef>
          <a:effectRef idx="0">
            <a:scrgbClr r="0" g="0" b="0"/>
          </a:effectRef>
          <a:fontRef idx="minor"/>
        </p:style>
      </p:sp>
      <p:sp>
        <p:nvSpPr>
          <p:cNvPr id="208" name="Line 13"/>
          <p:cNvSpPr/>
          <p:nvPr/>
        </p:nvSpPr>
        <p:spPr>
          <a:xfrm flipH="1">
            <a:off x="3863880" y="4115880"/>
            <a:ext cx="2099880" cy="1931760"/>
          </a:xfrm>
          <a:prstGeom prst="line">
            <a:avLst/>
          </a:prstGeom>
          <a:ln w="38160">
            <a:solidFill>
              <a:srgbClr val="FF9933"/>
            </a:solidFill>
            <a:miter/>
            <a:tailEnd type="triangle" w="med" len="med"/>
          </a:ln>
        </p:spPr>
        <p:style>
          <a:lnRef idx="0">
            <a:scrgbClr r="0" g="0" b="0"/>
          </a:lnRef>
          <a:fillRef idx="0">
            <a:scrgbClr r="0" g="0" b="0"/>
          </a:fillRef>
          <a:effectRef idx="0">
            <a:scrgbClr r="0" g="0" b="0"/>
          </a:effectRef>
          <a:fontRef idx="minor"/>
        </p:style>
      </p:sp>
      <p:sp>
        <p:nvSpPr>
          <p:cNvPr id="209" name="Line 14"/>
          <p:cNvSpPr/>
          <p:nvPr/>
        </p:nvSpPr>
        <p:spPr>
          <a:xfrm flipH="1">
            <a:off x="3528000" y="4787640"/>
            <a:ext cx="2436120" cy="756000"/>
          </a:xfrm>
          <a:prstGeom prst="line">
            <a:avLst/>
          </a:prstGeom>
          <a:ln w="38160">
            <a:solidFill>
              <a:srgbClr val="FF9933"/>
            </a:solidFill>
            <a:miter/>
            <a:tailEnd type="triangle" w="med" len="med"/>
          </a:ln>
        </p:spPr>
        <p:style>
          <a:lnRef idx="0">
            <a:scrgbClr r="0" g="0" b="0"/>
          </a:lnRef>
          <a:fillRef idx="0">
            <a:scrgbClr r="0" g="0" b="0"/>
          </a:fillRef>
          <a:effectRef idx="0">
            <a:scrgbClr r="0" g="0" b="0"/>
          </a:effectRef>
          <a:fontRef idx="minor"/>
        </p:style>
      </p:sp>
      <p:sp>
        <p:nvSpPr>
          <p:cNvPr id="210" name="Line 15"/>
          <p:cNvSpPr/>
          <p:nvPr/>
        </p:nvSpPr>
        <p:spPr>
          <a:xfrm flipH="1">
            <a:off x="4871880" y="4787280"/>
            <a:ext cx="1091880" cy="1848240"/>
          </a:xfrm>
          <a:prstGeom prst="line">
            <a:avLst/>
          </a:prstGeom>
          <a:ln w="38160">
            <a:solidFill>
              <a:srgbClr val="FF9933"/>
            </a:solidFill>
            <a:miter/>
            <a:tailEnd type="triangle" w="med" len="med"/>
          </a:ln>
        </p:spPr>
        <p:style>
          <a:lnRef idx="0">
            <a:scrgbClr r="0" g="0" b="0"/>
          </a:lnRef>
          <a:fillRef idx="0">
            <a:scrgbClr r="0" g="0" b="0"/>
          </a:fillRef>
          <a:effectRef idx="0">
            <a:scrgbClr r="0" g="0" b="0"/>
          </a:effectRef>
          <a:fontRef idx="minor"/>
        </p:style>
      </p:sp>
      <p:sp>
        <p:nvSpPr>
          <p:cNvPr id="211" name="Line 16"/>
          <p:cNvSpPr/>
          <p:nvPr/>
        </p:nvSpPr>
        <p:spPr>
          <a:xfrm flipH="1" flipV="1">
            <a:off x="4199760" y="3947400"/>
            <a:ext cx="1848240" cy="1512000"/>
          </a:xfrm>
          <a:prstGeom prst="line">
            <a:avLst/>
          </a:prstGeom>
          <a:ln w="38160">
            <a:solidFill>
              <a:srgbClr val="FFFF00"/>
            </a:solidFill>
            <a:miter/>
            <a:tailEnd type="triangle" w="med" len="med"/>
          </a:ln>
        </p:spPr>
        <p:style>
          <a:lnRef idx="0">
            <a:scrgbClr r="0" g="0" b="0"/>
          </a:lnRef>
          <a:fillRef idx="0">
            <a:scrgbClr r="0" g="0" b="0"/>
          </a:fillRef>
          <a:effectRef idx="0">
            <a:scrgbClr r="0" g="0" b="0"/>
          </a:effectRef>
          <a:fontRef idx="minor"/>
        </p:style>
      </p:sp>
      <p:sp>
        <p:nvSpPr>
          <p:cNvPr id="212" name="Line 17"/>
          <p:cNvSpPr/>
          <p:nvPr/>
        </p:nvSpPr>
        <p:spPr>
          <a:xfrm flipH="1">
            <a:off x="4536000" y="5459400"/>
            <a:ext cx="1512000" cy="672120"/>
          </a:xfrm>
          <a:prstGeom prst="line">
            <a:avLst/>
          </a:prstGeom>
          <a:ln w="38160">
            <a:solidFill>
              <a:srgbClr val="FFFF00"/>
            </a:solidFill>
            <a:miter/>
            <a:tailEnd type="triangle" w="med" len="med"/>
          </a:ln>
        </p:spPr>
        <p:style>
          <a:lnRef idx="0">
            <a:scrgbClr r="0" g="0" b="0"/>
          </a:lnRef>
          <a:fillRef idx="0">
            <a:scrgbClr r="0" g="0" b="0"/>
          </a:fillRef>
          <a:effectRef idx="0">
            <a:scrgbClr r="0" g="0" b="0"/>
          </a:effectRef>
          <a:fontRef idx="minor"/>
        </p:style>
      </p:sp>
      <p:sp>
        <p:nvSpPr>
          <p:cNvPr id="213" name="Line 18"/>
          <p:cNvSpPr/>
          <p:nvPr/>
        </p:nvSpPr>
        <p:spPr>
          <a:xfrm flipH="1">
            <a:off x="4116240" y="6467400"/>
            <a:ext cx="1847880" cy="168120"/>
          </a:xfrm>
          <a:prstGeom prst="line">
            <a:avLst/>
          </a:prstGeom>
          <a:ln w="38160">
            <a:solidFill>
              <a:srgbClr val="FFFF00"/>
            </a:solidFill>
            <a:miter/>
            <a:tailEnd type="triangle" w="med" len="med"/>
          </a:ln>
        </p:spPr>
        <p:style>
          <a:lnRef idx="0">
            <a:scrgbClr r="0" g="0" b="0"/>
          </a:lnRef>
          <a:fillRef idx="0">
            <a:scrgbClr r="0" g="0" b="0"/>
          </a:fillRef>
          <a:effectRef idx="0">
            <a:scrgbClr r="0" g="0" b="0"/>
          </a:effectRef>
          <a:fontRef idx="minor"/>
        </p:style>
      </p:sp>
      <p:sp>
        <p:nvSpPr>
          <p:cNvPr id="214" name="Line 19"/>
          <p:cNvSpPr/>
          <p:nvPr/>
        </p:nvSpPr>
        <p:spPr>
          <a:xfrm flipH="1">
            <a:off x="3948120" y="6467040"/>
            <a:ext cx="2016000" cy="420480"/>
          </a:xfrm>
          <a:prstGeom prst="line">
            <a:avLst/>
          </a:prstGeom>
          <a:ln w="38160">
            <a:solidFill>
              <a:srgbClr val="FFFF00"/>
            </a:solidFill>
            <a:miter/>
            <a:tailEnd type="triangle" w="med" len="med"/>
          </a:ln>
        </p:spPr>
        <p:style>
          <a:lnRef idx="0">
            <a:scrgbClr r="0" g="0" b="0"/>
          </a:lnRef>
          <a:fillRef idx="0">
            <a:scrgbClr r="0" g="0" b="0"/>
          </a:fillRef>
          <a:effectRef idx="0">
            <a:scrgbClr r="0" g="0" b="0"/>
          </a:effectRef>
          <a:fontRef idx="minor"/>
        </p:style>
      </p:sp>
      <p:sp>
        <p:nvSpPr>
          <p:cNvPr id="215" name="Line 20"/>
          <p:cNvSpPr/>
          <p:nvPr/>
        </p:nvSpPr>
        <p:spPr>
          <a:xfrm flipV="1">
            <a:off x="2351880" y="3527640"/>
            <a:ext cx="420120" cy="923760"/>
          </a:xfrm>
          <a:prstGeom prst="line">
            <a:avLst/>
          </a:prstGeom>
          <a:ln w="38160">
            <a:solidFill>
              <a:srgbClr val="FFFF00"/>
            </a:solidFill>
            <a:miter/>
            <a:tailEnd type="triangle" w="med" len="med"/>
          </a:ln>
        </p:spPr>
        <p:style>
          <a:lnRef idx="0">
            <a:scrgbClr r="0" g="0" b="0"/>
          </a:lnRef>
          <a:fillRef idx="0">
            <a:scrgbClr r="0" g="0" b="0"/>
          </a:fillRef>
          <a:effectRef idx="0">
            <a:scrgbClr r="0" g="0" b="0"/>
          </a:effectRef>
          <a:fontRef idx="minor"/>
        </p:style>
      </p:sp>
      <p:sp>
        <p:nvSpPr>
          <p:cNvPr id="216" name="Line 21"/>
          <p:cNvSpPr/>
          <p:nvPr/>
        </p:nvSpPr>
        <p:spPr>
          <a:xfrm>
            <a:off x="2352240" y="4871520"/>
            <a:ext cx="504000" cy="1260000"/>
          </a:xfrm>
          <a:prstGeom prst="line">
            <a:avLst/>
          </a:prstGeom>
          <a:ln w="38160">
            <a:solidFill>
              <a:srgbClr val="FFFF00"/>
            </a:solidFill>
            <a:miter/>
            <a:tailEnd type="triangle" w="med" len="med"/>
          </a:ln>
        </p:spPr>
        <p:style>
          <a:lnRef idx="0">
            <a:scrgbClr r="0" g="0" b="0"/>
          </a:lnRef>
          <a:fillRef idx="0">
            <a:scrgbClr r="0" g="0" b="0"/>
          </a:fillRef>
          <a:effectRef idx="0">
            <a:scrgbClr r="0" g="0" b="0"/>
          </a:effectRef>
          <a:fontRef idx="minor"/>
        </p:style>
      </p:sp>
      <p:sp>
        <p:nvSpPr>
          <p:cNvPr id="217" name="CustomShape 22" hidden="1"/>
          <p:cNvSpPr/>
          <p:nvPr/>
        </p:nvSpPr>
        <p:spPr>
          <a:xfrm>
            <a:off x="9100800" y="280080"/>
            <a:ext cx="419760" cy="349920"/>
          </a:xfrm>
          <a:custGeom>
            <a:avLst/>
            <a:gdLst/>
            <a:ahLst/>
            <a:cxnLst/>
            <a:rect l="0" t="0" r="r" b="b"/>
            <a:pathLst>
              <a:path w="1168" h="1057">
                <a:moveTo>
                  <a:pt x="193" y="0"/>
                </a:moveTo>
                <a:cubicBezTo>
                  <a:pt x="96" y="0"/>
                  <a:pt x="0" y="80"/>
                  <a:pt x="0" y="161"/>
                </a:cubicBezTo>
                <a:lnTo>
                  <a:pt x="0" y="282"/>
                </a:lnTo>
                <a:lnTo>
                  <a:pt x="0" y="404"/>
                </a:lnTo>
                <a:lnTo>
                  <a:pt x="0" y="568"/>
                </a:lnTo>
                <a:lnTo>
                  <a:pt x="0" y="690"/>
                </a:lnTo>
                <a:lnTo>
                  <a:pt x="0" y="811"/>
                </a:lnTo>
                <a:cubicBezTo>
                  <a:pt x="0" y="892"/>
                  <a:pt x="96" y="973"/>
                  <a:pt x="193" y="973"/>
                </a:cubicBezTo>
                <a:lnTo>
                  <a:pt x="65" y="1056"/>
                </a:lnTo>
                <a:lnTo>
                  <a:pt x="484" y="973"/>
                </a:lnTo>
                <a:lnTo>
                  <a:pt x="682" y="973"/>
                </a:lnTo>
                <a:lnTo>
                  <a:pt x="827" y="973"/>
                </a:lnTo>
                <a:lnTo>
                  <a:pt x="973" y="973"/>
                </a:lnTo>
                <a:cubicBezTo>
                  <a:pt x="1070" y="973"/>
                  <a:pt x="1167" y="892"/>
                  <a:pt x="1167" y="811"/>
                </a:cubicBezTo>
                <a:lnTo>
                  <a:pt x="1167" y="690"/>
                </a:lnTo>
                <a:lnTo>
                  <a:pt x="1167" y="568"/>
                </a:lnTo>
                <a:lnTo>
                  <a:pt x="1167" y="404"/>
                </a:lnTo>
                <a:lnTo>
                  <a:pt x="1167" y="282"/>
                </a:lnTo>
                <a:lnTo>
                  <a:pt x="1167" y="161"/>
                </a:lnTo>
                <a:cubicBezTo>
                  <a:pt x="1167" y="80"/>
                  <a:pt x="1070" y="0"/>
                  <a:pt x="973" y="0"/>
                </a:cubicBezTo>
                <a:lnTo>
                  <a:pt x="827" y="0"/>
                </a:lnTo>
                <a:lnTo>
                  <a:pt x="682" y="0"/>
                </a:lnTo>
                <a:lnTo>
                  <a:pt x="484" y="0"/>
                </a:lnTo>
                <a:lnTo>
                  <a:pt x="339" y="0"/>
                </a:lnTo>
                <a:lnTo>
                  <a:pt x="193" y="0"/>
                </a:lnTo>
              </a:path>
            </a:pathLst>
          </a:custGeom>
          <a:solidFill>
            <a:srgbClr val="BBE0E3">
              <a:alpha val="25000"/>
            </a:srgbClr>
          </a:solidFill>
          <a:ln w="19080">
            <a:solidFill>
              <a:srgbClr val="000000"/>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a:lnSpc>
                <a:spcPct val="100000"/>
              </a:lnSpc>
            </a:pPr>
            <a:r>
              <a:rPr lang="en-US" sz="1400" b="1" spc="-1">
                <a:latin typeface="Tahoma"/>
              </a:rPr>
              <a:t>0</a:t>
            </a:r>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slide(fromBottom)">
                                      <p:cBhvr additive="repl">
                                        <p:cTn id="7" dur="500"/>
                                        <p:tgtEl>
                                          <p:spTgt spid="199"/>
                                        </p:tgtEl>
                                      </p:cBhvr>
                                    </p:animEffect>
                                  </p:childTnLst>
                                </p:cTn>
                              </p:par>
                              <p:par>
                                <p:cTn id="8" presetID="12" presetClass="entr" presetSubtype="2" fill="hold" nodeType="withEffect">
                                  <p:stCondLst>
                                    <p:cond delay="0"/>
                                  </p:stCondLst>
                                  <p:childTnLst>
                                    <p:set>
                                      <p:cBhvr>
                                        <p:cTn id="9" dur="1" fill="hold">
                                          <p:stCondLst>
                                            <p:cond delay="0"/>
                                          </p:stCondLst>
                                        </p:cTn>
                                        <p:tgtEl>
                                          <p:spTgt spid="205"/>
                                        </p:tgtEl>
                                        <p:attrNameLst>
                                          <p:attrName>style.visibility</p:attrName>
                                        </p:attrNameLst>
                                      </p:cBhvr>
                                      <p:to>
                                        <p:strVal val="visible"/>
                                      </p:to>
                                    </p:set>
                                    <p:animEffect transition="in" filter="slide(fromRight)">
                                      <p:cBhvr additive="repl">
                                        <p:cTn id="10" dur="500"/>
                                        <p:tgtEl>
                                          <p:spTgt spid="205"/>
                                        </p:tgtEl>
                                      </p:cBhvr>
                                    </p:animEffect>
                                  </p:childTnLst>
                                </p:cTn>
                              </p:par>
                              <p:par>
                                <p:cTn id="11" presetID="12" presetClass="entr" presetSubtype="1" fill="hold" nodeType="withEffect">
                                  <p:stCondLst>
                                    <p:cond delay="0"/>
                                  </p:stCondLst>
                                  <p:childTnLst>
                                    <p:set>
                                      <p:cBhvr>
                                        <p:cTn id="12" dur="1" fill="hold">
                                          <p:stCondLst>
                                            <p:cond delay="0"/>
                                          </p:stCondLst>
                                        </p:cTn>
                                        <p:tgtEl>
                                          <p:spTgt spid="206"/>
                                        </p:tgtEl>
                                        <p:attrNameLst>
                                          <p:attrName>style.visibility</p:attrName>
                                        </p:attrNameLst>
                                      </p:cBhvr>
                                      <p:to>
                                        <p:strVal val="visible"/>
                                      </p:to>
                                    </p:set>
                                    <p:animEffect transition="in" filter="slide(fromTop)">
                                      <p:cBhvr additive="repl">
                                        <p:cTn id="13" dur="500"/>
                                        <p:tgtEl>
                                          <p:spTgt spid="206"/>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204"/>
                                        </p:tgtEl>
                                        <p:attrNameLst>
                                          <p:attrName>style.visibility</p:attrName>
                                        </p:attrNameLst>
                                      </p:cBhvr>
                                      <p:to>
                                        <p:strVal val="visible"/>
                                      </p:to>
                                    </p:set>
                                    <p:animEffect transition="in" filter="slide(fromBottom)">
                                      <p:cBhvr additive="repl">
                                        <p:cTn id="18" dur="500"/>
                                        <p:tgtEl>
                                          <p:spTgt spid="204"/>
                                        </p:tgtEl>
                                      </p:cBhvr>
                                    </p:animEffect>
                                  </p:childTnLst>
                                </p:cTn>
                              </p:par>
                              <p:par>
                                <p:cTn id="19" presetID="12" presetClass="entr" presetSubtype="2" fill="hold" nodeType="withEffect">
                                  <p:stCondLst>
                                    <p:cond delay="0"/>
                                  </p:stCondLst>
                                  <p:childTnLst>
                                    <p:set>
                                      <p:cBhvr>
                                        <p:cTn id="20" dur="1" fill="hold">
                                          <p:stCondLst>
                                            <p:cond delay="0"/>
                                          </p:stCondLst>
                                        </p:cTn>
                                        <p:tgtEl>
                                          <p:spTgt spid="211"/>
                                        </p:tgtEl>
                                        <p:attrNameLst>
                                          <p:attrName>style.visibility</p:attrName>
                                        </p:attrNameLst>
                                      </p:cBhvr>
                                      <p:to>
                                        <p:strVal val="visible"/>
                                      </p:to>
                                    </p:set>
                                    <p:animEffect transition="in" filter="slide(fromRight)">
                                      <p:cBhvr additive="repl">
                                        <p:cTn id="21" dur="500"/>
                                        <p:tgtEl>
                                          <p:spTgt spid="211"/>
                                        </p:tgtEl>
                                      </p:cBhvr>
                                    </p:animEffect>
                                  </p:childTnLst>
                                </p:cTn>
                              </p:par>
                              <p:par>
                                <p:cTn id="22" presetID="12" presetClass="entr" presetSubtype="4" fill="hold" nodeType="withEffect">
                                  <p:stCondLst>
                                    <p:cond delay="0"/>
                                  </p:stCondLst>
                                  <p:childTnLst>
                                    <p:set>
                                      <p:cBhvr>
                                        <p:cTn id="23" dur="1" fill="hold">
                                          <p:stCondLst>
                                            <p:cond delay="0"/>
                                          </p:stCondLst>
                                        </p:cTn>
                                        <p:tgtEl>
                                          <p:spTgt spid="212"/>
                                        </p:tgtEl>
                                        <p:attrNameLst>
                                          <p:attrName>style.visibility</p:attrName>
                                        </p:attrNameLst>
                                      </p:cBhvr>
                                      <p:to>
                                        <p:strVal val="visible"/>
                                      </p:to>
                                    </p:set>
                                    <p:animEffect transition="in" filter="slide(fromBottom)">
                                      <p:cBhvr additive="repl">
                                        <p:cTn id="24" dur="500"/>
                                        <p:tgtEl>
                                          <p:spTgt spid="212"/>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200"/>
                                        </p:tgtEl>
                                        <p:attrNameLst>
                                          <p:attrName>style.visibility</p:attrName>
                                        </p:attrNameLst>
                                      </p:cBhvr>
                                      <p:to>
                                        <p:strVal val="visible"/>
                                      </p:to>
                                    </p:set>
                                    <p:animEffect transition="in" filter="slide(fromBottom)">
                                      <p:cBhvr additive="repl">
                                        <p:cTn id="29" dur="500"/>
                                        <p:tgtEl>
                                          <p:spTgt spid="200"/>
                                        </p:tgtEl>
                                      </p:cBhvr>
                                    </p:animEffect>
                                  </p:childTnLst>
                                </p:cTn>
                              </p:par>
                              <p:par>
                                <p:cTn id="30" presetID="12" presetClass="entr" presetSubtype="2" fill="hold" nodeType="withEffect">
                                  <p:stCondLst>
                                    <p:cond delay="0"/>
                                  </p:stCondLst>
                                  <p:childTnLst>
                                    <p:set>
                                      <p:cBhvr>
                                        <p:cTn id="31" dur="1" fill="hold">
                                          <p:stCondLst>
                                            <p:cond delay="0"/>
                                          </p:stCondLst>
                                        </p:cTn>
                                        <p:tgtEl>
                                          <p:spTgt spid="207"/>
                                        </p:tgtEl>
                                        <p:attrNameLst>
                                          <p:attrName>style.visibility</p:attrName>
                                        </p:attrNameLst>
                                      </p:cBhvr>
                                      <p:to>
                                        <p:strVal val="visible"/>
                                      </p:to>
                                    </p:set>
                                    <p:animEffect transition="in" filter="slide(fromRight)">
                                      <p:cBhvr additive="repl">
                                        <p:cTn id="32" dur="500"/>
                                        <p:tgtEl>
                                          <p:spTgt spid="207"/>
                                        </p:tgtEl>
                                      </p:cBhvr>
                                    </p:animEffect>
                                  </p:childTnLst>
                                </p:cTn>
                              </p:par>
                              <p:par>
                                <p:cTn id="33" presetID="12" presetClass="entr" presetSubtype="1" fill="hold" nodeType="withEffect">
                                  <p:stCondLst>
                                    <p:cond delay="0"/>
                                  </p:stCondLst>
                                  <p:childTnLst>
                                    <p:set>
                                      <p:cBhvr>
                                        <p:cTn id="34" dur="1" fill="hold">
                                          <p:stCondLst>
                                            <p:cond delay="0"/>
                                          </p:stCondLst>
                                        </p:cTn>
                                        <p:tgtEl>
                                          <p:spTgt spid="208"/>
                                        </p:tgtEl>
                                        <p:attrNameLst>
                                          <p:attrName>style.visibility</p:attrName>
                                        </p:attrNameLst>
                                      </p:cBhvr>
                                      <p:to>
                                        <p:strVal val="visible"/>
                                      </p:to>
                                    </p:set>
                                    <p:animEffect transition="in" filter="slide(fromTop)">
                                      <p:cBhvr additive="repl">
                                        <p:cTn id="35" dur="500"/>
                                        <p:tgtEl>
                                          <p:spTgt spid="208"/>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201"/>
                                        </p:tgtEl>
                                        <p:attrNameLst>
                                          <p:attrName>style.visibility</p:attrName>
                                        </p:attrNameLst>
                                      </p:cBhvr>
                                      <p:to>
                                        <p:strVal val="visible"/>
                                      </p:to>
                                    </p:set>
                                    <p:animEffect transition="in" filter="slide(fromBottom)">
                                      <p:cBhvr additive="repl">
                                        <p:cTn id="40" dur="500"/>
                                        <p:tgtEl>
                                          <p:spTgt spid="201"/>
                                        </p:tgtEl>
                                      </p:cBhvr>
                                    </p:animEffect>
                                  </p:childTnLst>
                                </p:cTn>
                              </p:par>
                              <p:par>
                                <p:cTn id="41" presetID="12" presetClass="entr" presetSubtype="2" fill="hold" nodeType="withEffect">
                                  <p:stCondLst>
                                    <p:cond delay="0"/>
                                  </p:stCondLst>
                                  <p:childTnLst>
                                    <p:set>
                                      <p:cBhvr>
                                        <p:cTn id="42" dur="1" fill="hold">
                                          <p:stCondLst>
                                            <p:cond delay="0"/>
                                          </p:stCondLst>
                                        </p:cTn>
                                        <p:tgtEl>
                                          <p:spTgt spid="209"/>
                                        </p:tgtEl>
                                        <p:attrNameLst>
                                          <p:attrName>style.visibility</p:attrName>
                                        </p:attrNameLst>
                                      </p:cBhvr>
                                      <p:to>
                                        <p:strVal val="visible"/>
                                      </p:to>
                                    </p:set>
                                    <p:animEffect transition="in" filter="slide(fromRight)">
                                      <p:cBhvr additive="repl">
                                        <p:cTn id="43" dur="500"/>
                                        <p:tgtEl>
                                          <p:spTgt spid="209"/>
                                        </p:tgtEl>
                                      </p:cBhvr>
                                    </p:animEffect>
                                  </p:childTnLst>
                                </p:cTn>
                              </p:par>
                              <p:par>
                                <p:cTn id="44" presetID="12" presetClass="entr" presetSubtype="2" fill="hold" nodeType="withEffect">
                                  <p:stCondLst>
                                    <p:cond delay="0"/>
                                  </p:stCondLst>
                                  <p:childTnLst>
                                    <p:set>
                                      <p:cBhvr>
                                        <p:cTn id="45" dur="1" fill="hold">
                                          <p:stCondLst>
                                            <p:cond delay="0"/>
                                          </p:stCondLst>
                                        </p:cTn>
                                        <p:tgtEl>
                                          <p:spTgt spid="210"/>
                                        </p:tgtEl>
                                        <p:attrNameLst>
                                          <p:attrName>style.visibility</p:attrName>
                                        </p:attrNameLst>
                                      </p:cBhvr>
                                      <p:to>
                                        <p:strVal val="visible"/>
                                      </p:to>
                                    </p:set>
                                    <p:animEffect transition="in" filter="slide(fromRight)">
                                      <p:cBhvr additive="repl">
                                        <p:cTn id="46" dur="500"/>
                                        <p:tgtEl>
                                          <p:spTgt spid="210"/>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nodeType="clickEffect">
                                  <p:stCondLst>
                                    <p:cond delay="0"/>
                                  </p:stCondLst>
                                  <p:childTnLst>
                                    <p:set>
                                      <p:cBhvr>
                                        <p:cTn id="50" dur="1" fill="hold">
                                          <p:stCondLst>
                                            <p:cond delay="0"/>
                                          </p:stCondLst>
                                        </p:cTn>
                                        <p:tgtEl>
                                          <p:spTgt spid="203"/>
                                        </p:tgtEl>
                                        <p:attrNameLst>
                                          <p:attrName>style.visibility</p:attrName>
                                        </p:attrNameLst>
                                      </p:cBhvr>
                                      <p:to>
                                        <p:strVal val="visible"/>
                                      </p:to>
                                    </p:set>
                                    <p:animEffect transition="in" filter="slide(fromBottom)">
                                      <p:cBhvr additive="repl">
                                        <p:cTn id="51" dur="500"/>
                                        <p:tgtEl>
                                          <p:spTgt spid="203"/>
                                        </p:tgtEl>
                                      </p:cBhvr>
                                    </p:animEffect>
                                  </p:childTnLst>
                                </p:cTn>
                              </p:par>
                              <p:par>
                                <p:cTn id="52" presetID="12" presetClass="entr" presetSubtype="2" fill="hold" nodeType="withEffect">
                                  <p:stCondLst>
                                    <p:cond delay="0"/>
                                  </p:stCondLst>
                                  <p:childTnLst>
                                    <p:set>
                                      <p:cBhvr>
                                        <p:cTn id="53" dur="1" fill="hold">
                                          <p:stCondLst>
                                            <p:cond delay="0"/>
                                          </p:stCondLst>
                                        </p:cTn>
                                        <p:tgtEl>
                                          <p:spTgt spid="213"/>
                                        </p:tgtEl>
                                        <p:attrNameLst>
                                          <p:attrName>style.visibility</p:attrName>
                                        </p:attrNameLst>
                                      </p:cBhvr>
                                      <p:to>
                                        <p:strVal val="visible"/>
                                      </p:to>
                                    </p:set>
                                    <p:animEffect transition="in" filter="slide(fromRight)">
                                      <p:cBhvr additive="repl">
                                        <p:cTn id="54" dur="500"/>
                                        <p:tgtEl>
                                          <p:spTgt spid="213"/>
                                        </p:tgtEl>
                                      </p:cBhvr>
                                    </p:animEffect>
                                  </p:childTnLst>
                                </p:cTn>
                              </p:par>
                              <p:par>
                                <p:cTn id="55" presetID="12" presetClass="entr" presetSubtype="2" fill="hold" nodeType="withEffect">
                                  <p:stCondLst>
                                    <p:cond delay="0"/>
                                  </p:stCondLst>
                                  <p:childTnLst>
                                    <p:set>
                                      <p:cBhvr>
                                        <p:cTn id="56" dur="1" fill="hold">
                                          <p:stCondLst>
                                            <p:cond delay="0"/>
                                          </p:stCondLst>
                                        </p:cTn>
                                        <p:tgtEl>
                                          <p:spTgt spid="214"/>
                                        </p:tgtEl>
                                        <p:attrNameLst>
                                          <p:attrName>style.visibility</p:attrName>
                                        </p:attrNameLst>
                                      </p:cBhvr>
                                      <p:to>
                                        <p:strVal val="visible"/>
                                      </p:to>
                                    </p:set>
                                    <p:animEffect transition="in" filter="slide(fromRight)">
                                      <p:cBhvr additive="repl">
                                        <p:cTn id="57" dur="5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33399"/>
        </a:solidFill>
        <a:effectLst/>
      </p:bgPr>
    </p:bg>
    <p:spTree>
      <p:nvGrpSpPr>
        <p:cNvPr id="1" name=""/>
        <p:cNvGrpSpPr/>
        <p:nvPr/>
      </p:nvGrpSpPr>
      <p:grpSpPr>
        <a:xfrm>
          <a:off x="0" y="0"/>
          <a:ext cx="0" cy="0"/>
          <a:chOff x="0" y="0"/>
          <a:chExt cx="0" cy="0"/>
        </a:xfrm>
      </p:grpSpPr>
      <p:sp>
        <p:nvSpPr>
          <p:cNvPr id="218" name="TextShape 1"/>
          <p:cNvSpPr txBox="1"/>
          <p:nvPr/>
        </p:nvSpPr>
        <p:spPr>
          <a:xfrm>
            <a:off x="1175400" y="0"/>
            <a:ext cx="7980840" cy="1041120"/>
          </a:xfrm>
          <a:prstGeom prst="rect">
            <a:avLst/>
          </a:prstGeom>
          <a:noFill/>
          <a:ln>
            <a:noFill/>
          </a:ln>
        </p:spPr>
        <p:txBody>
          <a:bodyPr anchor="ctr"/>
          <a:lstStyle/>
          <a:p>
            <a:pPr algn="ctr"/>
            <a:r>
              <a:rPr lang="en-US" sz="4400" u="sng" spc="-1">
                <a:solidFill>
                  <a:srgbClr val="FFFF00"/>
                </a:solidFill>
                <a:uFill>
                  <a:solidFill>
                    <a:srgbClr val="FFFFFF"/>
                  </a:solidFill>
                </a:uFill>
                <a:latin typeface="Arial"/>
              </a:rPr>
              <a:t>Samanyolu'nun Kütlesi</a:t>
            </a:r>
            <a:endParaRPr/>
          </a:p>
        </p:txBody>
      </p:sp>
      <p:sp>
        <p:nvSpPr>
          <p:cNvPr id="219" name="CustomShape 2"/>
          <p:cNvSpPr/>
          <p:nvPr/>
        </p:nvSpPr>
        <p:spPr>
          <a:xfrm>
            <a:off x="5460120" y="1175760"/>
            <a:ext cx="3696480" cy="1381680"/>
          </a:xfr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2400" spc="-1">
                <a:solidFill>
                  <a:srgbClr val="FFFF00"/>
                </a:solidFill>
                <a:latin typeface="Arial"/>
              </a:rPr>
              <a:t>Toplam Kütle: </a:t>
            </a:r>
            <a:endParaRPr/>
          </a:p>
          <a:p>
            <a:pPr algn="ctr"/>
            <a:r>
              <a:rPr lang="en-US" sz="2400" spc="-1">
                <a:solidFill>
                  <a:srgbClr val="FFFF00"/>
                </a:solidFill>
                <a:latin typeface="Arial"/>
                <a:ea typeface="Arial"/>
              </a:rPr>
              <a:t>yaklaşık 200 milyar Güneş Kütlesi</a:t>
            </a:r>
            <a:endParaRPr/>
          </a:p>
        </p:txBody>
      </p:sp>
      <p:pic>
        <p:nvPicPr>
          <p:cNvPr id="220" name="Picture 8" descr="02"/>
          <p:cNvPicPr/>
          <p:nvPr/>
        </p:nvPicPr>
        <p:blipFill>
          <a:blip r:embed="rId2"/>
          <a:stretch/>
        </p:blipFill>
        <p:spPr>
          <a:xfrm>
            <a:off x="671760" y="923760"/>
            <a:ext cx="4431600" cy="6635880"/>
          </a:xfrm>
          <a:prstGeom prst="rect">
            <a:avLst/>
          </a:prstGeom>
          <a:ln>
            <a:noFill/>
          </a:ln>
        </p:spPr>
      </p:pic>
      <p:sp>
        <p:nvSpPr>
          <p:cNvPr id="221" name="CustomShape 3"/>
          <p:cNvSpPr/>
          <p:nvPr/>
        </p:nvSpPr>
        <p:spPr>
          <a:xfrm>
            <a:off x="5460120" y="3527640"/>
            <a:ext cx="3696480" cy="1747440"/>
          </a:xfr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2400" spc="-1">
                <a:solidFill>
                  <a:srgbClr val="FFFF00"/>
                </a:solidFill>
                <a:latin typeface="Arial"/>
              </a:rPr>
              <a:t>Halo ile birlkte toplam kütle:</a:t>
            </a:r>
            <a:endParaRPr/>
          </a:p>
          <a:p>
            <a:pPr algn="ctr"/>
            <a:r>
              <a:rPr lang="en-US" sz="2400" spc="-1">
                <a:solidFill>
                  <a:srgbClr val="FFFF00"/>
                </a:solidFill>
                <a:latin typeface="Arial"/>
              </a:rPr>
              <a:t>yaklaşık 1 trilyon Güneş kütlesi</a:t>
            </a:r>
            <a:endParaRPr/>
          </a:p>
        </p:txBody>
      </p:sp>
      <p:sp>
        <p:nvSpPr>
          <p:cNvPr id="222" name="CustomShape 4"/>
          <p:cNvSpPr/>
          <p:nvPr/>
        </p:nvSpPr>
        <p:spPr>
          <a:xfrm>
            <a:off x="5460120" y="5543640"/>
            <a:ext cx="3696480" cy="1839960"/>
          </a:xfr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2400" spc="-1">
                <a:solidFill>
                  <a:srgbClr val="FFFF00"/>
                </a:solidFill>
                <a:latin typeface="Arial"/>
              </a:rPr>
              <a:t>Kütlenin büyük bir çoğunluğu ışık yaymamaktadır</a:t>
            </a:r>
            <a:endParaRPr/>
          </a:p>
          <a:p>
            <a:pPr algn="ctr"/>
            <a:r>
              <a:rPr lang="en-US" sz="2800" u="sng" spc="-1">
                <a:solidFill>
                  <a:srgbClr val="FFFF00"/>
                </a:solidFill>
                <a:uFill>
                  <a:solidFill>
                    <a:srgbClr val="FFFFFF"/>
                  </a:solidFill>
                </a:uFill>
                <a:latin typeface="Arial"/>
              </a:rPr>
              <a:t>Karanlık Madde!</a:t>
            </a:r>
            <a:endParaRPr/>
          </a:p>
        </p:txBody>
      </p:sp>
      <p:sp>
        <p:nvSpPr>
          <p:cNvPr id="223" name="Line 5"/>
          <p:cNvSpPr/>
          <p:nvPr/>
        </p:nvSpPr>
        <p:spPr>
          <a:xfrm flipH="1">
            <a:off x="3695400" y="2771640"/>
            <a:ext cx="2436480" cy="3275640"/>
          </a:xfrm>
          <a:prstGeom prst="line">
            <a:avLst/>
          </a:prstGeom>
          <a:ln w="38160">
            <a:solidFill>
              <a:srgbClr val="FF9933"/>
            </a:solidFill>
            <a:miter/>
            <a:tailEnd type="triangle" w="med" len="med"/>
          </a:ln>
        </p:spPr>
        <p:style>
          <a:lnRef idx="0">
            <a:scrgbClr r="0" g="0" b="0"/>
          </a:lnRef>
          <a:fillRef idx="0">
            <a:scrgbClr r="0" g="0" b="0"/>
          </a:fillRef>
          <a:effectRef idx="0">
            <a:scrgbClr r="0" g="0" b="0"/>
          </a:effectRef>
          <a:fontRef idx="minor"/>
        </p:style>
      </p:sp>
      <p:sp>
        <p:nvSpPr>
          <p:cNvPr id="224" name="Line 6"/>
          <p:cNvSpPr/>
          <p:nvPr/>
        </p:nvSpPr>
        <p:spPr>
          <a:xfrm flipH="1">
            <a:off x="3443760" y="2771640"/>
            <a:ext cx="2688480" cy="756000"/>
          </a:xfrm>
          <a:prstGeom prst="line">
            <a:avLst/>
          </a:prstGeom>
          <a:ln w="38160">
            <a:solidFill>
              <a:srgbClr val="FF9933"/>
            </a:solidFill>
            <a:miter/>
            <a:tailEnd type="triangle" w="med" len="med"/>
          </a:ln>
        </p:spPr>
        <p:style>
          <a:lnRef idx="0">
            <a:scrgbClr r="0" g="0" b="0"/>
          </a:lnRef>
          <a:fillRef idx="0">
            <a:scrgbClr r="0" g="0" b="0"/>
          </a:fillRef>
          <a:effectRef idx="0">
            <a:scrgbClr r="0" g="0" b="0"/>
          </a:effectRef>
          <a:fontRef idx="minor"/>
        </p:style>
      </p:sp>
      <p:sp>
        <p:nvSpPr>
          <p:cNvPr id="225" name="Line 7"/>
          <p:cNvSpPr/>
          <p:nvPr/>
        </p:nvSpPr>
        <p:spPr>
          <a:xfrm flipH="1">
            <a:off x="2771640" y="4535640"/>
            <a:ext cx="2856240" cy="756000"/>
          </a:xfrm>
          <a:prstGeom prst="line">
            <a:avLst/>
          </a:prstGeom>
          <a:ln w="38160">
            <a:solidFill>
              <a:srgbClr val="FF9933"/>
            </a:solidFill>
            <a:miter/>
            <a:tailEnd type="triangle" w="med" len="med"/>
          </a:ln>
        </p:spPr>
        <p:style>
          <a:lnRef idx="0">
            <a:scrgbClr r="0" g="0" b="0"/>
          </a:lnRef>
          <a:fillRef idx="0">
            <a:scrgbClr r="0" g="0" b="0"/>
          </a:fillRef>
          <a:effectRef idx="0">
            <a:scrgbClr r="0" g="0" b="0"/>
          </a:effectRef>
          <a:fontRef idx="minor"/>
        </p:style>
      </p:sp>
      <p:sp>
        <p:nvSpPr>
          <p:cNvPr id="226" name="Line 8"/>
          <p:cNvSpPr/>
          <p:nvPr/>
        </p:nvSpPr>
        <p:spPr>
          <a:xfrm flipH="1">
            <a:off x="3528000" y="4535640"/>
            <a:ext cx="2100240" cy="2267640"/>
          </a:xfrm>
          <a:prstGeom prst="line">
            <a:avLst/>
          </a:prstGeom>
          <a:ln w="38160">
            <a:solidFill>
              <a:srgbClr val="FF9933"/>
            </a:solidFill>
            <a:miter/>
            <a:tailEnd type="triangle" w="med" len="med"/>
          </a:ln>
        </p:spPr>
        <p:style>
          <a:lnRef idx="0">
            <a:scrgbClr r="0" g="0" b="0"/>
          </a:lnRef>
          <a:fillRef idx="0">
            <a:scrgbClr r="0" g="0" b="0"/>
          </a:fillRef>
          <a:effectRef idx="0">
            <a:scrgbClr r="0" g="0" b="0"/>
          </a:effectRef>
          <a:fontRef idx="minor"/>
        </p:style>
      </p:sp>
      <p:sp>
        <p:nvSpPr>
          <p:cNvPr id="227" name="CustomShape 9" hidden="1"/>
          <p:cNvSpPr/>
          <p:nvPr/>
        </p:nvSpPr>
        <p:spPr>
          <a:xfrm>
            <a:off x="9100800" y="280080"/>
            <a:ext cx="419760" cy="349920"/>
          </a:xfrm>
          <a:custGeom>
            <a:avLst/>
            <a:gdLst/>
            <a:ahLst/>
            <a:cxnLst/>
            <a:rect l="0" t="0" r="r" b="b"/>
            <a:pathLst>
              <a:path w="1168" h="1057">
                <a:moveTo>
                  <a:pt x="193" y="0"/>
                </a:moveTo>
                <a:cubicBezTo>
                  <a:pt x="96" y="0"/>
                  <a:pt x="0" y="80"/>
                  <a:pt x="0" y="161"/>
                </a:cubicBezTo>
                <a:lnTo>
                  <a:pt x="0" y="282"/>
                </a:lnTo>
                <a:lnTo>
                  <a:pt x="0" y="404"/>
                </a:lnTo>
                <a:lnTo>
                  <a:pt x="0" y="568"/>
                </a:lnTo>
                <a:lnTo>
                  <a:pt x="0" y="690"/>
                </a:lnTo>
                <a:lnTo>
                  <a:pt x="0" y="811"/>
                </a:lnTo>
                <a:cubicBezTo>
                  <a:pt x="0" y="892"/>
                  <a:pt x="96" y="973"/>
                  <a:pt x="193" y="973"/>
                </a:cubicBezTo>
                <a:lnTo>
                  <a:pt x="65" y="1056"/>
                </a:lnTo>
                <a:lnTo>
                  <a:pt x="484" y="973"/>
                </a:lnTo>
                <a:lnTo>
                  <a:pt x="682" y="973"/>
                </a:lnTo>
                <a:lnTo>
                  <a:pt x="827" y="973"/>
                </a:lnTo>
                <a:lnTo>
                  <a:pt x="973" y="973"/>
                </a:lnTo>
                <a:cubicBezTo>
                  <a:pt x="1070" y="973"/>
                  <a:pt x="1167" y="892"/>
                  <a:pt x="1167" y="811"/>
                </a:cubicBezTo>
                <a:lnTo>
                  <a:pt x="1167" y="690"/>
                </a:lnTo>
                <a:lnTo>
                  <a:pt x="1167" y="568"/>
                </a:lnTo>
                <a:lnTo>
                  <a:pt x="1167" y="404"/>
                </a:lnTo>
                <a:lnTo>
                  <a:pt x="1167" y="282"/>
                </a:lnTo>
                <a:lnTo>
                  <a:pt x="1167" y="161"/>
                </a:lnTo>
                <a:cubicBezTo>
                  <a:pt x="1167" y="80"/>
                  <a:pt x="1070" y="0"/>
                  <a:pt x="973" y="0"/>
                </a:cubicBezTo>
                <a:lnTo>
                  <a:pt x="827" y="0"/>
                </a:lnTo>
                <a:lnTo>
                  <a:pt x="682" y="0"/>
                </a:lnTo>
                <a:lnTo>
                  <a:pt x="484" y="0"/>
                </a:lnTo>
                <a:lnTo>
                  <a:pt x="339" y="0"/>
                </a:lnTo>
                <a:lnTo>
                  <a:pt x="193" y="0"/>
                </a:lnTo>
              </a:path>
            </a:pathLst>
          </a:custGeom>
          <a:solidFill>
            <a:srgbClr val="BBE0E3">
              <a:alpha val="25000"/>
            </a:srgbClr>
          </a:solidFill>
          <a:ln w="19080">
            <a:solidFill>
              <a:srgbClr val="000000"/>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a:lnSpc>
                <a:spcPct val="100000"/>
              </a:lnSpc>
            </a:pPr>
            <a:r>
              <a:rPr lang="en-US" sz="1400" b="1" spc="-1">
                <a:latin typeface="Tahoma"/>
              </a:rPr>
              <a:t>0</a:t>
            </a:r>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slide(fromBottom)">
                                      <p:cBhvr additive="repl">
                                        <p:cTn id="7" dur="500"/>
                                        <p:tgtEl>
                                          <p:spTgt spid="221"/>
                                        </p:tgtEl>
                                      </p:cBhvr>
                                    </p:animEffect>
                                  </p:childTnLst>
                                </p:cTn>
                              </p:par>
                              <p:par>
                                <p:cTn id="8" presetID="12" presetClass="entr" presetSubtype="2" fill="hold" nodeType="withEffect">
                                  <p:stCondLst>
                                    <p:cond delay="0"/>
                                  </p:stCondLst>
                                  <p:childTnLst>
                                    <p:set>
                                      <p:cBhvr>
                                        <p:cTn id="9" dur="1" fill="hold">
                                          <p:stCondLst>
                                            <p:cond delay="0"/>
                                          </p:stCondLst>
                                        </p:cTn>
                                        <p:tgtEl>
                                          <p:spTgt spid="225"/>
                                        </p:tgtEl>
                                        <p:attrNameLst>
                                          <p:attrName>style.visibility</p:attrName>
                                        </p:attrNameLst>
                                      </p:cBhvr>
                                      <p:to>
                                        <p:strVal val="visible"/>
                                      </p:to>
                                    </p:set>
                                    <p:animEffect transition="in" filter="slide(fromRight)">
                                      <p:cBhvr additive="repl">
                                        <p:cTn id="10" dur="500"/>
                                        <p:tgtEl>
                                          <p:spTgt spid="225"/>
                                        </p:tgtEl>
                                      </p:cBhvr>
                                    </p:animEffect>
                                  </p:childTnLst>
                                </p:cTn>
                              </p:par>
                              <p:par>
                                <p:cTn id="11" presetID="12" presetClass="entr" presetSubtype="2" fill="hold" nodeType="withEffect">
                                  <p:stCondLst>
                                    <p:cond delay="0"/>
                                  </p:stCondLst>
                                  <p:childTnLst>
                                    <p:set>
                                      <p:cBhvr>
                                        <p:cTn id="12" dur="1" fill="hold">
                                          <p:stCondLst>
                                            <p:cond delay="0"/>
                                          </p:stCondLst>
                                        </p:cTn>
                                        <p:tgtEl>
                                          <p:spTgt spid="226"/>
                                        </p:tgtEl>
                                        <p:attrNameLst>
                                          <p:attrName>style.visibility</p:attrName>
                                        </p:attrNameLst>
                                      </p:cBhvr>
                                      <p:to>
                                        <p:strVal val="visible"/>
                                      </p:to>
                                    </p:set>
                                    <p:animEffect transition="in" filter="slide(fromRight)">
                                      <p:cBhvr additive="repl">
                                        <p:cTn id="13" dur="500"/>
                                        <p:tgtEl>
                                          <p:spTgt spid="226"/>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222"/>
                                        </p:tgtEl>
                                        <p:attrNameLst>
                                          <p:attrName>style.visibility</p:attrName>
                                        </p:attrNameLst>
                                      </p:cBhvr>
                                      <p:to>
                                        <p:strVal val="visible"/>
                                      </p:to>
                                    </p:set>
                                    <p:animEffect transition="in" filter="slide(fromBottom)">
                                      <p:cBhvr additive="repl">
                                        <p:cTn id="18" dur="5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33399"/>
        </a:solidFill>
        <a:effectLst/>
      </p:bgPr>
    </p:bg>
    <p:spTree>
      <p:nvGrpSpPr>
        <p:cNvPr id="1" name=""/>
        <p:cNvGrpSpPr/>
        <p:nvPr/>
      </p:nvGrpSpPr>
      <p:grpSpPr>
        <a:xfrm>
          <a:off x="0" y="0"/>
          <a:ext cx="0" cy="0"/>
          <a:chOff x="0" y="0"/>
          <a:chExt cx="0" cy="0"/>
        </a:xfrm>
      </p:grpSpPr>
      <p:sp>
        <p:nvSpPr>
          <p:cNvPr id="228" name="TextShape 1"/>
          <p:cNvSpPr txBox="1"/>
          <p:nvPr/>
        </p:nvSpPr>
        <p:spPr>
          <a:xfrm>
            <a:off x="1847520" y="167400"/>
            <a:ext cx="6132240" cy="873360"/>
          </a:xfrm>
          <a:prstGeom prst="rect">
            <a:avLst/>
          </a:prstGeom>
          <a:noFill/>
          <a:ln>
            <a:noFill/>
          </a:ln>
        </p:spPr>
        <p:txBody>
          <a:bodyPr anchor="ctr"/>
          <a:lstStyle/>
          <a:p>
            <a:pPr algn="ctr"/>
            <a:r>
              <a:rPr lang="en-US" sz="4400" u="sng" spc="-1">
                <a:solidFill>
                  <a:srgbClr val="FFFF00"/>
                </a:solidFill>
                <a:uFill>
                  <a:solidFill>
                    <a:srgbClr val="FFFFFF"/>
                  </a:solidFill>
                </a:uFill>
                <a:latin typeface="Arial"/>
              </a:rPr>
              <a:t>Yıldız Popülasyonları</a:t>
            </a:r>
            <a:endParaRPr/>
          </a:p>
        </p:txBody>
      </p:sp>
      <p:pic>
        <p:nvPicPr>
          <p:cNvPr id="229" name="Picture 6" descr="02"/>
          <p:cNvPicPr/>
          <p:nvPr/>
        </p:nvPicPr>
        <p:blipFill>
          <a:blip r:embed="rId2"/>
          <a:stretch/>
        </p:blipFill>
        <p:spPr>
          <a:xfrm>
            <a:off x="5661360" y="1242360"/>
            <a:ext cx="4167360" cy="6233040"/>
          </a:xfrm>
          <a:prstGeom prst="rect">
            <a:avLst/>
          </a:prstGeom>
          <a:ln>
            <a:noFill/>
          </a:ln>
        </p:spPr>
      </p:pic>
      <p:sp>
        <p:nvSpPr>
          <p:cNvPr id="230" name="CustomShape 2"/>
          <p:cNvSpPr/>
          <p:nvPr/>
        </p:nvSpPr>
        <p:spPr>
          <a:xfrm>
            <a:off x="839880" y="3076200"/>
            <a:ext cx="4704120" cy="1557000"/>
          </a:xfr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2400" u="sng" spc="-1" dirty="0" err="1">
                <a:solidFill>
                  <a:srgbClr val="FFFF00"/>
                </a:solidFill>
                <a:uFill>
                  <a:solidFill>
                    <a:srgbClr val="FFFFFF"/>
                  </a:solidFill>
                </a:uFill>
                <a:latin typeface="Arial"/>
              </a:rPr>
              <a:t>Popülasyon</a:t>
            </a:r>
            <a:r>
              <a:rPr lang="en-US" sz="2400" u="sng" spc="-1" dirty="0">
                <a:solidFill>
                  <a:srgbClr val="FFFF00"/>
                </a:solidFill>
                <a:uFill>
                  <a:solidFill>
                    <a:srgbClr val="FFFFFF"/>
                  </a:solidFill>
                </a:uFill>
                <a:latin typeface="Arial"/>
              </a:rPr>
              <a:t>  I:</a:t>
            </a:r>
            <a:r>
              <a:rPr lang="en-US" sz="2400" spc="-1" dirty="0">
                <a:solidFill>
                  <a:srgbClr val="333399"/>
                </a:solidFill>
                <a:latin typeface="Arial"/>
              </a:rPr>
              <a:t> </a:t>
            </a:r>
            <a:r>
              <a:rPr lang="en-US" sz="2400" spc="-1" dirty="0" err="1">
                <a:solidFill>
                  <a:srgbClr val="FFFF00"/>
                </a:solidFill>
                <a:latin typeface="Arial"/>
              </a:rPr>
              <a:t>Genç</a:t>
            </a:r>
            <a:r>
              <a:rPr lang="en-US" sz="2400" spc="-1" dirty="0">
                <a:solidFill>
                  <a:srgbClr val="FFFF00"/>
                </a:solidFill>
                <a:latin typeface="Arial"/>
              </a:rPr>
              <a:t> </a:t>
            </a:r>
            <a:r>
              <a:rPr lang="en-US" sz="2400" spc="-1" dirty="0" err="1">
                <a:solidFill>
                  <a:srgbClr val="FFFF00"/>
                </a:solidFill>
                <a:latin typeface="Arial"/>
              </a:rPr>
              <a:t>yıldızlar</a:t>
            </a:r>
            <a:r>
              <a:rPr lang="en-US" sz="2400" spc="-1" dirty="0">
                <a:solidFill>
                  <a:srgbClr val="FFFF00"/>
                </a:solidFill>
                <a:latin typeface="Arial"/>
              </a:rPr>
              <a:t> (5 </a:t>
            </a:r>
            <a:r>
              <a:rPr lang="en-US" sz="2400" spc="-1" dirty="0" err="1">
                <a:solidFill>
                  <a:srgbClr val="FFFF00"/>
                </a:solidFill>
                <a:latin typeface="Arial"/>
              </a:rPr>
              <a:t>milyar</a:t>
            </a:r>
            <a:r>
              <a:rPr lang="en-US" sz="2400" spc="-1" dirty="0">
                <a:solidFill>
                  <a:srgbClr val="FFFF00"/>
                </a:solidFill>
                <a:latin typeface="Arial"/>
              </a:rPr>
              <a:t> </a:t>
            </a:r>
            <a:r>
              <a:rPr lang="en-US" sz="2400" spc="-1" dirty="0" err="1">
                <a:solidFill>
                  <a:srgbClr val="FFFF00"/>
                </a:solidFill>
                <a:latin typeface="Arial"/>
              </a:rPr>
              <a:t>yıl'dan</a:t>
            </a:r>
            <a:r>
              <a:rPr lang="en-US" sz="2400" spc="-1" dirty="0">
                <a:solidFill>
                  <a:srgbClr val="FFFF00"/>
                </a:solidFill>
                <a:latin typeface="Arial"/>
              </a:rPr>
              <a:t> </a:t>
            </a:r>
            <a:r>
              <a:rPr lang="en-US" sz="2400" spc="-1" dirty="0" err="1">
                <a:solidFill>
                  <a:srgbClr val="FFFF00"/>
                </a:solidFill>
                <a:latin typeface="Arial"/>
              </a:rPr>
              <a:t>daha</a:t>
            </a:r>
            <a:r>
              <a:rPr lang="en-US" sz="2400" spc="-1" dirty="0">
                <a:solidFill>
                  <a:srgbClr val="FFFF00"/>
                </a:solidFill>
                <a:latin typeface="Arial"/>
              </a:rPr>
              <a:t> </a:t>
            </a:r>
            <a:r>
              <a:rPr lang="en-US" sz="2400" spc="-1" dirty="0" err="1">
                <a:solidFill>
                  <a:srgbClr val="FFFF00"/>
                </a:solidFill>
                <a:latin typeface="Arial"/>
              </a:rPr>
              <a:t>genç</a:t>
            </a:r>
            <a:r>
              <a:rPr lang="en-US" sz="2400" spc="-1" dirty="0">
                <a:solidFill>
                  <a:srgbClr val="FFFF00"/>
                </a:solidFill>
                <a:latin typeface="Arial"/>
              </a:rPr>
              <a:t>): </a:t>
            </a:r>
            <a:r>
              <a:rPr lang="en-US" sz="2400" spc="-1" dirty="0" err="1">
                <a:solidFill>
                  <a:srgbClr val="FFFF00"/>
                </a:solidFill>
                <a:latin typeface="Arial"/>
              </a:rPr>
              <a:t>metalce</a:t>
            </a:r>
            <a:r>
              <a:rPr lang="en-US" sz="2400" spc="-1" dirty="0">
                <a:solidFill>
                  <a:srgbClr val="FFFF00"/>
                </a:solidFill>
                <a:latin typeface="Arial"/>
              </a:rPr>
              <a:t> </a:t>
            </a:r>
            <a:r>
              <a:rPr lang="en-US" sz="2400" spc="-1" dirty="0" err="1">
                <a:solidFill>
                  <a:srgbClr val="FFFF00"/>
                </a:solidFill>
                <a:latin typeface="Arial"/>
              </a:rPr>
              <a:t>zengin</a:t>
            </a:r>
            <a:r>
              <a:rPr lang="en-US" sz="2400" spc="-1" dirty="0">
                <a:solidFill>
                  <a:srgbClr val="FFFF00"/>
                </a:solidFill>
                <a:latin typeface="Arial"/>
              </a:rPr>
              <a:t>; disk </a:t>
            </a:r>
            <a:r>
              <a:rPr lang="en-US" sz="2400" spc="-1" dirty="0" err="1">
                <a:solidFill>
                  <a:srgbClr val="FFFF00"/>
                </a:solidFill>
                <a:latin typeface="Arial"/>
              </a:rPr>
              <a:t>ve</a:t>
            </a:r>
            <a:r>
              <a:rPr lang="en-US" sz="2400" spc="-1" dirty="0">
                <a:solidFill>
                  <a:srgbClr val="FFFF00"/>
                </a:solidFill>
                <a:latin typeface="Arial"/>
              </a:rPr>
              <a:t> spiral </a:t>
            </a:r>
            <a:r>
              <a:rPr lang="en-US" sz="2400" spc="-1" dirty="0" err="1">
                <a:solidFill>
                  <a:srgbClr val="FFFF00"/>
                </a:solidFill>
                <a:latin typeface="Arial"/>
              </a:rPr>
              <a:t>kollarda</a:t>
            </a:r>
            <a:r>
              <a:rPr lang="en-US" sz="2400" spc="-1" dirty="0">
                <a:solidFill>
                  <a:srgbClr val="FFFF00"/>
                </a:solidFill>
                <a:latin typeface="Arial"/>
              </a:rPr>
              <a:t> </a:t>
            </a:r>
            <a:r>
              <a:rPr lang="en-US" sz="2400" spc="-1" dirty="0" err="1">
                <a:solidFill>
                  <a:srgbClr val="FFFF00"/>
                </a:solidFill>
                <a:latin typeface="Arial"/>
              </a:rPr>
              <a:t>bulunurlar</a:t>
            </a:r>
            <a:r>
              <a:rPr lang="en-US" sz="2400" spc="-1" dirty="0">
                <a:solidFill>
                  <a:srgbClr val="FFFF00"/>
                </a:solidFill>
                <a:latin typeface="Arial"/>
              </a:rPr>
              <a:t>.</a:t>
            </a:r>
            <a:endParaRPr dirty="0"/>
          </a:p>
        </p:txBody>
      </p:sp>
      <p:sp>
        <p:nvSpPr>
          <p:cNvPr id="231" name="CustomShape 3"/>
          <p:cNvSpPr/>
          <p:nvPr/>
        </p:nvSpPr>
        <p:spPr>
          <a:xfrm>
            <a:off x="504000" y="5343840"/>
            <a:ext cx="5124600" cy="1557000"/>
          </a:xfr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2400" u="sng" spc="-1">
                <a:solidFill>
                  <a:srgbClr val="FFFF00"/>
                </a:solidFill>
                <a:uFill>
                  <a:solidFill>
                    <a:srgbClr val="FFFFFF"/>
                  </a:solidFill>
                </a:uFill>
                <a:latin typeface="Arial"/>
              </a:rPr>
              <a:t>Popülasyon II:</a:t>
            </a:r>
            <a:r>
              <a:rPr lang="en-US" sz="2400" spc="-1">
                <a:solidFill>
                  <a:srgbClr val="333399"/>
                </a:solidFill>
                <a:latin typeface="Arial"/>
              </a:rPr>
              <a:t> </a:t>
            </a:r>
            <a:r>
              <a:rPr lang="en-US" sz="2400" spc="-1">
                <a:solidFill>
                  <a:srgbClr val="FFFF00"/>
                </a:solidFill>
                <a:latin typeface="Arial"/>
              </a:rPr>
              <a:t>Yaşlı yıldızlar (yaşları 5 milyar yıldan daha büyük): metalce fakir; halo ve şişkin bölgede bulunurlar</a:t>
            </a:r>
            <a:endParaRPr/>
          </a:p>
        </p:txBody>
      </p:sp>
      <p:sp>
        <p:nvSpPr>
          <p:cNvPr id="232" name="Line 4"/>
          <p:cNvSpPr/>
          <p:nvPr/>
        </p:nvSpPr>
        <p:spPr>
          <a:xfrm flipV="1">
            <a:off x="5376240" y="3377160"/>
            <a:ext cx="1512000" cy="167760"/>
          </a:xfrm>
          <a:prstGeom prst="line">
            <a:avLst/>
          </a:prstGeom>
          <a:ln w="38160">
            <a:solidFill>
              <a:srgbClr val="FFFF00"/>
            </a:solidFill>
            <a:miter/>
            <a:tailEnd type="triangle" w="med" len="med"/>
          </a:ln>
        </p:spPr>
        <p:style>
          <a:lnRef idx="0">
            <a:scrgbClr r="0" g="0" b="0"/>
          </a:lnRef>
          <a:fillRef idx="0">
            <a:scrgbClr r="0" g="0" b="0"/>
          </a:fillRef>
          <a:effectRef idx="0">
            <a:scrgbClr r="0" g="0" b="0"/>
          </a:effectRef>
          <a:fontRef idx="minor"/>
        </p:style>
      </p:sp>
      <p:sp>
        <p:nvSpPr>
          <p:cNvPr id="233" name="Line 5"/>
          <p:cNvSpPr/>
          <p:nvPr/>
        </p:nvSpPr>
        <p:spPr>
          <a:xfrm>
            <a:off x="5376600" y="3545280"/>
            <a:ext cx="3192120" cy="2670120"/>
          </a:xfrm>
          <a:prstGeom prst="line">
            <a:avLst/>
          </a:prstGeom>
          <a:ln w="38160">
            <a:solidFill>
              <a:srgbClr val="FFFF00"/>
            </a:solidFill>
            <a:miter/>
            <a:tailEnd type="triangle" w="med" len="med"/>
          </a:ln>
        </p:spPr>
        <p:style>
          <a:lnRef idx="0">
            <a:scrgbClr r="0" g="0" b="0"/>
          </a:lnRef>
          <a:fillRef idx="0">
            <a:scrgbClr r="0" g="0" b="0"/>
          </a:fillRef>
          <a:effectRef idx="0">
            <a:scrgbClr r="0" g="0" b="0"/>
          </a:effectRef>
          <a:fontRef idx="minor"/>
        </p:style>
      </p:sp>
      <p:sp>
        <p:nvSpPr>
          <p:cNvPr id="234" name="Line 6"/>
          <p:cNvSpPr/>
          <p:nvPr/>
        </p:nvSpPr>
        <p:spPr>
          <a:xfrm flipV="1">
            <a:off x="5460120" y="3275640"/>
            <a:ext cx="2352240" cy="2453040"/>
          </a:xfrm>
          <a:prstGeom prst="line">
            <a:avLst/>
          </a:prstGeom>
          <a:ln w="38160">
            <a:solidFill>
              <a:srgbClr val="FFFF00"/>
            </a:solidFill>
            <a:miter/>
            <a:tailEnd type="triangle" w="med" len="med"/>
          </a:ln>
        </p:spPr>
        <p:style>
          <a:lnRef idx="0">
            <a:scrgbClr r="0" g="0" b="0"/>
          </a:lnRef>
          <a:fillRef idx="0">
            <a:scrgbClr r="0" g="0" b="0"/>
          </a:fillRef>
          <a:effectRef idx="0">
            <a:scrgbClr r="0" g="0" b="0"/>
          </a:effectRef>
          <a:fontRef idx="minor"/>
        </p:style>
      </p:sp>
      <p:sp>
        <p:nvSpPr>
          <p:cNvPr id="235" name="Line 7"/>
          <p:cNvSpPr/>
          <p:nvPr/>
        </p:nvSpPr>
        <p:spPr>
          <a:xfrm flipV="1">
            <a:off x="5460120" y="5459040"/>
            <a:ext cx="2520360" cy="269280"/>
          </a:xfrm>
          <a:prstGeom prst="line">
            <a:avLst/>
          </a:prstGeom>
          <a:ln w="38160">
            <a:solidFill>
              <a:srgbClr val="FFFF00"/>
            </a:solidFill>
            <a:miter/>
            <a:tailEnd type="triangle" w="med" len="med"/>
          </a:ln>
        </p:spPr>
        <p:style>
          <a:lnRef idx="0">
            <a:scrgbClr r="0" g="0" b="0"/>
          </a:lnRef>
          <a:fillRef idx="0">
            <a:scrgbClr r="0" g="0" b="0"/>
          </a:fillRef>
          <a:effectRef idx="0">
            <a:scrgbClr r="0" g="0" b="0"/>
          </a:effectRef>
          <a:fontRef idx="minor"/>
        </p:style>
      </p:sp>
      <p:sp>
        <p:nvSpPr>
          <p:cNvPr id="236" name="Line 8"/>
          <p:cNvSpPr/>
          <p:nvPr/>
        </p:nvSpPr>
        <p:spPr>
          <a:xfrm>
            <a:off x="5459760" y="5728680"/>
            <a:ext cx="2268360" cy="486720"/>
          </a:xfrm>
          <a:prstGeom prst="line">
            <a:avLst/>
          </a:prstGeom>
          <a:ln w="38160">
            <a:solidFill>
              <a:srgbClr val="FFFF00"/>
            </a:solidFill>
            <a:miter/>
            <a:tailEnd type="triangle" w="med" len="med"/>
          </a:ln>
        </p:spPr>
        <p:style>
          <a:lnRef idx="0">
            <a:scrgbClr r="0" g="0" b="0"/>
          </a:lnRef>
          <a:fillRef idx="0">
            <a:scrgbClr r="0" g="0" b="0"/>
          </a:fillRef>
          <a:effectRef idx="0">
            <a:scrgbClr r="0" g="0" b="0"/>
          </a:effectRef>
          <a:fontRef idx="minor"/>
        </p:style>
      </p:sp>
      <p:sp>
        <p:nvSpPr>
          <p:cNvPr id="237" name="CustomShape 9"/>
          <p:cNvSpPr/>
          <p:nvPr/>
        </p:nvSpPr>
        <p:spPr>
          <a:xfrm>
            <a:off x="335880" y="1511640"/>
            <a:ext cx="5208480" cy="947160"/>
          </a:xfr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2800" spc="-1" dirty="0" err="1">
                <a:solidFill>
                  <a:srgbClr val="FFFF00"/>
                </a:solidFill>
                <a:latin typeface="Arial"/>
              </a:rPr>
              <a:t>Genç</a:t>
            </a:r>
            <a:r>
              <a:rPr lang="en-US" sz="2800" spc="-1" dirty="0">
                <a:solidFill>
                  <a:srgbClr val="FFFF00"/>
                </a:solidFill>
                <a:latin typeface="Arial"/>
              </a:rPr>
              <a:t> </a:t>
            </a:r>
            <a:r>
              <a:rPr lang="en-US" sz="2800" spc="-1" dirty="0" err="1" smtClean="0">
                <a:solidFill>
                  <a:srgbClr val="FFFF00"/>
                </a:solidFill>
                <a:latin typeface="Arial"/>
              </a:rPr>
              <a:t>yıldızlar</a:t>
            </a:r>
            <a:r>
              <a:rPr lang="tr-TR" sz="2800" spc="-1" dirty="0" smtClean="0">
                <a:solidFill>
                  <a:srgbClr val="FFFF00"/>
                </a:solidFill>
                <a:latin typeface="Arial"/>
              </a:rPr>
              <a:t>da</a:t>
            </a:r>
            <a:r>
              <a:rPr lang="en-US" sz="2800" spc="-1" dirty="0" smtClean="0">
                <a:solidFill>
                  <a:srgbClr val="FFFF00"/>
                </a:solidFill>
                <a:latin typeface="Arial"/>
              </a:rPr>
              <a:t> </a:t>
            </a:r>
            <a:r>
              <a:rPr lang="en-US" sz="2800" spc="-1" dirty="0">
                <a:solidFill>
                  <a:srgbClr val="FFFF00"/>
                </a:solidFill>
                <a:latin typeface="Arial"/>
              </a:rPr>
              <a:t>metal </a:t>
            </a:r>
            <a:r>
              <a:rPr lang="en-US" sz="2800" spc="-1" dirty="0" err="1" smtClean="0">
                <a:solidFill>
                  <a:srgbClr val="FFFF00"/>
                </a:solidFill>
                <a:latin typeface="Arial"/>
              </a:rPr>
              <a:t>elementle</a:t>
            </a:r>
            <a:r>
              <a:rPr lang="tr-TR" sz="2800" spc="-1" dirty="0" smtClean="0">
                <a:solidFill>
                  <a:srgbClr val="FFFF00"/>
                </a:solidFill>
                <a:latin typeface="Arial"/>
              </a:rPr>
              <a:t>ri</a:t>
            </a:r>
            <a:r>
              <a:rPr lang="en-US" sz="2800" spc="-1" dirty="0" smtClean="0">
                <a:solidFill>
                  <a:srgbClr val="FFFF00"/>
                </a:solidFill>
                <a:latin typeface="Arial"/>
              </a:rPr>
              <a:t> </a:t>
            </a:r>
            <a:r>
              <a:rPr lang="en-US" sz="2800" spc="-1" dirty="0" err="1">
                <a:solidFill>
                  <a:srgbClr val="FFFF00"/>
                </a:solidFill>
                <a:latin typeface="Arial"/>
              </a:rPr>
              <a:t>bakımından</a:t>
            </a:r>
            <a:r>
              <a:rPr lang="en-US" sz="2800" spc="-1" dirty="0">
                <a:solidFill>
                  <a:srgbClr val="FFFF00"/>
                </a:solidFill>
                <a:latin typeface="Arial"/>
              </a:rPr>
              <a:t> </a:t>
            </a:r>
            <a:r>
              <a:rPr lang="en-US" sz="2800" spc="-1" dirty="0" err="1">
                <a:solidFill>
                  <a:srgbClr val="FFFF00"/>
                </a:solidFill>
                <a:latin typeface="Arial"/>
              </a:rPr>
              <a:t>daha</a:t>
            </a:r>
            <a:r>
              <a:rPr lang="en-US" sz="2800" spc="-1" dirty="0">
                <a:solidFill>
                  <a:srgbClr val="FFFF00"/>
                </a:solidFill>
                <a:latin typeface="Arial"/>
              </a:rPr>
              <a:t> </a:t>
            </a:r>
            <a:r>
              <a:rPr lang="en-US" sz="2800" spc="-1" dirty="0" err="1">
                <a:solidFill>
                  <a:srgbClr val="FFFF00"/>
                </a:solidFill>
                <a:latin typeface="Arial"/>
              </a:rPr>
              <a:t>zengindirler</a:t>
            </a:r>
            <a:r>
              <a:rPr lang="en-US" sz="2800" spc="-1" dirty="0">
                <a:solidFill>
                  <a:srgbClr val="FFFF00"/>
                </a:solidFill>
                <a:latin typeface="Arial"/>
              </a:rPr>
              <a:t>.</a:t>
            </a:r>
            <a:endParaRPr dirty="0"/>
          </a:p>
        </p:txBody>
      </p:sp>
      <p:sp>
        <p:nvSpPr>
          <p:cNvPr id="238" name="CustomShape 10" hidden="1"/>
          <p:cNvSpPr/>
          <p:nvPr/>
        </p:nvSpPr>
        <p:spPr>
          <a:xfrm>
            <a:off x="9100800" y="280080"/>
            <a:ext cx="419760" cy="349920"/>
          </a:xfrm>
          <a:custGeom>
            <a:avLst/>
            <a:gdLst/>
            <a:ahLst/>
            <a:cxnLst/>
            <a:rect l="0" t="0" r="r" b="b"/>
            <a:pathLst>
              <a:path w="1168" h="1057">
                <a:moveTo>
                  <a:pt x="193" y="0"/>
                </a:moveTo>
                <a:cubicBezTo>
                  <a:pt x="96" y="0"/>
                  <a:pt x="0" y="80"/>
                  <a:pt x="0" y="161"/>
                </a:cubicBezTo>
                <a:lnTo>
                  <a:pt x="0" y="282"/>
                </a:lnTo>
                <a:lnTo>
                  <a:pt x="0" y="404"/>
                </a:lnTo>
                <a:lnTo>
                  <a:pt x="0" y="568"/>
                </a:lnTo>
                <a:lnTo>
                  <a:pt x="0" y="690"/>
                </a:lnTo>
                <a:lnTo>
                  <a:pt x="0" y="811"/>
                </a:lnTo>
                <a:cubicBezTo>
                  <a:pt x="0" y="892"/>
                  <a:pt x="96" y="973"/>
                  <a:pt x="193" y="973"/>
                </a:cubicBezTo>
                <a:lnTo>
                  <a:pt x="65" y="1056"/>
                </a:lnTo>
                <a:lnTo>
                  <a:pt x="484" y="973"/>
                </a:lnTo>
                <a:lnTo>
                  <a:pt x="682" y="973"/>
                </a:lnTo>
                <a:lnTo>
                  <a:pt x="827" y="973"/>
                </a:lnTo>
                <a:lnTo>
                  <a:pt x="973" y="973"/>
                </a:lnTo>
                <a:cubicBezTo>
                  <a:pt x="1070" y="973"/>
                  <a:pt x="1167" y="892"/>
                  <a:pt x="1167" y="811"/>
                </a:cubicBezTo>
                <a:lnTo>
                  <a:pt x="1167" y="690"/>
                </a:lnTo>
                <a:lnTo>
                  <a:pt x="1167" y="568"/>
                </a:lnTo>
                <a:lnTo>
                  <a:pt x="1167" y="404"/>
                </a:lnTo>
                <a:lnTo>
                  <a:pt x="1167" y="282"/>
                </a:lnTo>
                <a:lnTo>
                  <a:pt x="1167" y="161"/>
                </a:lnTo>
                <a:cubicBezTo>
                  <a:pt x="1167" y="80"/>
                  <a:pt x="1070" y="0"/>
                  <a:pt x="973" y="0"/>
                </a:cubicBezTo>
                <a:lnTo>
                  <a:pt x="827" y="0"/>
                </a:lnTo>
                <a:lnTo>
                  <a:pt x="682" y="0"/>
                </a:lnTo>
                <a:lnTo>
                  <a:pt x="484" y="0"/>
                </a:lnTo>
                <a:lnTo>
                  <a:pt x="339" y="0"/>
                </a:lnTo>
                <a:lnTo>
                  <a:pt x="193" y="0"/>
                </a:lnTo>
              </a:path>
            </a:pathLst>
          </a:custGeom>
          <a:solidFill>
            <a:srgbClr val="BBE0E3">
              <a:alpha val="25000"/>
            </a:srgbClr>
          </a:solidFill>
          <a:ln w="19080">
            <a:solidFill>
              <a:srgbClr val="000000"/>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a:lnSpc>
                <a:spcPct val="100000"/>
              </a:lnSpc>
            </a:pPr>
            <a:r>
              <a:rPr lang="en-US" sz="1400" b="1" spc="-1">
                <a:latin typeface="Tahoma"/>
              </a:rPr>
              <a:t>0</a:t>
            </a:r>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slide(fromBottom)">
                                      <p:cBhvr additive="repl">
                                        <p:cTn id="7" dur="500"/>
                                        <p:tgtEl>
                                          <p:spTgt spid="230"/>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232"/>
                                        </p:tgtEl>
                                        <p:attrNameLst>
                                          <p:attrName>style.visibility</p:attrName>
                                        </p:attrNameLst>
                                      </p:cBhvr>
                                      <p:to>
                                        <p:strVal val="visible"/>
                                      </p:to>
                                    </p:set>
                                    <p:animEffect transition="in" filter="slide(fromLeft)">
                                      <p:cBhvr additive="repl">
                                        <p:cTn id="11" dur="500"/>
                                        <p:tgtEl>
                                          <p:spTgt spid="232"/>
                                        </p:tgtEl>
                                      </p:cBhvr>
                                    </p:animEffect>
                                  </p:childTnLst>
                                </p:cTn>
                              </p:par>
                              <p:par>
                                <p:cTn id="12" presetID="12" presetClass="entr" presetSubtype="1" fill="hold" nodeType="withEffect">
                                  <p:stCondLst>
                                    <p:cond delay="0"/>
                                  </p:stCondLst>
                                  <p:childTnLst>
                                    <p:set>
                                      <p:cBhvr>
                                        <p:cTn id="13" dur="1" fill="hold">
                                          <p:stCondLst>
                                            <p:cond delay="0"/>
                                          </p:stCondLst>
                                        </p:cTn>
                                        <p:tgtEl>
                                          <p:spTgt spid="233"/>
                                        </p:tgtEl>
                                        <p:attrNameLst>
                                          <p:attrName>style.visibility</p:attrName>
                                        </p:attrNameLst>
                                      </p:cBhvr>
                                      <p:to>
                                        <p:strVal val="visible"/>
                                      </p:to>
                                    </p:set>
                                    <p:animEffect transition="in" filter="slide(fromTop)">
                                      <p:cBhvr additive="repl">
                                        <p:cTn id="14" dur="500"/>
                                        <p:tgtEl>
                                          <p:spTgt spid="23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31"/>
                                        </p:tgtEl>
                                        <p:attrNameLst>
                                          <p:attrName>style.visibility</p:attrName>
                                        </p:attrNameLst>
                                      </p:cBhvr>
                                      <p:to>
                                        <p:strVal val="visible"/>
                                      </p:to>
                                    </p:set>
                                    <p:animEffect transition="in" filter="slide(fromBottom)">
                                      <p:cBhvr additive="repl">
                                        <p:cTn id="19" dur="500"/>
                                        <p:tgtEl>
                                          <p:spTgt spid="231"/>
                                        </p:tgtEl>
                                      </p:cBhvr>
                                    </p:animEffect>
                                  </p:childTnLst>
                                </p:cTn>
                              </p:par>
                            </p:childTnLst>
                          </p:cTn>
                        </p:par>
                        <p:par>
                          <p:cTn id="20" fill="hold">
                            <p:stCondLst>
                              <p:cond delay="500"/>
                            </p:stCondLst>
                            <p:childTnLst>
                              <p:par>
                                <p:cTn id="21" presetID="12" presetClass="entr" presetSubtype="8" fill="hold" nodeType="afterEffect">
                                  <p:stCondLst>
                                    <p:cond delay="0"/>
                                  </p:stCondLst>
                                  <p:childTnLst>
                                    <p:set>
                                      <p:cBhvr>
                                        <p:cTn id="22" dur="1" fill="hold">
                                          <p:stCondLst>
                                            <p:cond delay="0"/>
                                          </p:stCondLst>
                                        </p:cTn>
                                        <p:tgtEl>
                                          <p:spTgt spid="234"/>
                                        </p:tgtEl>
                                        <p:attrNameLst>
                                          <p:attrName>style.visibility</p:attrName>
                                        </p:attrNameLst>
                                      </p:cBhvr>
                                      <p:to>
                                        <p:strVal val="visible"/>
                                      </p:to>
                                    </p:set>
                                    <p:animEffect transition="in" filter="slide(fromLeft)">
                                      <p:cBhvr additive="repl">
                                        <p:cTn id="23" dur="500"/>
                                        <p:tgtEl>
                                          <p:spTgt spid="234"/>
                                        </p:tgtEl>
                                      </p:cBhvr>
                                    </p:animEffect>
                                  </p:childTnLst>
                                </p:cTn>
                              </p:par>
                              <p:par>
                                <p:cTn id="24" presetID="12" presetClass="entr" presetSubtype="8" fill="hold" nodeType="withEffect">
                                  <p:stCondLst>
                                    <p:cond delay="0"/>
                                  </p:stCondLst>
                                  <p:childTnLst>
                                    <p:set>
                                      <p:cBhvr>
                                        <p:cTn id="25" dur="1" fill="hold">
                                          <p:stCondLst>
                                            <p:cond delay="0"/>
                                          </p:stCondLst>
                                        </p:cTn>
                                        <p:tgtEl>
                                          <p:spTgt spid="235"/>
                                        </p:tgtEl>
                                        <p:attrNameLst>
                                          <p:attrName>style.visibility</p:attrName>
                                        </p:attrNameLst>
                                      </p:cBhvr>
                                      <p:to>
                                        <p:strVal val="visible"/>
                                      </p:to>
                                    </p:set>
                                    <p:animEffect transition="in" filter="slide(fromLeft)">
                                      <p:cBhvr additive="repl">
                                        <p:cTn id="26" dur="500"/>
                                        <p:tgtEl>
                                          <p:spTgt spid="235"/>
                                        </p:tgtEl>
                                      </p:cBhvr>
                                    </p:animEffect>
                                  </p:childTnLst>
                                </p:cTn>
                              </p:par>
                              <p:par>
                                <p:cTn id="27" presetID="12" presetClass="entr" presetSubtype="8" fill="hold" nodeType="withEffect">
                                  <p:stCondLst>
                                    <p:cond delay="0"/>
                                  </p:stCondLst>
                                  <p:childTnLst>
                                    <p:set>
                                      <p:cBhvr>
                                        <p:cTn id="28" dur="1" fill="hold">
                                          <p:stCondLst>
                                            <p:cond delay="0"/>
                                          </p:stCondLst>
                                        </p:cTn>
                                        <p:tgtEl>
                                          <p:spTgt spid="236"/>
                                        </p:tgtEl>
                                        <p:attrNameLst>
                                          <p:attrName>style.visibility</p:attrName>
                                        </p:attrNameLst>
                                      </p:cBhvr>
                                      <p:to>
                                        <p:strVal val="visible"/>
                                      </p:to>
                                    </p:set>
                                    <p:animEffect transition="in" filter="slide(fromLeft)">
                                      <p:cBhvr additive="repl">
                                        <p:cTn id="29"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CustomShape 1"/>
          <p:cNvSpPr/>
          <p:nvPr/>
        </p:nvSpPr>
        <p:spPr>
          <a:xfrm>
            <a:off x="504000" y="301320"/>
            <a:ext cx="9070920" cy="12614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tr-TR" sz="4400" strike="noStrike" spc="-1">
                <a:solidFill>
                  <a:srgbClr val="000000"/>
                </a:solidFill>
                <a:uFill>
                  <a:solidFill>
                    <a:srgbClr val="FFFFFF"/>
                  </a:solidFill>
                </a:uFill>
                <a:latin typeface="Arial"/>
                <a:ea typeface="DejaVu Sans"/>
              </a:rPr>
              <a:t>Samanyolu</a:t>
            </a:r>
            <a:endParaRPr/>
          </a:p>
        </p:txBody>
      </p:sp>
      <p:sp>
        <p:nvSpPr>
          <p:cNvPr id="153" name="CustomShape 2"/>
          <p:cNvSpPr/>
          <p:nvPr/>
        </p:nvSpPr>
        <p:spPr>
          <a:xfrm>
            <a:off x="360734" y="1537290"/>
            <a:ext cx="9357452" cy="438372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r>
              <a:rPr lang="tr-TR" sz="3200" strike="noStrike" spc="-1" dirty="0">
                <a:solidFill>
                  <a:srgbClr val="000000"/>
                </a:solidFill>
                <a:uFill>
                  <a:solidFill>
                    <a:srgbClr val="FFFFFF"/>
                  </a:solidFill>
                </a:uFill>
                <a:latin typeface="Arial"/>
                <a:ea typeface="DejaVu Sans"/>
              </a:rPr>
              <a:t>Samanyolu’nun şekli küresel olsaydı her doğrultuda aynı sayıda yıldız görünürdü. Fakat, disk şeklinde olduğundan gökyüzündeki yıldızlar bir kuşak içinde yoğunlaşmış gibi görülmektedir.</a:t>
            </a:r>
            <a:endParaRPr dirty="0"/>
          </a:p>
        </p:txBody>
      </p:sp>
      <p:pic>
        <p:nvPicPr>
          <p:cNvPr id="154" name="1504"/>
          <p:cNvPicPr/>
          <p:nvPr/>
        </p:nvPicPr>
        <p:blipFill>
          <a:blip r:embed="rId2"/>
          <a:srcRect t="17864" b="18701"/>
          <a:stretch/>
        </p:blipFill>
        <p:spPr>
          <a:xfrm>
            <a:off x="1482120" y="3563958"/>
            <a:ext cx="7114680" cy="3382920"/>
          </a:xfrm>
          <a:prstGeom prst="rect">
            <a:avLst/>
          </a:prstGeom>
          <a:ln>
            <a:noFill/>
          </a:ln>
        </p:spPr>
      </p:pic>
      <p:sp>
        <p:nvSpPr>
          <p:cNvPr id="155" name="CustomShape 3"/>
          <p:cNvSpPr/>
          <p:nvPr/>
        </p:nvSpPr>
        <p:spPr>
          <a:xfrm>
            <a:off x="1325603" y="6984000"/>
            <a:ext cx="8249317" cy="34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tr-TR" sz="1800" strike="noStrike" spc="-1" dirty="0">
                <a:solidFill>
                  <a:srgbClr val="000000"/>
                </a:solidFill>
                <a:uFill>
                  <a:solidFill>
                    <a:srgbClr val="FFFFFF"/>
                  </a:solidFill>
                </a:uFill>
                <a:latin typeface="Arial"/>
                <a:ea typeface="DejaVu Sans"/>
              </a:rPr>
              <a:t>Samanyolu’nun Herschel Modeline göre çizimi gösterilmektedir.</a:t>
            </a:r>
            <a:endParaRPr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CustomShape 1"/>
          <p:cNvSpPr/>
          <p:nvPr/>
        </p:nvSpPr>
        <p:spPr>
          <a:xfrm>
            <a:off x="486720" y="568800"/>
            <a:ext cx="202680" cy="370800"/>
          </a:xfrm>
          <a:noFill/>
          <a:ln>
            <a:noFill/>
          </a:ln>
        </p:spPr>
        <p:style>
          <a:lnRef idx="0">
            <a:scrgbClr r="0" g="0" b="0"/>
          </a:lnRef>
          <a:fillRef idx="0">
            <a:scrgbClr r="0" g="0" b="0"/>
          </a:fillRef>
          <a:effectRef idx="0">
            <a:scrgbClr r="0" g="0" b="0"/>
          </a:effectRef>
          <a:fontRef idx="minor"/>
        </p:style>
      </p:sp>
      <p:sp>
        <p:nvSpPr>
          <p:cNvPr id="393" name="CustomShape 2"/>
          <p:cNvSpPr/>
          <p:nvPr/>
        </p:nvSpPr>
        <p:spPr>
          <a:xfrm>
            <a:off x="587880" y="756000"/>
            <a:ext cx="9072720" cy="903988"/>
          </a:xfrm>
          <a:noFill/>
          <a:ln>
            <a:noFill/>
          </a:ln>
        </p:spPr>
        <p:style>
          <a:lnRef idx="0">
            <a:scrgbClr r="0" g="0" b="0"/>
          </a:lnRef>
          <a:fillRef idx="0">
            <a:scrgbClr r="0" g="0" b="0"/>
          </a:fillRef>
          <a:effectRef idx="0">
            <a:scrgbClr r="0" g="0" b="0"/>
          </a:effectRef>
          <a:fontRef idx="minor"/>
        </p:style>
        <p:txBody>
          <a:bodyPr lIns="90000" tIns="46800" rIns="90000" bIns="46800"/>
          <a:lstStyle/>
          <a:p>
            <a:pPr marL="342720" indent="-342720">
              <a:lnSpc>
                <a:spcPct val="100000"/>
              </a:lnSpc>
            </a:pPr>
            <a:r>
              <a:rPr lang="tr-TR" sz="2000" i="1" spc="-1" dirty="0" smtClean="0">
                <a:latin typeface="Lucida Sans"/>
              </a:rPr>
              <a:t>Galaktik disk, spiral kollar, yıldız popülasyonları, yıldız kümeleri ve halo</a:t>
            </a:r>
            <a:endParaRPr dirty="0"/>
          </a:p>
          <a:p>
            <a:pPr marL="914400" lvl="2">
              <a:lnSpc>
                <a:spcPct val="100000"/>
              </a:lnSpc>
            </a:pPr>
            <a:r>
              <a:rPr lang="en-US" sz="1600" i="1" strike="noStrike" spc="-1" dirty="0">
                <a:solidFill>
                  <a:srgbClr val="000000"/>
                </a:solidFill>
                <a:uFill>
                  <a:solidFill>
                    <a:srgbClr val="FFFFFF"/>
                  </a:solidFill>
                </a:uFill>
                <a:latin typeface="Lucida Sans"/>
                <a:ea typeface="ＭＳ Ｐゴシック"/>
              </a:rPr>
              <a:t> </a:t>
            </a:r>
            <a:endParaRPr dirty="0"/>
          </a:p>
        </p:txBody>
      </p:sp>
      <p:pic>
        <p:nvPicPr>
          <p:cNvPr id="394" name="Picture 4" descr="FG14_009"/>
          <p:cNvPicPr/>
          <p:nvPr/>
        </p:nvPicPr>
        <p:blipFill>
          <a:blip r:embed="rId3">
            <a:lum contrast="18000"/>
          </a:blip>
          <a:srcRect l="2728" t="4058" r="5127" b="7030"/>
          <a:stretch/>
        </p:blipFill>
        <p:spPr>
          <a:xfrm>
            <a:off x="1078088" y="1281240"/>
            <a:ext cx="7967437" cy="6048028"/>
          </a:xfrm>
          <a:prstGeom prst="rect">
            <a:avLst/>
          </a:prstGeom>
          <a:ln>
            <a:noFill/>
          </a:ln>
        </p:spPr>
      </p:pic>
      <p:sp>
        <p:nvSpPr>
          <p:cNvPr id="395" name="CustomShape 3"/>
          <p:cNvSpPr/>
          <p:nvPr/>
        </p:nvSpPr>
        <p:spPr>
          <a:xfrm>
            <a:off x="3108240" y="252000"/>
            <a:ext cx="4012200" cy="496800"/>
          </a:xfr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2650" spc="-1">
                <a:solidFill>
                  <a:srgbClr val="FFFFFF"/>
                </a:solidFill>
                <a:latin typeface="Arial"/>
              </a:rPr>
              <a:t>Morphology of our Galaxy</a:t>
            </a:r>
            <a:endParaRPr/>
          </a:p>
        </p:txBody>
      </p:sp>
    </p:spTree>
  </p:cSld>
  <p:clrMapOvr>
    <a:masterClrMapping/>
  </p:clrMapOvr>
  <p:transition>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39" name="Picture 4" descr="07"/>
          <p:cNvPicPr/>
          <p:nvPr/>
        </p:nvPicPr>
        <p:blipFill>
          <a:blip r:embed="rId2"/>
          <a:stretch/>
        </p:blipFill>
        <p:spPr>
          <a:xfrm>
            <a:off x="756000" y="1417320"/>
            <a:ext cx="7899840" cy="4882320"/>
          </a:xfrm>
          <a:prstGeom prst="rect">
            <a:avLst/>
          </a:prstGeom>
          <a:ln>
            <a:noFill/>
          </a:ln>
        </p:spPr>
      </p:pic>
      <p:sp>
        <p:nvSpPr>
          <p:cNvPr id="240" name="TextShape 1"/>
          <p:cNvSpPr txBox="1"/>
          <p:nvPr/>
        </p:nvSpPr>
        <p:spPr>
          <a:xfrm>
            <a:off x="755640" y="50760"/>
            <a:ext cx="8736480" cy="957240"/>
          </a:xfrm>
          <a:prstGeom prst="rect">
            <a:avLst/>
          </a:prstGeom>
          <a:noFill/>
          <a:ln>
            <a:noFill/>
          </a:ln>
        </p:spPr>
        <p:txBody>
          <a:bodyPr anchor="ctr"/>
          <a:lstStyle/>
          <a:p>
            <a:pPr algn="ctr"/>
            <a:r>
              <a:rPr lang="en-US" sz="4000" u="sng" spc="-1">
                <a:solidFill>
                  <a:srgbClr val="FFFF00"/>
                </a:solidFill>
                <a:uFill>
                  <a:solidFill>
                    <a:srgbClr val="FFFFFF"/>
                  </a:solidFill>
                </a:uFill>
                <a:latin typeface="Arial"/>
              </a:rPr>
              <a:t>Samanyolu</a:t>
            </a:r>
            <a:endParaRPr/>
          </a:p>
        </p:txBody>
      </p:sp>
      <p:sp>
        <p:nvSpPr>
          <p:cNvPr id="241" name="CustomShape 2"/>
          <p:cNvSpPr/>
          <p:nvPr/>
        </p:nvSpPr>
        <p:spPr>
          <a:xfrm>
            <a:off x="1764000" y="1007640"/>
            <a:ext cx="6384600" cy="459720"/>
          </a:xfr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2400" spc="-1">
                <a:solidFill>
                  <a:srgbClr val="FFFF00"/>
                </a:solidFill>
                <a:latin typeface="Arial"/>
              </a:rPr>
              <a:t>Kırmızıöte toz ışık yaymaktadır</a:t>
            </a:r>
            <a:endParaRPr/>
          </a:p>
        </p:txBody>
      </p:sp>
      <p:sp>
        <p:nvSpPr>
          <p:cNvPr id="242" name="CustomShape 3"/>
          <p:cNvSpPr/>
          <p:nvPr/>
        </p:nvSpPr>
        <p:spPr>
          <a:xfrm>
            <a:off x="3276000" y="5795640"/>
            <a:ext cx="5964120" cy="1191240"/>
          </a:xfr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2400" spc="-1">
                <a:solidFill>
                  <a:srgbClr val="FFFF00"/>
                </a:solidFill>
                <a:latin typeface="Arial"/>
              </a:rPr>
              <a:t>Küçük ve Büyük Magellan bulutsuları: Samanyolu'nun uydu galaksileri, 160,000 ışık yılı ve 180,000 ışık yılı uzaklıkta.</a:t>
            </a:r>
            <a:endParaRPr/>
          </a:p>
        </p:txBody>
      </p:sp>
      <p:sp>
        <p:nvSpPr>
          <p:cNvPr id="243" name="Line 4"/>
          <p:cNvSpPr/>
          <p:nvPr/>
        </p:nvSpPr>
        <p:spPr>
          <a:xfrm flipV="1">
            <a:off x="4116240" y="4955040"/>
            <a:ext cx="1427760" cy="924120"/>
          </a:xfrm>
          <a:prstGeom prst="line">
            <a:avLst/>
          </a:prstGeom>
          <a:ln w="28440">
            <a:solidFill>
              <a:srgbClr val="FFFF00"/>
            </a:solidFill>
            <a:miter/>
            <a:tailEnd type="triangle" w="med" len="med"/>
          </a:ln>
        </p:spPr>
        <p:style>
          <a:lnRef idx="0">
            <a:scrgbClr r="0" g="0" b="0"/>
          </a:lnRef>
          <a:fillRef idx="0">
            <a:scrgbClr r="0" g="0" b="0"/>
          </a:fillRef>
          <a:effectRef idx="0">
            <a:scrgbClr r="0" g="0" b="0"/>
          </a:effectRef>
          <a:fontRef idx="minor"/>
        </p:style>
      </p:sp>
      <p:sp>
        <p:nvSpPr>
          <p:cNvPr id="244" name="Line 5"/>
          <p:cNvSpPr/>
          <p:nvPr/>
        </p:nvSpPr>
        <p:spPr>
          <a:xfrm flipV="1">
            <a:off x="5628240" y="4871880"/>
            <a:ext cx="504360" cy="1008000"/>
          </a:xfrm>
          <a:prstGeom prst="line">
            <a:avLst/>
          </a:prstGeom>
          <a:ln w="28440">
            <a:solidFill>
              <a:srgbClr val="FFFF00"/>
            </a:solidFill>
            <a:miter/>
            <a:tailEnd type="triangle" w="med" len="med"/>
          </a:ln>
        </p:spPr>
        <p:style>
          <a:lnRef idx="0">
            <a:scrgbClr r="0" g="0" b="0"/>
          </a:lnRef>
          <a:fillRef idx="0">
            <a:scrgbClr r="0" g="0" b="0"/>
          </a:fillRef>
          <a:effectRef idx="0">
            <a:scrgbClr r="0" g="0" b="0"/>
          </a:effectRef>
          <a:fontRef idx="minor"/>
        </p:style>
      </p:sp>
      <p:sp>
        <p:nvSpPr>
          <p:cNvPr id="245" name="CustomShape 6" hidden="1"/>
          <p:cNvSpPr/>
          <p:nvPr/>
        </p:nvSpPr>
        <p:spPr>
          <a:xfrm>
            <a:off x="9100800" y="280080"/>
            <a:ext cx="419760" cy="349920"/>
          </a:xfrm>
          <a:custGeom>
            <a:avLst/>
            <a:gdLst/>
            <a:ahLst/>
            <a:cxnLst/>
            <a:rect l="0" t="0" r="r" b="b"/>
            <a:pathLst>
              <a:path w="1168" h="1057">
                <a:moveTo>
                  <a:pt x="193" y="0"/>
                </a:moveTo>
                <a:cubicBezTo>
                  <a:pt x="96" y="0"/>
                  <a:pt x="0" y="80"/>
                  <a:pt x="0" y="161"/>
                </a:cubicBezTo>
                <a:lnTo>
                  <a:pt x="0" y="282"/>
                </a:lnTo>
                <a:lnTo>
                  <a:pt x="0" y="404"/>
                </a:lnTo>
                <a:lnTo>
                  <a:pt x="0" y="568"/>
                </a:lnTo>
                <a:lnTo>
                  <a:pt x="0" y="690"/>
                </a:lnTo>
                <a:lnTo>
                  <a:pt x="0" y="811"/>
                </a:lnTo>
                <a:cubicBezTo>
                  <a:pt x="0" y="892"/>
                  <a:pt x="96" y="973"/>
                  <a:pt x="193" y="973"/>
                </a:cubicBezTo>
                <a:lnTo>
                  <a:pt x="65" y="1056"/>
                </a:lnTo>
                <a:lnTo>
                  <a:pt x="484" y="973"/>
                </a:lnTo>
                <a:lnTo>
                  <a:pt x="682" y="973"/>
                </a:lnTo>
                <a:lnTo>
                  <a:pt x="827" y="973"/>
                </a:lnTo>
                <a:lnTo>
                  <a:pt x="973" y="973"/>
                </a:lnTo>
                <a:cubicBezTo>
                  <a:pt x="1070" y="973"/>
                  <a:pt x="1167" y="892"/>
                  <a:pt x="1167" y="811"/>
                </a:cubicBezTo>
                <a:lnTo>
                  <a:pt x="1167" y="690"/>
                </a:lnTo>
                <a:lnTo>
                  <a:pt x="1167" y="568"/>
                </a:lnTo>
                <a:lnTo>
                  <a:pt x="1167" y="404"/>
                </a:lnTo>
                <a:lnTo>
                  <a:pt x="1167" y="282"/>
                </a:lnTo>
                <a:lnTo>
                  <a:pt x="1167" y="161"/>
                </a:lnTo>
                <a:cubicBezTo>
                  <a:pt x="1167" y="80"/>
                  <a:pt x="1070" y="0"/>
                  <a:pt x="973" y="0"/>
                </a:cubicBezTo>
                <a:lnTo>
                  <a:pt x="827" y="0"/>
                </a:lnTo>
                <a:lnTo>
                  <a:pt x="682" y="0"/>
                </a:lnTo>
                <a:lnTo>
                  <a:pt x="484" y="0"/>
                </a:lnTo>
                <a:lnTo>
                  <a:pt x="339" y="0"/>
                </a:lnTo>
                <a:lnTo>
                  <a:pt x="193" y="0"/>
                </a:lnTo>
              </a:path>
            </a:pathLst>
          </a:custGeom>
          <a:solidFill>
            <a:srgbClr val="BBE0E3">
              <a:alpha val="25000"/>
            </a:srgbClr>
          </a:solidFill>
          <a:ln w="19080">
            <a:solidFill>
              <a:srgbClr val="000000"/>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a:lnSpc>
                <a:spcPct val="100000"/>
              </a:lnSpc>
            </a:pPr>
            <a:r>
              <a:rPr lang="en-US" sz="1400" b="1" spc="-1">
                <a:latin typeface="Tahoma"/>
              </a:rPr>
              <a:t>0</a:t>
            </a:r>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slide(fromBottom)">
                                      <p:cBhvr additive="repl">
                                        <p:cTn id="7" dur="500"/>
                                        <p:tgtEl>
                                          <p:spTgt spid="242"/>
                                        </p:tgtEl>
                                      </p:cBhvr>
                                    </p:animEffect>
                                  </p:childTnLst>
                                </p:cTn>
                              </p:par>
                              <p:par>
                                <p:cTn id="8" presetID="12" presetClass="entr" presetSubtype="4" fill="hold" nodeType="withEffect">
                                  <p:stCondLst>
                                    <p:cond delay="0"/>
                                  </p:stCondLst>
                                  <p:childTnLst>
                                    <p:set>
                                      <p:cBhvr>
                                        <p:cTn id="9" dur="1" fill="hold">
                                          <p:stCondLst>
                                            <p:cond delay="0"/>
                                          </p:stCondLst>
                                        </p:cTn>
                                        <p:tgtEl>
                                          <p:spTgt spid="243"/>
                                        </p:tgtEl>
                                        <p:attrNameLst>
                                          <p:attrName>style.visibility</p:attrName>
                                        </p:attrNameLst>
                                      </p:cBhvr>
                                      <p:to>
                                        <p:strVal val="visible"/>
                                      </p:to>
                                    </p:set>
                                    <p:animEffect transition="in" filter="slide(fromBottom)">
                                      <p:cBhvr additive="repl">
                                        <p:cTn id="10" dur="500"/>
                                        <p:tgtEl>
                                          <p:spTgt spid="243"/>
                                        </p:tgtEl>
                                      </p:cBhvr>
                                    </p:animEffect>
                                  </p:childTnLst>
                                </p:cTn>
                              </p:par>
                              <p:par>
                                <p:cTn id="11" presetID="12" presetClass="entr" presetSubtype="4" fill="hold" nodeType="withEffect">
                                  <p:stCondLst>
                                    <p:cond delay="0"/>
                                  </p:stCondLst>
                                  <p:childTnLst>
                                    <p:set>
                                      <p:cBhvr>
                                        <p:cTn id="12" dur="1" fill="hold">
                                          <p:stCondLst>
                                            <p:cond delay="0"/>
                                          </p:stCondLst>
                                        </p:cTn>
                                        <p:tgtEl>
                                          <p:spTgt spid="244"/>
                                        </p:tgtEl>
                                        <p:attrNameLst>
                                          <p:attrName>style.visibility</p:attrName>
                                        </p:attrNameLst>
                                      </p:cBhvr>
                                      <p:to>
                                        <p:strVal val="visible"/>
                                      </p:to>
                                    </p:set>
                                    <p:animEffect transition="in" filter="slide(fromBottom)">
                                      <p:cBhvr additive="repl">
                                        <p:cTn id="13" dur="5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4000" y="718782"/>
            <a:ext cx="9072000" cy="1261800"/>
          </a:xfrm>
        </p:spPr>
        <p:txBody>
          <a:bodyPr/>
          <a:lstStyle/>
          <a:p>
            <a:r>
              <a:rPr lang="en-US" u="sng" spc="-1" dirty="0" err="1">
                <a:solidFill>
                  <a:srgbClr val="FFFF00"/>
                </a:solidFill>
                <a:uFill>
                  <a:solidFill>
                    <a:srgbClr val="FFFFFF"/>
                  </a:solidFill>
                </a:uFill>
              </a:rPr>
              <a:t>Samanyolu'nun</a:t>
            </a:r>
            <a:r>
              <a:rPr lang="en-US" u="sng" spc="-1" dirty="0">
                <a:solidFill>
                  <a:srgbClr val="FFFF00"/>
                </a:solidFill>
                <a:uFill>
                  <a:solidFill>
                    <a:srgbClr val="FFFFFF"/>
                  </a:solidFill>
                </a:uFill>
              </a:rPr>
              <a:t> </a:t>
            </a:r>
            <a:r>
              <a:rPr lang="tr-TR" u="sng" spc="-1" dirty="0">
                <a:solidFill>
                  <a:srgbClr val="FFFF00"/>
                </a:solidFill>
                <a:uFill>
                  <a:solidFill>
                    <a:srgbClr val="FFFFFF"/>
                  </a:solidFill>
                </a:uFill>
              </a:rPr>
              <a:t>r</a:t>
            </a:r>
            <a:r>
              <a:rPr lang="tr-TR" u="sng" spc="-1" dirty="0" smtClean="0">
                <a:solidFill>
                  <a:srgbClr val="FFFF00"/>
                </a:solidFill>
                <a:uFill>
                  <a:solidFill>
                    <a:srgbClr val="FFFFFF"/>
                  </a:solidFill>
                </a:uFill>
              </a:rPr>
              <a:t>adyo bölgede</a:t>
            </a:r>
            <a:r>
              <a:rPr lang="en-US" u="sng" spc="-1" dirty="0" smtClean="0">
                <a:solidFill>
                  <a:srgbClr val="FFFF00"/>
                </a:solidFill>
                <a:uFill>
                  <a:solidFill>
                    <a:srgbClr val="FFFFFF"/>
                  </a:solidFill>
                </a:uFill>
              </a:rPr>
              <a:t> </a:t>
            </a:r>
            <a:r>
              <a:rPr lang="en-US" u="sng" spc="-1" dirty="0" err="1">
                <a:solidFill>
                  <a:srgbClr val="FFFF00"/>
                </a:solidFill>
                <a:uFill>
                  <a:solidFill>
                    <a:srgbClr val="FFFFFF"/>
                  </a:solidFill>
                </a:uFill>
              </a:rPr>
              <a:t>Görüntüsü</a:t>
            </a:r>
            <a:r>
              <a:rPr lang="en-US" dirty="0" smtClean="0"/>
              <a:t/>
            </a:r>
            <a:br>
              <a:rPr lang="en-US" dirty="0" smtClean="0"/>
            </a:br>
            <a:endParaRPr lang="tr-TR" dirty="0"/>
          </a:p>
        </p:txBody>
      </p:sp>
      <p:sp>
        <p:nvSpPr>
          <p:cNvPr id="3" name="Subtitle 2"/>
          <p:cNvSpPr>
            <a:spLocks noGrp="1"/>
          </p:cNvSpPr>
          <p:nvPr>
            <p:ph type="subTitle"/>
          </p:nvPr>
        </p:nvSpPr>
        <p:spPr/>
        <p:txBody>
          <a:bodyPr/>
          <a:lstStyle/>
          <a:p>
            <a:endParaRPr lang="tr-TR" dirty="0"/>
          </a:p>
        </p:txBody>
      </p:sp>
      <p:pic>
        <p:nvPicPr>
          <p:cNvPr id="4" name="Picture 4" descr="radio_allsky"/>
          <p:cNvPicPr/>
          <p:nvPr/>
        </p:nvPicPr>
        <p:blipFill rotWithShape="1">
          <a:blip r:embed="rId2"/>
          <a:srcRect t="11238" b="20131"/>
          <a:stretch/>
        </p:blipFill>
        <p:spPr>
          <a:xfrm>
            <a:off x="166014" y="1563120"/>
            <a:ext cx="9779843" cy="5639538"/>
          </a:xfrm>
          <a:prstGeom prst="rect">
            <a:avLst/>
          </a:prstGeom>
          <a:ln>
            <a:noFill/>
          </a:ln>
        </p:spPr>
      </p:pic>
    </p:spTree>
    <p:extLst>
      <p:ext uri="{BB962C8B-B14F-4D97-AF65-F5344CB8AC3E}">
        <p14:creationId xmlns:p14="http://schemas.microsoft.com/office/powerpoint/2010/main" val="656702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spc="-1" dirty="0" err="1" smtClean="0">
                <a:solidFill>
                  <a:srgbClr val="FFFF00"/>
                </a:solidFill>
                <a:uFill>
                  <a:solidFill>
                    <a:srgbClr val="FFFFFF"/>
                  </a:solidFill>
                </a:uFill>
              </a:rPr>
              <a:t>Samanyolu'nun</a:t>
            </a:r>
            <a:r>
              <a:rPr lang="en-US" u="sng" spc="-1" dirty="0" smtClean="0">
                <a:solidFill>
                  <a:srgbClr val="FFFF00"/>
                </a:solidFill>
                <a:uFill>
                  <a:solidFill>
                    <a:srgbClr val="FFFFFF"/>
                  </a:solidFill>
                </a:uFill>
              </a:rPr>
              <a:t> </a:t>
            </a:r>
            <a:r>
              <a:rPr lang="tr-TR" u="sng" spc="-1" dirty="0" smtClean="0">
                <a:solidFill>
                  <a:srgbClr val="FFFF00"/>
                </a:solidFill>
                <a:uFill>
                  <a:solidFill>
                    <a:srgbClr val="FFFFFF"/>
                  </a:solidFill>
                </a:uFill>
              </a:rPr>
              <a:t>görsel bölgede</a:t>
            </a:r>
            <a:r>
              <a:rPr lang="en-US" u="sng" spc="-1" dirty="0" smtClean="0">
                <a:solidFill>
                  <a:srgbClr val="FFFF00"/>
                </a:solidFill>
                <a:uFill>
                  <a:solidFill>
                    <a:srgbClr val="FFFFFF"/>
                  </a:solidFill>
                </a:uFill>
              </a:rPr>
              <a:t> </a:t>
            </a:r>
            <a:r>
              <a:rPr lang="en-US" u="sng" spc="-1" dirty="0" err="1" smtClean="0">
                <a:solidFill>
                  <a:srgbClr val="FFFF00"/>
                </a:solidFill>
                <a:uFill>
                  <a:solidFill>
                    <a:srgbClr val="FFFFFF"/>
                  </a:solidFill>
                </a:uFill>
              </a:rPr>
              <a:t>Görüntüsü</a:t>
            </a:r>
            <a:endParaRPr lang="tr-TR" dirty="0"/>
          </a:p>
        </p:txBody>
      </p:sp>
      <p:sp>
        <p:nvSpPr>
          <p:cNvPr id="3" name="Subtitle 2"/>
          <p:cNvSpPr>
            <a:spLocks noGrp="1"/>
          </p:cNvSpPr>
          <p:nvPr>
            <p:ph type="subTitle"/>
          </p:nvPr>
        </p:nvSpPr>
        <p:spPr/>
        <p:txBody>
          <a:bodyPr/>
          <a:lstStyle/>
          <a:p>
            <a:endParaRPr lang="tr-TR" dirty="0"/>
          </a:p>
        </p:txBody>
      </p:sp>
      <p:pic>
        <p:nvPicPr>
          <p:cNvPr id="4" name="Picture 7" descr="visible_allsky"/>
          <p:cNvPicPr/>
          <p:nvPr/>
        </p:nvPicPr>
        <p:blipFill>
          <a:blip r:embed="rId2"/>
          <a:stretch/>
        </p:blipFill>
        <p:spPr>
          <a:xfrm>
            <a:off x="965880" y="1448675"/>
            <a:ext cx="8148240" cy="6111000"/>
          </a:xfrm>
          <a:prstGeom prst="rect">
            <a:avLst/>
          </a:prstGeom>
          <a:ln>
            <a:noFill/>
          </a:ln>
        </p:spPr>
      </p:pic>
    </p:spTree>
    <p:extLst>
      <p:ext uri="{BB962C8B-B14F-4D97-AF65-F5344CB8AC3E}">
        <p14:creationId xmlns:p14="http://schemas.microsoft.com/office/powerpoint/2010/main" val="1470531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spc="-1" dirty="0" err="1" smtClean="0">
                <a:solidFill>
                  <a:srgbClr val="FFFF00"/>
                </a:solidFill>
                <a:uFill>
                  <a:solidFill>
                    <a:srgbClr val="FFFFFF"/>
                  </a:solidFill>
                </a:uFill>
              </a:rPr>
              <a:t>Samanyolu'nun</a:t>
            </a:r>
            <a:r>
              <a:rPr lang="en-US" u="sng" spc="-1" dirty="0" smtClean="0">
                <a:solidFill>
                  <a:srgbClr val="FFFF00"/>
                </a:solidFill>
                <a:uFill>
                  <a:solidFill>
                    <a:srgbClr val="FFFFFF"/>
                  </a:solidFill>
                </a:uFill>
              </a:rPr>
              <a:t> </a:t>
            </a:r>
            <a:r>
              <a:rPr lang="tr-TR" u="sng" spc="-1" dirty="0" smtClean="0">
                <a:solidFill>
                  <a:srgbClr val="FFFF00"/>
                </a:solidFill>
                <a:uFill>
                  <a:solidFill>
                    <a:srgbClr val="FFFFFF"/>
                  </a:solidFill>
                </a:uFill>
              </a:rPr>
              <a:t>x-ışın bölgesinde</a:t>
            </a:r>
            <a:r>
              <a:rPr lang="en-US" u="sng" spc="-1" dirty="0" smtClean="0">
                <a:solidFill>
                  <a:srgbClr val="FFFF00"/>
                </a:solidFill>
                <a:uFill>
                  <a:solidFill>
                    <a:srgbClr val="FFFFFF"/>
                  </a:solidFill>
                </a:uFill>
              </a:rPr>
              <a:t> </a:t>
            </a:r>
            <a:r>
              <a:rPr lang="en-US" u="sng" spc="-1" dirty="0" err="1" smtClean="0">
                <a:solidFill>
                  <a:srgbClr val="FFFF00"/>
                </a:solidFill>
                <a:uFill>
                  <a:solidFill>
                    <a:srgbClr val="FFFFFF"/>
                  </a:solidFill>
                </a:uFill>
              </a:rPr>
              <a:t>Görüntüsü</a:t>
            </a:r>
            <a:endParaRPr lang="tr-TR" dirty="0"/>
          </a:p>
        </p:txBody>
      </p:sp>
      <p:sp>
        <p:nvSpPr>
          <p:cNvPr id="3" name="Subtitle 2"/>
          <p:cNvSpPr>
            <a:spLocks noGrp="1"/>
          </p:cNvSpPr>
          <p:nvPr>
            <p:ph type="subTitle"/>
          </p:nvPr>
        </p:nvSpPr>
        <p:spPr/>
        <p:txBody>
          <a:bodyPr/>
          <a:lstStyle/>
          <a:p>
            <a:endParaRPr lang="tr-TR" dirty="0"/>
          </a:p>
        </p:txBody>
      </p:sp>
      <p:pic>
        <p:nvPicPr>
          <p:cNvPr id="4" name="Picture 16" descr="Xray_allsky"/>
          <p:cNvPicPr/>
          <p:nvPr/>
        </p:nvPicPr>
        <p:blipFill>
          <a:blip r:embed="rId2"/>
          <a:stretch/>
        </p:blipFill>
        <p:spPr>
          <a:xfrm>
            <a:off x="504000" y="1563120"/>
            <a:ext cx="8652240" cy="6113880"/>
          </a:xfrm>
          <a:prstGeom prst="rect">
            <a:avLst/>
          </a:prstGeom>
          <a:ln>
            <a:noFill/>
          </a:ln>
        </p:spPr>
      </p:pic>
    </p:spTree>
    <p:extLst>
      <p:ext uri="{BB962C8B-B14F-4D97-AF65-F5344CB8AC3E}">
        <p14:creationId xmlns:p14="http://schemas.microsoft.com/office/powerpoint/2010/main" val="897983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4000" y="506880"/>
            <a:ext cx="9072000" cy="1261800"/>
          </a:xfrm>
        </p:spPr>
        <p:txBody>
          <a:bodyPr/>
          <a:lstStyle/>
          <a:p>
            <a:r>
              <a:rPr lang="en-US" u="sng" spc="-1" dirty="0" err="1">
                <a:solidFill>
                  <a:srgbClr val="FFFF00"/>
                </a:solidFill>
                <a:uFill>
                  <a:solidFill>
                    <a:srgbClr val="FFFFFF"/>
                  </a:solidFill>
                </a:uFill>
              </a:rPr>
              <a:t>Samanyolu'nun</a:t>
            </a:r>
            <a:r>
              <a:rPr lang="en-US" u="sng" spc="-1" dirty="0">
                <a:solidFill>
                  <a:srgbClr val="FFFF00"/>
                </a:solidFill>
                <a:uFill>
                  <a:solidFill>
                    <a:srgbClr val="FFFFFF"/>
                  </a:solidFill>
                </a:uFill>
              </a:rPr>
              <a:t> </a:t>
            </a:r>
            <a:r>
              <a:rPr lang="tr-TR" u="sng" spc="-1" dirty="0" smtClean="0">
                <a:solidFill>
                  <a:srgbClr val="FFFF00"/>
                </a:solidFill>
                <a:uFill>
                  <a:solidFill>
                    <a:srgbClr val="FFFFFF"/>
                  </a:solidFill>
                </a:uFill>
                <a:latin typeface="Symbol" panose="05050102010706020507" pitchFamily="18" charset="2"/>
              </a:rPr>
              <a:t>g</a:t>
            </a:r>
            <a:r>
              <a:rPr lang="tr-TR" u="sng" spc="-1" dirty="0" smtClean="0">
                <a:solidFill>
                  <a:srgbClr val="FFFF00"/>
                </a:solidFill>
                <a:uFill>
                  <a:solidFill>
                    <a:srgbClr val="FFFFFF"/>
                  </a:solidFill>
                </a:uFill>
              </a:rPr>
              <a:t>-ışın bölgesinde</a:t>
            </a:r>
            <a:r>
              <a:rPr lang="en-US" u="sng" spc="-1" dirty="0" smtClean="0">
                <a:solidFill>
                  <a:srgbClr val="FFFF00"/>
                </a:solidFill>
                <a:uFill>
                  <a:solidFill>
                    <a:srgbClr val="FFFFFF"/>
                  </a:solidFill>
                </a:uFill>
              </a:rPr>
              <a:t> </a:t>
            </a:r>
            <a:r>
              <a:rPr lang="en-US" u="sng" spc="-1" dirty="0" err="1" smtClean="0">
                <a:solidFill>
                  <a:srgbClr val="FFFF00"/>
                </a:solidFill>
                <a:uFill>
                  <a:solidFill>
                    <a:srgbClr val="FFFFFF"/>
                  </a:solidFill>
                </a:uFill>
              </a:rPr>
              <a:t>Görüntüsü</a:t>
            </a:r>
            <a:r>
              <a:rPr lang="en-US" dirty="0" smtClean="0"/>
              <a:t/>
            </a:r>
            <a:br>
              <a:rPr lang="en-US" dirty="0" smtClean="0"/>
            </a:br>
            <a:endParaRPr lang="tr-TR" dirty="0"/>
          </a:p>
        </p:txBody>
      </p:sp>
      <p:sp>
        <p:nvSpPr>
          <p:cNvPr id="3" name="Subtitle 2"/>
          <p:cNvSpPr>
            <a:spLocks noGrp="1"/>
          </p:cNvSpPr>
          <p:nvPr>
            <p:ph type="subTitle"/>
          </p:nvPr>
        </p:nvSpPr>
        <p:spPr/>
        <p:txBody>
          <a:bodyPr/>
          <a:lstStyle/>
          <a:p>
            <a:endParaRPr lang="tr-TR" dirty="0"/>
          </a:p>
        </p:txBody>
      </p:sp>
      <p:pic>
        <p:nvPicPr>
          <p:cNvPr id="4" name="Picture 14" descr="Fermi3month_labeled_2048.jpg"/>
          <p:cNvPicPr/>
          <p:nvPr/>
        </p:nvPicPr>
        <p:blipFill>
          <a:blip r:embed="rId2"/>
          <a:stretch/>
        </p:blipFill>
        <p:spPr>
          <a:xfrm>
            <a:off x="504000" y="1768680"/>
            <a:ext cx="9714960" cy="5795640"/>
          </a:xfrm>
          <a:prstGeom prst="rect">
            <a:avLst/>
          </a:prstGeom>
          <a:ln>
            <a:noFill/>
          </a:ln>
        </p:spPr>
      </p:pic>
    </p:spTree>
    <p:extLst>
      <p:ext uri="{BB962C8B-B14F-4D97-AF65-F5344CB8AC3E}">
        <p14:creationId xmlns:p14="http://schemas.microsoft.com/office/powerpoint/2010/main" val="3047729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0" name="1514a"/>
          <p:cNvPicPr/>
          <p:nvPr/>
        </p:nvPicPr>
        <p:blipFill>
          <a:blip r:embed="rId2"/>
          <a:srcRect l="25812" r="25633"/>
          <a:stretch/>
        </p:blipFill>
        <p:spPr>
          <a:xfrm>
            <a:off x="216360" y="675360"/>
            <a:ext cx="4319640" cy="6675120"/>
          </a:xfrm>
          <a:prstGeom prst="rect">
            <a:avLst/>
          </a:prstGeom>
          <a:ln>
            <a:noFill/>
          </a:ln>
        </p:spPr>
      </p:pic>
      <p:pic>
        <p:nvPicPr>
          <p:cNvPr id="261" name="1514b"/>
          <p:cNvPicPr/>
          <p:nvPr/>
        </p:nvPicPr>
        <p:blipFill>
          <a:blip r:embed="rId3"/>
          <a:stretch/>
        </p:blipFill>
        <p:spPr>
          <a:xfrm>
            <a:off x="4956480" y="3816000"/>
            <a:ext cx="4115520" cy="3086280"/>
          </a:xfrm>
          <a:prstGeom prst="rect">
            <a:avLst/>
          </a:prstGeom>
          <a:ln>
            <a:noFill/>
          </a:ln>
        </p:spPr>
      </p:pic>
      <p:sp>
        <p:nvSpPr>
          <p:cNvPr id="262" name="CustomShape 1"/>
          <p:cNvSpPr/>
          <p:nvPr/>
        </p:nvSpPr>
        <p:spPr>
          <a:xfrm>
            <a:off x="4788000" y="839880"/>
            <a:ext cx="4955040" cy="2913120"/>
          </a:xfr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tr-TR" sz="2650" strike="noStrike" spc="-1">
                <a:solidFill>
                  <a:srgbClr val="000000"/>
                </a:solidFill>
                <a:uFill>
                  <a:solidFill>
                    <a:srgbClr val="FFFFFF"/>
                  </a:solidFill>
                </a:uFill>
                <a:latin typeface="Times New Roman"/>
                <a:ea typeface="DejaVu Sans"/>
              </a:rPr>
              <a:t>Gökadanın disk kısmını görmemizi tozlar engellemekte ve algılanamayan bölgeyi oluşturmaktadır. Kendi gökadamızın düzleminde hiç gökada göremeyiz çünkü disk görüşümüzü engelemektedir.</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8" name="Picture 257"/>
          <p:cNvPicPr/>
          <p:nvPr/>
        </p:nvPicPr>
        <p:blipFill>
          <a:blip r:embed="rId2"/>
          <a:stretch/>
        </p:blipFill>
        <p:spPr>
          <a:xfrm>
            <a:off x="3372120" y="0"/>
            <a:ext cx="6040080" cy="7559280"/>
          </a:xfrm>
          <a:prstGeom prst="rect">
            <a:avLst/>
          </a:prstGeom>
          <a:ln>
            <a:noFill/>
          </a:ln>
        </p:spPr>
      </p:pic>
      <p:sp>
        <p:nvSpPr>
          <p:cNvPr id="259" name="CustomShape 1"/>
          <p:cNvSpPr/>
          <p:nvPr/>
        </p:nvSpPr>
        <p:spPr>
          <a:xfrm>
            <a:off x="754200" y="2906640"/>
            <a:ext cx="2143080" cy="1190520"/>
          </a:xfr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tr-TR" sz="3600" strike="noStrike" spc="-1">
                <a:solidFill>
                  <a:srgbClr val="000000"/>
                </a:solidFill>
                <a:uFill>
                  <a:solidFill>
                    <a:srgbClr val="FFFFFF"/>
                  </a:solidFill>
                </a:uFill>
                <a:latin typeface="ZapfChancery"/>
                <a:ea typeface="DejaVu Sans"/>
              </a:rPr>
              <a:t>Gökada Merkez</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63" name="TextShape 1"/>
          <p:cNvSpPr txBox="1"/>
          <p:nvPr/>
        </p:nvSpPr>
        <p:spPr>
          <a:xfrm>
            <a:off x="587880" y="83880"/>
            <a:ext cx="9072720" cy="957240"/>
          </a:xfrm>
          <a:prstGeom prst="rect">
            <a:avLst/>
          </a:prstGeom>
          <a:noFill/>
          <a:ln>
            <a:noFill/>
          </a:ln>
        </p:spPr>
        <p:txBody>
          <a:bodyPr anchor="ctr"/>
          <a:lstStyle/>
          <a:p>
            <a:pPr algn="ctr"/>
            <a:r>
              <a:rPr lang="en-US" sz="4000" u="sng" spc="-1">
                <a:solidFill>
                  <a:srgbClr val="FFFF00"/>
                </a:solidFill>
                <a:uFill>
                  <a:solidFill>
                    <a:srgbClr val="FFFFFF"/>
                  </a:solidFill>
                </a:uFill>
                <a:latin typeface="Arial"/>
              </a:rPr>
              <a:t>Galaktik Merkez </a:t>
            </a:r>
            <a:endParaRPr/>
          </a:p>
        </p:txBody>
      </p:sp>
      <p:pic>
        <p:nvPicPr>
          <p:cNvPr id="264" name="Picture 3" descr="gc_1meter_big"/>
          <p:cNvPicPr/>
          <p:nvPr/>
        </p:nvPicPr>
        <p:blipFill>
          <a:blip r:embed="rId2">
            <a:lum bright="10000"/>
          </a:blip>
          <a:stretch/>
        </p:blipFill>
        <p:spPr>
          <a:xfrm>
            <a:off x="1308600" y="1310400"/>
            <a:ext cx="3983400" cy="4988880"/>
          </a:xfrm>
          <a:prstGeom prst="rect">
            <a:avLst/>
          </a:prstGeom>
          <a:ln>
            <a:noFill/>
          </a:ln>
        </p:spPr>
      </p:pic>
      <p:pic>
        <p:nvPicPr>
          <p:cNvPr id="265" name="Picture 4" descr="sgrA_radio"/>
          <p:cNvPicPr/>
          <p:nvPr/>
        </p:nvPicPr>
        <p:blipFill>
          <a:blip r:embed="rId3">
            <a:lum bright="10000"/>
          </a:blip>
          <a:stretch/>
        </p:blipFill>
        <p:spPr>
          <a:xfrm>
            <a:off x="5460120" y="2136240"/>
            <a:ext cx="4284360" cy="3213360"/>
          </a:xfrm>
          <a:prstGeom prst="rect">
            <a:avLst/>
          </a:prstGeom>
          <a:ln>
            <a:noFill/>
          </a:ln>
        </p:spPr>
      </p:pic>
      <p:sp>
        <p:nvSpPr>
          <p:cNvPr id="266" name="CustomShape 2"/>
          <p:cNvSpPr/>
          <p:nvPr/>
        </p:nvSpPr>
        <p:spPr>
          <a:xfrm>
            <a:off x="2856240" y="2939760"/>
            <a:ext cx="756000" cy="672120"/>
          </a:xfrm>
          <a:prstGeom prst="rect">
            <a:avLst/>
          </a:prstGeom>
          <a:noFill/>
          <a:ln w="19080">
            <a:solidFill>
              <a:srgbClr val="FFFFFF"/>
            </a:solidFill>
            <a:miter/>
          </a:ln>
        </p:spPr>
        <p:style>
          <a:lnRef idx="0">
            <a:scrgbClr r="0" g="0" b="0"/>
          </a:lnRef>
          <a:fillRef idx="0">
            <a:scrgbClr r="0" g="0" b="0"/>
          </a:fillRef>
          <a:effectRef idx="0">
            <a:scrgbClr r="0" g="0" b="0"/>
          </a:effectRef>
          <a:fontRef idx="minor"/>
        </p:style>
      </p:sp>
      <p:sp>
        <p:nvSpPr>
          <p:cNvPr id="267" name="Line 3"/>
          <p:cNvSpPr/>
          <p:nvPr/>
        </p:nvSpPr>
        <p:spPr>
          <a:xfrm flipV="1">
            <a:off x="2855880" y="2099520"/>
            <a:ext cx="2604240" cy="839880"/>
          </a:xfrm>
          <a:prstGeom prst="line">
            <a:avLst/>
          </a:prstGeom>
          <a:ln w="19080">
            <a:solidFill>
              <a:srgbClr val="FFFFFF"/>
            </a:solidFill>
            <a:miter/>
          </a:ln>
        </p:spPr>
        <p:style>
          <a:lnRef idx="0">
            <a:scrgbClr r="0" g="0" b="0"/>
          </a:lnRef>
          <a:fillRef idx="0">
            <a:scrgbClr r="0" g="0" b="0"/>
          </a:fillRef>
          <a:effectRef idx="0">
            <a:scrgbClr r="0" g="0" b="0"/>
          </a:effectRef>
          <a:fontRef idx="minor"/>
        </p:style>
      </p:sp>
      <p:sp>
        <p:nvSpPr>
          <p:cNvPr id="268" name="Line 4"/>
          <p:cNvSpPr/>
          <p:nvPr/>
        </p:nvSpPr>
        <p:spPr>
          <a:xfrm>
            <a:off x="2856240" y="3611880"/>
            <a:ext cx="2603880" cy="1764000"/>
          </a:xfrm>
          <a:prstGeom prst="line">
            <a:avLst/>
          </a:prstGeom>
          <a:ln w="19080">
            <a:solidFill>
              <a:srgbClr val="FFFFFF"/>
            </a:solidFill>
            <a:miter/>
          </a:ln>
        </p:spPr>
        <p:style>
          <a:lnRef idx="0">
            <a:scrgbClr r="0" g="0" b="0"/>
          </a:lnRef>
          <a:fillRef idx="0">
            <a:scrgbClr r="0" g="0" b="0"/>
          </a:fillRef>
          <a:effectRef idx="0">
            <a:scrgbClr r="0" g="0" b="0"/>
          </a:effectRef>
          <a:fontRef idx="minor"/>
        </p:style>
      </p:sp>
      <p:sp>
        <p:nvSpPr>
          <p:cNvPr id="269" name="CustomShape 5"/>
          <p:cNvSpPr/>
          <p:nvPr/>
        </p:nvSpPr>
        <p:spPr>
          <a:xfrm>
            <a:off x="5460120" y="2099880"/>
            <a:ext cx="4284360" cy="3275640"/>
          </a:xfrm>
          <a:prstGeom prst="rect">
            <a:avLst/>
          </a:prstGeom>
          <a:noFill/>
          <a:ln w="19080">
            <a:solidFill>
              <a:srgbClr val="FFFFFF"/>
            </a:solidFill>
            <a:miter/>
          </a:ln>
        </p:spPr>
        <p:style>
          <a:lnRef idx="0">
            <a:scrgbClr r="0" g="0" b="0"/>
          </a:lnRef>
          <a:fillRef idx="0">
            <a:scrgbClr r="0" g="0" b="0"/>
          </a:fillRef>
          <a:effectRef idx="0">
            <a:scrgbClr r="0" g="0" b="0"/>
          </a:effectRef>
          <a:fontRef idx="minor"/>
        </p:style>
      </p:sp>
      <p:sp>
        <p:nvSpPr>
          <p:cNvPr id="270" name="CustomShape 6"/>
          <p:cNvSpPr/>
          <p:nvPr/>
        </p:nvSpPr>
        <p:spPr>
          <a:xfrm>
            <a:off x="5712120" y="1158120"/>
            <a:ext cx="3864240" cy="703800"/>
          </a:xfr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2000" spc="-1">
                <a:solidFill>
                  <a:srgbClr val="FFFF00"/>
                </a:solidFill>
                <a:latin typeface="Arial"/>
              </a:rPr>
              <a:t>Birçok süpernova artığı ve kabuğu</a:t>
            </a:r>
            <a:endParaRPr/>
          </a:p>
        </p:txBody>
      </p:sp>
      <p:sp>
        <p:nvSpPr>
          <p:cNvPr id="271" name="CustomShape 7"/>
          <p:cNvSpPr/>
          <p:nvPr/>
        </p:nvSpPr>
        <p:spPr>
          <a:xfrm>
            <a:off x="5628240" y="4535640"/>
            <a:ext cx="1847880" cy="398880"/>
          </a:xfr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2000" spc="-1">
                <a:solidFill>
                  <a:srgbClr val="FFFF00"/>
                </a:solidFill>
                <a:latin typeface="Arial"/>
              </a:rPr>
              <a:t>Sgr A</a:t>
            </a:r>
            <a:endParaRPr/>
          </a:p>
        </p:txBody>
      </p:sp>
      <p:sp>
        <p:nvSpPr>
          <p:cNvPr id="272" name="CustomShape 8"/>
          <p:cNvSpPr/>
          <p:nvPr/>
        </p:nvSpPr>
        <p:spPr>
          <a:xfrm>
            <a:off x="5796360" y="2351880"/>
            <a:ext cx="1260000" cy="398880"/>
          </a:xfr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2000" spc="-1">
                <a:solidFill>
                  <a:srgbClr val="FFFF00"/>
                </a:solidFill>
                <a:latin typeface="Arial"/>
              </a:rPr>
              <a:t>Arc</a:t>
            </a:r>
            <a:endParaRPr/>
          </a:p>
        </p:txBody>
      </p:sp>
      <p:sp>
        <p:nvSpPr>
          <p:cNvPr id="273" name="Line 9"/>
          <p:cNvSpPr/>
          <p:nvPr/>
        </p:nvSpPr>
        <p:spPr>
          <a:xfrm>
            <a:off x="6552360" y="2772000"/>
            <a:ext cx="335880" cy="504000"/>
          </a:xfrm>
          <a:prstGeom prst="line">
            <a:avLst/>
          </a:prstGeom>
          <a:ln w="28440">
            <a:solidFill>
              <a:srgbClr val="FFFF00"/>
            </a:solidFill>
            <a:miter/>
            <a:tailEnd type="triangle" w="med" len="med"/>
          </a:ln>
        </p:spPr>
        <p:style>
          <a:lnRef idx="0">
            <a:scrgbClr r="0" g="0" b="0"/>
          </a:lnRef>
          <a:fillRef idx="0">
            <a:scrgbClr r="0" g="0" b="0"/>
          </a:fillRef>
          <a:effectRef idx="0">
            <a:scrgbClr r="0" g="0" b="0"/>
          </a:effectRef>
          <a:fontRef idx="minor"/>
        </p:style>
      </p:sp>
      <p:sp>
        <p:nvSpPr>
          <p:cNvPr id="274" name="Line 10"/>
          <p:cNvSpPr/>
          <p:nvPr/>
        </p:nvSpPr>
        <p:spPr>
          <a:xfrm>
            <a:off x="6552360" y="2771640"/>
            <a:ext cx="672120" cy="0"/>
          </a:xfrm>
          <a:prstGeom prst="line">
            <a:avLst/>
          </a:prstGeom>
          <a:ln w="28440">
            <a:solidFill>
              <a:srgbClr val="FFFF00"/>
            </a:solidFill>
            <a:miter/>
            <a:tailEnd type="triangle" w="med" len="med"/>
          </a:ln>
        </p:spPr>
        <p:style>
          <a:lnRef idx="0">
            <a:scrgbClr r="0" g="0" b="0"/>
          </a:lnRef>
          <a:fillRef idx="0">
            <a:scrgbClr r="0" g="0" b="0"/>
          </a:fillRef>
          <a:effectRef idx="0">
            <a:scrgbClr r="0" g="0" b="0"/>
          </a:effectRef>
          <a:fontRef idx="minor"/>
        </p:style>
      </p:sp>
      <p:sp>
        <p:nvSpPr>
          <p:cNvPr id="275" name="Line 11"/>
          <p:cNvSpPr/>
          <p:nvPr/>
        </p:nvSpPr>
        <p:spPr>
          <a:xfrm flipV="1">
            <a:off x="6972480" y="4199400"/>
            <a:ext cx="924120" cy="504000"/>
          </a:xfrm>
          <a:prstGeom prst="line">
            <a:avLst/>
          </a:prstGeom>
          <a:ln w="28440">
            <a:solidFill>
              <a:srgbClr val="FFFF00"/>
            </a:solidFill>
            <a:miter/>
            <a:tailEnd type="triangle" w="med" len="med"/>
          </a:ln>
        </p:spPr>
        <p:style>
          <a:lnRef idx="0">
            <a:scrgbClr r="0" g="0" b="0"/>
          </a:lnRef>
          <a:fillRef idx="0">
            <a:scrgbClr r="0" g="0" b="0"/>
          </a:fillRef>
          <a:effectRef idx="0">
            <a:scrgbClr r="0" g="0" b="0"/>
          </a:effectRef>
          <a:fontRef idx="minor"/>
        </p:style>
      </p:sp>
      <p:sp>
        <p:nvSpPr>
          <p:cNvPr id="276" name="Line 12"/>
          <p:cNvSpPr/>
          <p:nvPr/>
        </p:nvSpPr>
        <p:spPr>
          <a:xfrm flipV="1">
            <a:off x="6972120" y="4451040"/>
            <a:ext cx="1176120" cy="252000"/>
          </a:xfrm>
          <a:prstGeom prst="line">
            <a:avLst/>
          </a:prstGeom>
          <a:ln w="28440">
            <a:solidFill>
              <a:srgbClr val="FFFF00"/>
            </a:solidFill>
            <a:miter/>
            <a:tailEnd type="triangle" w="med" len="med"/>
          </a:ln>
        </p:spPr>
        <p:style>
          <a:lnRef idx="0">
            <a:scrgbClr r="0" g="0" b="0"/>
          </a:lnRef>
          <a:fillRef idx="0">
            <a:scrgbClr r="0" g="0" b="0"/>
          </a:fillRef>
          <a:effectRef idx="0">
            <a:scrgbClr r="0" g="0" b="0"/>
          </a:effectRef>
          <a:fontRef idx="minor"/>
        </p:style>
      </p:sp>
      <p:sp>
        <p:nvSpPr>
          <p:cNvPr id="277" name="CustomShape 13"/>
          <p:cNvSpPr/>
          <p:nvPr/>
        </p:nvSpPr>
        <p:spPr>
          <a:xfrm>
            <a:off x="5712120" y="5862240"/>
            <a:ext cx="4452480" cy="398880"/>
          </a:xfrm>
          <a:noFill/>
          <a:ln>
            <a:noFill/>
          </a:ln>
        </p:spPr>
        <p:style>
          <a:lnRef idx="0">
            <a:scrgbClr r="0" g="0" b="0"/>
          </a:lnRef>
          <a:fillRef idx="0">
            <a:scrgbClr r="0" g="0" b="0"/>
          </a:fillRef>
          <a:effectRef idx="0">
            <a:scrgbClr r="0" g="0" b="0"/>
          </a:effectRef>
          <a:fontRef idx="minor"/>
        </p:style>
        <p:txBody>
          <a:bodyPr lIns="90000" tIns="46800" rIns="90000" bIns="46800"/>
          <a:lstStyle/>
          <a:p>
            <a:r>
              <a:rPr lang="en-US" sz="2000" spc="-1">
                <a:solidFill>
                  <a:srgbClr val="FFFF00"/>
                </a:solidFill>
                <a:latin typeface="Arial"/>
              </a:rPr>
              <a:t>Sgr A*: Galaksimizin Merkezi</a:t>
            </a:r>
            <a:endParaRPr/>
          </a:p>
        </p:txBody>
      </p:sp>
      <p:sp>
        <p:nvSpPr>
          <p:cNvPr id="278" name="Line 14"/>
          <p:cNvSpPr/>
          <p:nvPr/>
        </p:nvSpPr>
        <p:spPr>
          <a:xfrm flipV="1">
            <a:off x="6384600" y="4367880"/>
            <a:ext cx="1595880" cy="1427760"/>
          </a:xfrm>
          <a:prstGeom prst="line">
            <a:avLst/>
          </a:prstGeom>
          <a:ln w="28440">
            <a:solidFill>
              <a:srgbClr val="FFFF00"/>
            </a:solidFill>
            <a:miter/>
            <a:tailEnd type="triangle" w="med" len="med"/>
          </a:ln>
        </p:spPr>
        <p:style>
          <a:lnRef idx="0">
            <a:scrgbClr r="0" g="0" b="0"/>
          </a:lnRef>
          <a:fillRef idx="0">
            <a:scrgbClr r="0" g="0" b="0"/>
          </a:fillRef>
          <a:effectRef idx="0">
            <a:scrgbClr r="0" g="0" b="0"/>
          </a:effectRef>
          <a:fontRef idx="minor"/>
        </p:style>
      </p:sp>
      <p:sp>
        <p:nvSpPr>
          <p:cNvPr id="279" name="CustomShape 15"/>
          <p:cNvSpPr/>
          <p:nvPr/>
        </p:nvSpPr>
        <p:spPr>
          <a:xfrm>
            <a:off x="1764000" y="6484680"/>
            <a:ext cx="7140600" cy="825480"/>
          </a:xfr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2400" spc="-1">
                <a:solidFill>
                  <a:srgbClr val="FFFF00"/>
                </a:solidFill>
                <a:latin typeface="Arial"/>
              </a:rPr>
              <a:t>Galaktik merkez 4 milyon Güneş kütlesinde dev bir kara deliktir. </a:t>
            </a:r>
            <a:endParaRPr/>
          </a:p>
        </p:txBody>
      </p:sp>
      <p:sp>
        <p:nvSpPr>
          <p:cNvPr id="280" name="CustomShape 16"/>
          <p:cNvSpPr/>
          <p:nvPr/>
        </p:nvSpPr>
        <p:spPr>
          <a:xfrm>
            <a:off x="1091880" y="4031640"/>
            <a:ext cx="1847880" cy="398880"/>
          </a:xfr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2000" spc="-1">
                <a:solidFill>
                  <a:srgbClr val="FFFF00"/>
                </a:solidFill>
                <a:latin typeface="Arial"/>
              </a:rPr>
              <a:t>Sgr A</a:t>
            </a:r>
            <a:endParaRPr/>
          </a:p>
        </p:txBody>
      </p:sp>
      <p:sp>
        <p:nvSpPr>
          <p:cNvPr id="281" name="Line 17"/>
          <p:cNvSpPr/>
          <p:nvPr/>
        </p:nvSpPr>
        <p:spPr>
          <a:xfrm flipV="1">
            <a:off x="2520000" y="3443040"/>
            <a:ext cx="671760" cy="756000"/>
          </a:xfrm>
          <a:prstGeom prst="line">
            <a:avLst/>
          </a:prstGeom>
          <a:ln w="28440">
            <a:solidFill>
              <a:srgbClr val="FFFF00"/>
            </a:solidFill>
            <a:miter/>
            <a:tailEnd type="triangle" w="med" len="med"/>
          </a:ln>
        </p:spPr>
        <p:style>
          <a:lnRef idx="0">
            <a:scrgbClr r="0" g="0" b="0"/>
          </a:lnRef>
          <a:fillRef idx="0">
            <a:scrgbClr r="0" g="0" b="0"/>
          </a:fillRef>
          <a:effectRef idx="0">
            <a:scrgbClr r="0" g="0" b="0"/>
          </a:effectRef>
          <a:fontRef idx="minor"/>
        </p:style>
      </p:sp>
      <p:sp>
        <p:nvSpPr>
          <p:cNvPr id="282" name="CustomShape 18"/>
          <p:cNvSpPr/>
          <p:nvPr/>
        </p:nvSpPr>
        <p:spPr>
          <a:xfrm>
            <a:off x="7812360" y="4031640"/>
            <a:ext cx="419760" cy="419760"/>
          </a:xfrm>
          <a:prstGeom prst="rect">
            <a:avLst/>
          </a:prstGeom>
          <a:noFill/>
          <a:ln w="28440">
            <a:solidFill>
              <a:srgbClr val="FFFFFF"/>
            </a:solidFill>
            <a:miter/>
          </a:ln>
        </p:spPr>
        <p:style>
          <a:lnRef idx="0">
            <a:scrgbClr r="0" g="0" b="0"/>
          </a:lnRef>
          <a:fillRef idx="0">
            <a:scrgbClr r="0" g="0" b="0"/>
          </a:fillRef>
          <a:effectRef idx="0">
            <a:scrgbClr r="0" g="0" b="0"/>
          </a:effectRef>
          <a:fontRef idx="minor"/>
        </p:style>
      </p:sp>
      <p:pic>
        <p:nvPicPr>
          <p:cNvPr id="283" name="Picture 22" descr="seedsgc5"/>
          <p:cNvPicPr/>
          <p:nvPr/>
        </p:nvPicPr>
        <p:blipFill>
          <a:blip r:embed="rId4"/>
          <a:stretch/>
        </p:blipFill>
        <p:spPr>
          <a:xfrm>
            <a:off x="617760" y="1343880"/>
            <a:ext cx="4674600" cy="4703760"/>
          </a:xfrm>
          <a:prstGeom prst="rect">
            <a:avLst/>
          </a:prstGeom>
          <a:ln>
            <a:noFill/>
          </a:ln>
        </p:spPr>
      </p:pic>
      <p:sp>
        <p:nvSpPr>
          <p:cNvPr id="284" name="Line 19"/>
          <p:cNvSpPr/>
          <p:nvPr/>
        </p:nvSpPr>
        <p:spPr>
          <a:xfrm flipH="1" flipV="1">
            <a:off x="5292360" y="1343520"/>
            <a:ext cx="2940120" cy="2687760"/>
          </a:xfrm>
          <a:prstGeom prst="line">
            <a:avLst/>
          </a:prstGeom>
          <a:ln w="28440">
            <a:solidFill>
              <a:srgbClr val="FFFFFF"/>
            </a:solidFill>
            <a:miter/>
          </a:ln>
        </p:spPr>
        <p:style>
          <a:lnRef idx="0">
            <a:scrgbClr r="0" g="0" b="0"/>
          </a:lnRef>
          <a:fillRef idx="0">
            <a:scrgbClr r="0" g="0" b="0"/>
          </a:fillRef>
          <a:effectRef idx="0">
            <a:scrgbClr r="0" g="0" b="0"/>
          </a:effectRef>
          <a:fontRef idx="minor"/>
        </p:style>
      </p:sp>
      <p:sp>
        <p:nvSpPr>
          <p:cNvPr id="285" name="Line 20"/>
          <p:cNvSpPr/>
          <p:nvPr/>
        </p:nvSpPr>
        <p:spPr>
          <a:xfrm flipH="1">
            <a:off x="5292360" y="4451760"/>
            <a:ext cx="2939760" cy="1595880"/>
          </a:xfrm>
          <a:prstGeom prst="line">
            <a:avLst/>
          </a:prstGeom>
          <a:ln w="28440">
            <a:solidFill>
              <a:srgbClr val="FFFFFF"/>
            </a:solidFill>
            <a:miter/>
          </a:ln>
        </p:spPr>
        <p:style>
          <a:lnRef idx="0">
            <a:scrgbClr r="0" g="0" b="0"/>
          </a:lnRef>
          <a:fillRef idx="0">
            <a:scrgbClr r="0" g="0" b="0"/>
          </a:fillRef>
          <a:effectRef idx="0">
            <a:scrgbClr r="0" g="0" b="0"/>
          </a:effectRef>
          <a:fontRef idx="minor"/>
        </p:style>
      </p:sp>
      <p:sp>
        <p:nvSpPr>
          <p:cNvPr id="286" name="CustomShape 21"/>
          <p:cNvSpPr/>
          <p:nvPr/>
        </p:nvSpPr>
        <p:spPr>
          <a:xfrm>
            <a:off x="587880" y="1343880"/>
            <a:ext cx="4704120" cy="4703760"/>
          </a:xfrm>
          <a:prstGeom prst="rect">
            <a:avLst/>
          </a:prstGeom>
          <a:noFill/>
          <a:ln w="28440">
            <a:solidFill>
              <a:srgbClr val="FFFFFF"/>
            </a:solidFill>
            <a:miter/>
          </a:ln>
        </p:spPr>
        <p:style>
          <a:lnRef idx="0">
            <a:scrgbClr r="0" g="0" b="0"/>
          </a:lnRef>
          <a:fillRef idx="0">
            <a:scrgbClr r="0" g="0" b="0"/>
          </a:fillRef>
          <a:effectRef idx="0">
            <a:scrgbClr r="0" g="0" b="0"/>
          </a:effectRef>
          <a:fontRef idx="minor"/>
        </p:style>
      </p:sp>
      <p:sp>
        <p:nvSpPr>
          <p:cNvPr id="287" name="Line 22"/>
          <p:cNvSpPr/>
          <p:nvPr/>
        </p:nvSpPr>
        <p:spPr>
          <a:xfrm flipH="1" flipV="1">
            <a:off x="3023640" y="4031280"/>
            <a:ext cx="3276360" cy="1848240"/>
          </a:xfrm>
          <a:prstGeom prst="line">
            <a:avLst/>
          </a:prstGeom>
          <a:ln w="38160">
            <a:solidFill>
              <a:srgbClr val="FFFF00"/>
            </a:solidFill>
            <a:miter/>
            <a:tailEnd type="triangle" w="med" len="med"/>
          </a:ln>
        </p:spPr>
        <p:style>
          <a:lnRef idx="0">
            <a:scrgbClr r="0" g="0" b="0"/>
          </a:lnRef>
          <a:fillRef idx="0">
            <a:scrgbClr r="0" g="0" b="0"/>
          </a:fillRef>
          <a:effectRef idx="0">
            <a:scrgbClr r="0" g="0" b="0"/>
          </a:effectRef>
          <a:fontRef idx="minor"/>
        </p:style>
      </p:sp>
      <p:sp>
        <p:nvSpPr>
          <p:cNvPr id="288" name="CustomShape 23" hidden="1"/>
          <p:cNvSpPr/>
          <p:nvPr/>
        </p:nvSpPr>
        <p:spPr>
          <a:xfrm>
            <a:off x="9100800" y="280080"/>
            <a:ext cx="419760" cy="349920"/>
          </a:xfrm>
          <a:custGeom>
            <a:avLst/>
            <a:gdLst/>
            <a:ahLst/>
            <a:cxnLst/>
            <a:rect l="0" t="0" r="r" b="b"/>
            <a:pathLst>
              <a:path w="1168" h="1057">
                <a:moveTo>
                  <a:pt x="193" y="0"/>
                </a:moveTo>
                <a:cubicBezTo>
                  <a:pt x="96" y="0"/>
                  <a:pt x="0" y="80"/>
                  <a:pt x="0" y="161"/>
                </a:cubicBezTo>
                <a:lnTo>
                  <a:pt x="0" y="282"/>
                </a:lnTo>
                <a:lnTo>
                  <a:pt x="0" y="404"/>
                </a:lnTo>
                <a:lnTo>
                  <a:pt x="0" y="568"/>
                </a:lnTo>
                <a:lnTo>
                  <a:pt x="0" y="690"/>
                </a:lnTo>
                <a:lnTo>
                  <a:pt x="0" y="811"/>
                </a:lnTo>
                <a:cubicBezTo>
                  <a:pt x="0" y="892"/>
                  <a:pt x="96" y="973"/>
                  <a:pt x="193" y="973"/>
                </a:cubicBezTo>
                <a:lnTo>
                  <a:pt x="65" y="1056"/>
                </a:lnTo>
                <a:lnTo>
                  <a:pt x="484" y="973"/>
                </a:lnTo>
                <a:lnTo>
                  <a:pt x="682" y="973"/>
                </a:lnTo>
                <a:lnTo>
                  <a:pt x="827" y="973"/>
                </a:lnTo>
                <a:lnTo>
                  <a:pt x="973" y="973"/>
                </a:lnTo>
                <a:cubicBezTo>
                  <a:pt x="1070" y="973"/>
                  <a:pt x="1167" y="892"/>
                  <a:pt x="1167" y="811"/>
                </a:cubicBezTo>
                <a:lnTo>
                  <a:pt x="1167" y="690"/>
                </a:lnTo>
                <a:lnTo>
                  <a:pt x="1167" y="568"/>
                </a:lnTo>
                <a:lnTo>
                  <a:pt x="1167" y="404"/>
                </a:lnTo>
                <a:lnTo>
                  <a:pt x="1167" y="282"/>
                </a:lnTo>
                <a:lnTo>
                  <a:pt x="1167" y="161"/>
                </a:lnTo>
                <a:cubicBezTo>
                  <a:pt x="1167" y="80"/>
                  <a:pt x="1070" y="0"/>
                  <a:pt x="973" y="0"/>
                </a:cubicBezTo>
                <a:lnTo>
                  <a:pt x="827" y="0"/>
                </a:lnTo>
                <a:lnTo>
                  <a:pt x="682" y="0"/>
                </a:lnTo>
                <a:lnTo>
                  <a:pt x="484" y="0"/>
                </a:lnTo>
                <a:lnTo>
                  <a:pt x="339" y="0"/>
                </a:lnTo>
                <a:lnTo>
                  <a:pt x="193" y="0"/>
                </a:lnTo>
              </a:path>
            </a:pathLst>
          </a:custGeom>
          <a:solidFill>
            <a:srgbClr val="BBE0E3">
              <a:alpha val="25000"/>
            </a:srgbClr>
          </a:solidFill>
          <a:ln w="19080">
            <a:solidFill>
              <a:srgbClr val="000000"/>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a:lnSpc>
                <a:spcPct val="100000"/>
              </a:lnSpc>
            </a:pPr>
            <a:r>
              <a:rPr lang="en-US" sz="1400" b="1" spc="-1">
                <a:latin typeface="Tahoma"/>
              </a:rPr>
              <a:t>0</a:t>
            </a:r>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5" presetClass="entr"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anim calcmode="lin" valueType="num">
                                      <p:cBhvr additive="repl">
                                        <p:cTn id="7" dur="1000" fill="hold"/>
                                        <p:tgtEl>
                                          <p:spTgt spid="266"/>
                                        </p:tgtEl>
                                        <p:attrNameLst>
                                          <p:attrName/>
                                        </p:attrNameLst>
                                      </p:cBhvr>
                                      <p:tavLst>
                                        <p:tav tm="0">
                                          <p:val>
                                            <p:boolVal val="0"/>
                                          </p:val>
                                        </p:tav>
                                        <p:tav tm="100000">
                                          <p:val>
                                            <p:strVal val="#ppt_w"/>
                                          </p:val>
                                        </p:tav>
                                      </p:tavLst>
                                    </p:anim>
                                    <p:anim calcmode="lin" valueType="num">
                                      <p:cBhvr additive="repl">
                                        <p:cTn id="8" dur="1000" fill="hold"/>
                                        <p:tgtEl>
                                          <p:spTgt spid="266"/>
                                        </p:tgtEl>
                                        <p:attrNameLst>
                                          <p:attrName/>
                                        </p:attrNameLst>
                                      </p:cBhvr>
                                      <p:tavLst>
                                        <p:tav tm="0">
                                          <p:val>
                                            <p:boolVal val="0"/>
                                          </p:val>
                                        </p:tav>
                                        <p:tav tm="100000">
                                          <p:val>
                                            <p:strVal val="#ppt_h"/>
                                          </p:val>
                                        </p:tav>
                                      </p:tavLst>
                                    </p:anim>
                                    <p:anim calcmode="lin" valueType="num">
                                      <p:cBhvr additive="repl">
                                        <p:cTn id="9" dur="1000" fill="hold"/>
                                        <p:tgtEl>
                                          <p:spTgt spid="266"/>
                                        </p:tgtEl>
                                        <p:attrNameLst>
                                          <p:attrName>ppt_x</p:attrName>
                                        </p:attrNameLst>
                                      </p:cBhvr>
                                      <p:tavLst>
                                        <p:tav tm="0" fmla="x+(cos(-2*pi*(1-$))*-x-sin(-2*pi*(1-$))*(1-y))*(1-$)">
                                          <p:val>
                                            <p:boolVal val="0"/>
                                          </p:val>
                                        </p:tav>
                                        <p:tav tm="100000" fmla="x+(cos(-2*pi*(1-$))*-x-sin(-2*pi*(1-$))*(1-y))*(1-$)">
                                          <p:val>
                                            <p:boolVal val="0"/>
                                          </p:val>
                                        </p:tav>
                                      </p:tavLst>
                                    </p:anim>
                                    <p:anim calcmode="lin" valueType="num">
                                      <p:cBhvr additive="repl">
                                        <p:cTn id="10" dur="1000" fill="hold"/>
                                        <p:tgtEl>
                                          <p:spTgt spid="266"/>
                                        </p:tgtEl>
                                        <p:attrNameLst>
                                          <p:attrName>ppt_y</p:attrName>
                                        </p:attrNameLst>
                                      </p:cBhvr>
                                      <p:tavLst>
                                        <p:tav tm="0" fmla="y+(sin(-2*pi*(1-$))*-x+cos(-2*pi*(1-$))*(1-y))*(1-$)">
                                          <p:val>
                                            <p:boolVal val="0"/>
                                          </p:val>
                                        </p:tav>
                                        <p:tav tm="100000" fmla="y+(sin(-2*pi*(1-$))*-x+cos(-2*pi*(1-$))*(1-y))*(1-$)">
                                          <p:val>
                                            <p:boolVal val="0"/>
                                          </p:val>
                                        </p:tav>
                                      </p:tavLst>
                                    </p:anim>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267"/>
                                        </p:tgtEl>
                                        <p:attrNameLst>
                                          <p:attrName>style.visibility</p:attrName>
                                        </p:attrNameLst>
                                      </p:cBhvr>
                                      <p:to>
                                        <p:strVal val="visible"/>
                                      </p:to>
                                    </p:set>
                                    <p:animEffect transition="in" filter="slide(fromLeft)">
                                      <p:cBhvr additive="repl">
                                        <p:cTn id="14" dur="500"/>
                                        <p:tgtEl>
                                          <p:spTgt spid="267"/>
                                        </p:tgtEl>
                                      </p:cBhvr>
                                    </p:animEffect>
                                  </p:childTnLst>
                                </p:cTn>
                              </p:par>
                              <p:par>
                                <p:cTn id="15" presetID="12" presetClass="entr" presetSubtype="8" fill="hold" nodeType="withEffect">
                                  <p:stCondLst>
                                    <p:cond delay="0"/>
                                  </p:stCondLst>
                                  <p:childTnLst>
                                    <p:set>
                                      <p:cBhvr>
                                        <p:cTn id="16" dur="1" fill="hold">
                                          <p:stCondLst>
                                            <p:cond delay="0"/>
                                          </p:stCondLst>
                                        </p:cTn>
                                        <p:tgtEl>
                                          <p:spTgt spid="268"/>
                                        </p:tgtEl>
                                        <p:attrNameLst>
                                          <p:attrName>style.visibility</p:attrName>
                                        </p:attrNameLst>
                                      </p:cBhvr>
                                      <p:to>
                                        <p:strVal val="visible"/>
                                      </p:to>
                                    </p:set>
                                    <p:animEffect transition="in" filter="slide(fromLeft)">
                                      <p:cBhvr additive="repl">
                                        <p:cTn id="17" dur="500"/>
                                        <p:tgtEl>
                                          <p:spTgt spid="268"/>
                                        </p:tgtEl>
                                      </p:cBhvr>
                                    </p:animEffect>
                                  </p:childTnLst>
                                </p:cTn>
                              </p:par>
                            </p:childTnLst>
                          </p:cTn>
                        </p:par>
                        <p:par>
                          <p:cTn id="18" fill="hold">
                            <p:stCondLst>
                              <p:cond delay="1500"/>
                            </p:stCondLst>
                            <p:childTnLst>
                              <p:par>
                                <p:cTn id="19" presetID="12" presetClass="entr" presetSubtype="8" fill="hold" nodeType="afterEffect">
                                  <p:stCondLst>
                                    <p:cond delay="0"/>
                                  </p:stCondLst>
                                  <p:childTnLst>
                                    <p:set>
                                      <p:cBhvr>
                                        <p:cTn id="20" dur="1" fill="hold">
                                          <p:stCondLst>
                                            <p:cond delay="0"/>
                                          </p:stCondLst>
                                        </p:cTn>
                                        <p:tgtEl>
                                          <p:spTgt spid="269"/>
                                        </p:tgtEl>
                                        <p:attrNameLst>
                                          <p:attrName>style.visibility</p:attrName>
                                        </p:attrNameLst>
                                      </p:cBhvr>
                                      <p:to>
                                        <p:strVal val="visible"/>
                                      </p:to>
                                    </p:set>
                                    <p:animEffect transition="in" filter="slide(fromLeft)">
                                      <p:cBhvr additive="repl">
                                        <p:cTn id="21" dur="500"/>
                                        <p:tgtEl>
                                          <p:spTgt spid="269"/>
                                        </p:tgtEl>
                                      </p:cBhvr>
                                    </p:animEffect>
                                  </p:childTnLst>
                                </p:cTn>
                              </p:par>
                            </p:childTnLst>
                          </p:cTn>
                        </p:par>
                        <p:par>
                          <p:cTn id="22" fill="hold">
                            <p:stCondLst>
                              <p:cond delay="2000"/>
                            </p:stCondLst>
                            <p:childTnLst>
                              <p:par>
                                <p:cTn id="23" presetID="12" presetClass="entr" presetSubtype="8" fill="hold" nodeType="afterEffect">
                                  <p:stCondLst>
                                    <p:cond delay="0"/>
                                  </p:stCondLst>
                                  <p:childTnLst>
                                    <p:set>
                                      <p:cBhvr>
                                        <p:cTn id="24" dur="1" fill="hold">
                                          <p:stCondLst>
                                            <p:cond delay="0"/>
                                          </p:stCondLst>
                                        </p:cTn>
                                        <p:tgtEl>
                                          <p:spTgt spid="265"/>
                                        </p:tgtEl>
                                        <p:attrNameLst>
                                          <p:attrName>style.visibility</p:attrName>
                                        </p:attrNameLst>
                                      </p:cBhvr>
                                      <p:to>
                                        <p:strVal val="visible"/>
                                      </p:to>
                                    </p:set>
                                    <p:animEffect transition="in" filter="slide(fromLeft)">
                                      <p:cBhvr additive="repl">
                                        <p:cTn id="25" dur="500"/>
                                        <p:tgtEl>
                                          <p:spTgt spid="265"/>
                                        </p:tgtEl>
                                      </p:cBhvr>
                                    </p:animEffect>
                                  </p:childTnLst>
                                </p:cTn>
                              </p:par>
                            </p:childTnLst>
                          </p:cTn>
                        </p:par>
                        <p:par>
                          <p:cTn id="26" fill="hold">
                            <p:stCondLst>
                              <p:cond delay="2500"/>
                            </p:stCondLst>
                            <p:childTnLst>
                              <p:par>
                                <p:cTn id="27" presetID="12" presetClass="entr" presetSubtype="4" fill="hold" nodeType="afterEffect">
                                  <p:stCondLst>
                                    <p:cond delay="0"/>
                                  </p:stCondLst>
                                  <p:childTnLst>
                                    <p:set>
                                      <p:cBhvr>
                                        <p:cTn id="28" dur="1" fill="hold">
                                          <p:stCondLst>
                                            <p:cond delay="0"/>
                                          </p:stCondLst>
                                        </p:cTn>
                                        <p:tgtEl>
                                          <p:spTgt spid="271"/>
                                        </p:tgtEl>
                                        <p:attrNameLst>
                                          <p:attrName>style.visibility</p:attrName>
                                        </p:attrNameLst>
                                      </p:cBhvr>
                                      <p:to>
                                        <p:strVal val="visible"/>
                                      </p:to>
                                    </p:set>
                                    <p:animEffect transition="in" filter="slide(fromBottom)">
                                      <p:cBhvr additive="repl">
                                        <p:cTn id="29" dur="500"/>
                                        <p:tgtEl>
                                          <p:spTgt spid="271"/>
                                        </p:tgtEl>
                                      </p:cBhvr>
                                    </p:animEffect>
                                  </p:childTnLst>
                                </p:cTn>
                              </p:par>
                              <p:par>
                                <p:cTn id="30" presetID="12" presetClass="entr" presetSubtype="8" fill="hold" nodeType="withEffect">
                                  <p:stCondLst>
                                    <p:cond delay="0"/>
                                  </p:stCondLst>
                                  <p:childTnLst>
                                    <p:set>
                                      <p:cBhvr>
                                        <p:cTn id="31" dur="1" fill="hold">
                                          <p:stCondLst>
                                            <p:cond delay="0"/>
                                          </p:stCondLst>
                                        </p:cTn>
                                        <p:tgtEl>
                                          <p:spTgt spid="275"/>
                                        </p:tgtEl>
                                        <p:attrNameLst>
                                          <p:attrName>style.visibility</p:attrName>
                                        </p:attrNameLst>
                                      </p:cBhvr>
                                      <p:to>
                                        <p:strVal val="visible"/>
                                      </p:to>
                                    </p:set>
                                    <p:animEffect transition="in" filter="slide(fromLeft)">
                                      <p:cBhvr additive="repl">
                                        <p:cTn id="32" dur="500"/>
                                        <p:tgtEl>
                                          <p:spTgt spid="275"/>
                                        </p:tgtEl>
                                      </p:cBhvr>
                                    </p:animEffect>
                                  </p:childTnLst>
                                </p:cTn>
                              </p:par>
                              <p:par>
                                <p:cTn id="33" presetID="12" presetClass="entr" presetSubtype="8" fill="hold" nodeType="withEffect">
                                  <p:stCondLst>
                                    <p:cond delay="0"/>
                                  </p:stCondLst>
                                  <p:childTnLst>
                                    <p:set>
                                      <p:cBhvr>
                                        <p:cTn id="34" dur="1" fill="hold">
                                          <p:stCondLst>
                                            <p:cond delay="0"/>
                                          </p:stCondLst>
                                        </p:cTn>
                                        <p:tgtEl>
                                          <p:spTgt spid="276"/>
                                        </p:tgtEl>
                                        <p:attrNameLst>
                                          <p:attrName>style.visibility</p:attrName>
                                        </p:attrNameLst>
                                      </p:cBhvr>
                                      <p:to>
                                        <p:strVal val="visible"/>
                                      </p:to>
                                    </p:set>
                                    <p:animEffect transition="in" filter="slide(fromLeft)">
                                      <p:cBhvr additive="repl">
                                        <p:cTn id="35" dur="500"/>
                                        <p:tgtEl>
                                          <p:spTgt spid="276"/>
                                        </p:tgtEl>
                                      </p:cBhvr>
                                    </p:animEffect>
                                  </p:childTnLst>
                                </p:cTn>
                              </p:par>
                            </p:childTnLst>
                          </p:cTn>
                        </p:par>
                        <p:par>
                          <p:cTn id="36" fill="hold">
                            <p:stCondLst>
                              <p:cond delay="3000"/>
                            </p:stCondLst>
                            <p:childTnLst>
                              <p:par>
                                <p:cTn id="37" presetID="12" presetClass="entr" presetSubtype="4" fill="hold" nodeType="afterEffect">
                                  <p:stCondLst>
                                    <p:cond delay="0"/>
                                  </p:stCondLst>
                                  <p:childTnLst>
                                    <p:set>
                                      <p:cBhvr>
                                        <p:cTn id="38" dur="1" fill="hold">
                                          <p:stCondLst>
                                            <p:cond delay="0"/>
                                          </p:stCondLst>
                                        </p:cTn>
                                        <p:tgtEl>
                                          <p:spTgt spid="277"/>
                                        </p:tgtEl>
                                        <p:attrNameLst>
                                          <p:attrName>style.visibility</p:attrName>
                                        </p:attrNameLst>
                                      </p:cBhvr>
                                      <p:to>
                                        <p:strVal val="visible"/>
                                      </p:to>
                                    </p:set>
                                    <p:animEffect transition="in" filter="slide(fromBottom)">
                                      <p:cBhvr additive="repl">
                                        <p:cTn id="39" dur="500"/>
                                        <p:tgtEl>
                                          <p:spTgt spid="277"/>
                                        </p:tgtEl>
                                      </p:cBhvr>
                                    </p:animEffect>
                                  </p:childTnLst>
                                </p:cTn>
                              </p:par>
                              <p:par>
                                <p:cTn id="40" presetID="12" presetClass="entr" presetSubtype="4" fill="hold" nodeType="withEffect">
                                  <p:stCondLst>
                                    <p:cond delay="0"/>
                                  </p:stCondLst>
                                  <p:childTnLst>
                                    <p:set>
                                      <p:cBhvr>
                                        <p:cTn id="41" dur="1" fill="hold">
                                          <p:stCondLst>
                                            <p:cond delay="0"/>
                                          </p:stCondLst>
                                        </p:cTn>
                                        <p:tgtEl>
                                          <p:spTgt spid="278"/>
                                        </p:tgtEl>
                                        <p:attrNameLst>
                                          <p:attrName>style.visibility</p:attrName>
                                        </p:attrNameLst>
                                      </p:cBhvr>
                                      <p:to>
                                        <p:strVal val="visible"/>
                                      </p:to>
                                    </p:set>
                                    <p:animEffect transition="in" filter="slide(fromBottom)">
                                      <p:cBhvr additive="repl">
                                        <p:cTn id="42" dur="500"/>
                                        <p:tgtEl>
                                          <p:spTgt spid="278"/>
                                        </p:tgtEl>
                                      </p:cBhvr>
                                    </p:animEffect>
                                  </p:childTnLst>
                                </p:cTn>
                              </p:par>
                            </p:childTnLst>
                          </p:cTn>
                        </p:par>
                        <p:par>
                          <p:cTn id="43" fill="hold">
                            <p:stCondLst>
                              <p:cond delay="3500"/>
                            </p:stCondLst>
                            <p:childTnLst>
                              <p:par>
                                <p:cTn id="44" presetID="12" presetClass="entr" presetSubtype="4" fill="hold" nodeType="afterEffect">
                                  <p:stCondLst>
                                    <p:cond delay="0"/>
                                  </p:stCondLst>
                                  <p:childTnLst>
                                    <p:set>
                                      <p:cBhvr>
                                        <p:cTn id="45" dur="1" fill="hold">
                                          <p:stCondLst>
                                            <p:cond delay="0"/>
                                          </p:stCondLst>
                                        </p:cTn>
                                        <p:tgtEl>
                                          <p:spTgt spid="272"/>
                                        </p:tgtEl>
                                        <p:attrNameLst>
                                          <p:attrName>style.visibility</p:attrName>
                                        </p:attrNameLst>
                                      </p:cBhvr>
                                      <p:to>
                                        <p:strVal val="visible"/>
                                      </p:to>
                                    </p:set>
                                    <p:animEffect transition="in" filter="slide(fromBottom)">
                                      <p:cBhvr additive="repl">
                                        <p:cTn id="46" dur="500"/>
                                        <p:tgtEl>
                                          <p:spTgt spid="272"/>
                                        </p:tgtEl>
                                      </p:cBhvr>
                                    </p:animEffect>
                                  </p:childTnLst>
                                </p:cTn>
                              </p:par>
                              <p:par>
                                <p:cTn id="47" presetID="12" presetClass="entr" presetSubtype="8" fill="hold" nodeType="withEffect">
                                  <p:stCondLst>
                                    <p:cond delay="0"/>
                                  </p:stCondLst>
                                  <p:childTnLst>
                                    <p:set>
                                      <p:cBhvr>
                                        <p:cTn id="48" dur="1" fill="hold">
                                          <p:stCondLst>
                                            <p:cond delay="0"/>
                                          </p:stCondLst>
                                        </p:cTn>
                                        <p:tgtEl>
                                          <p:spTgt spid="273"/>
                                        </p:tgtEl>
                                        <p:attrNameLst>
                                          <p:attrName>style.visibility</p:attrName>
                                        </p:attrNameLst>
                                      </p:cBhvr>
                                      <p:to>
                                        <p:strVal val="visible"/>
                                      </p:to>
                                    </p:set>
                                    <p:animEffect transition="in" filter="slide(fromLeft)">
                                      <p:cBhvr additive="repl">
                                        <p:cTn id="49" dur="500"/>
                                        <p:tgtEl>
                                          <p:spTgt spid="273"/>
                                        </p:tgtEl>
                                      </p:cBhvr>
                                    </p:animEffect>
                                  </p:childTnLst>
                                </p:cTn>
                              </p:par>
                              <p:par>
                                <p:cTn id="50" presetID="12" presetClass="entr" presetSubtype="8" fill="hold" nodeType="withEffect">
                                  <p:stCondLst>
                                    <p:cond delay="0"/>
                                  </p:stCondLst>
                                  <p:childTnLst>
                                    <p:set>
                                      <p:cBhvr>
                                        <p:cTn id="51" dur="1" fill="hold">
                                          <p:stCondLst>
                                            <p:cond delay="0"/>
                                          </p:stCondLst>
                                        </p:cTn>
                                        <p:tgtEl>
                                          <p:spTgt spid="274"/>
                                        </p:tgtEl>
                                        <p:attrNameLst>
                                          <p:attrName>style.visibility</p:attrName>
                                        </p:attrNameLst>
                                      </p:cBhvr>
                                      <p:to>
                                        <p:strVal val="visible"/>
                                      </p:to>
                                    </p:set>
                                    <p:animEffect transition="in" filter="slide(fromLeft)">
                                      <p:cBhvr additive="repl">
                                        <p:cTn id="52" dur="500"/>
                                        <p:tgtEl>
                                          <p:spTgt spid="274"/>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xit" presetSubtype="10" fill="hold" nodeType="clickEffect">
                                  <p:stCondLst>
                                    <p:cond delay="0"/>
                                  </p:stCondLst>
                                  <p:childTnLst>
                                    <p:animEffect transition="in" filter="checkerboard(across)">
                                      <p:cBhvr additive="repl">
                                        <p:cTn id="56" dur="500"/>
                                        <p:tgtEl>
                                          <p:spTgt spid="264"/>
                                        </p:tgtEl>
                                      </p:cBhvr>
                                    </p:animEffect>
                                    <p:set>
                                      <p:cBhvr>
                                        <p:cTn id="57" dur="1" fill="hold">
                                          <p:stCondLst>
                                            <p:cond delay="499"/>
                                          </p:stCondLst>
                                        </p:cTn>
                                        <p:tgtEl>
                                          <p:spTgt spid="264"/>
                                        </p:tgtEl>
                                        <p:attrNameLst>
                                          <p:attrName>style.visibility</p:attrName>
                                        </p:attrNameLst>
                                      </p:cBhvr>
                                      <p:to>
                                        <p:strVal val="hidden"/>
                                      </p:to>
                                    </p:set>
                                  </p:childTnLst>
                                </p:cTn>
                              </p:par>
                              <p:par>
                                <p:cTn id="58" presetID="5" presetClass="exit" presetSubtype="10" fill="hold" nodeType="withEffect">
                                  <p:stCondLst>
                                    <p:cond delay="0"/>
                                  </p:stCondLst>
                                  <p:childTnLst>
                                    <p:animEffect transition="in" filter="checkerboard(across)">
                                      <p:cBhvr additive="repl">
                                        <p:cTn id="59" dur="500"/>
                                        <p:tgtEl>
                                          <p:spTgt spid="267"/>
                                        </p:tgtEl>
                                      </p:cBhvr>
                                    </p:animEffect>
                                    <p:set>
                                      <p:cBhvr>
                                        <p:cTn id="60" dur="1" fill="hold">
                                          <p:stCondLst>
                                            <p:cond delay="499"/>
                                          </p:stCondLst>
                                        </p:cTn>
                                        <p:tgtEl>
                                          <p:spTgt spid="267"/>
                                        </p:tgtEl>
                                        <p:attrNameLst>
                                          <p:attrName>style.visibility</p:attrName>
                                        </p:attrNameLst>
                                      </p:cBhvr>
                                      <p:to>
                                        <p:strVal val="hidden"/>
                                      </p:to>
                                    </p:set>
                                  </p:childTnLst>
                                </p:cTn>
                              </p:par>
                              <p:par>
                                <p:cTn id="61" presetID="5" presetClass="exit" presetSubtype="10" fill="hold" nodeType="withEffect">
                                  <p:stCondLst>
                                    <p:cond delay="0"/>
                                  </p:stCondLst>
                                  <p:childTnLst>
                                    <p:animEffect transition="in" filter="checkerboard(across)">
                                      <p:cBhvr additive="repl">
                                        <p:cTn id="62" dur="500"/>
                                        <p:tgtEl>
                                          <p:spTgt spid="268"/>
                                        </p:tgtEl>
                                      </p:cBhvr>
                                    </p:animEffect>
                                    <p:set>
                                      <p:cBhvr>
                                        <p:cTn id="63" dur="1" fill="hold">
                                          <p:stCondLst>
                                            <p:cond delay="499"/>
                                          </p:stCondLst>
                                        </p:cTn>
                                        <p:tgtEl>
                                          <p:spTgt spid="268"/>
                                        </p:tgtEl>
                                        <p:attrNameLst>
                                          <p:attrName>style.visibility</p:attrName>
                                        </p:attrNameLst>
                                      </p:cBhvr>
                                      <p:to>
                                        <p:strVal val="hidden"/>
                                      </p:to>
                                    </p:set>
                                  </p:childTnLst>
                                </p:cTn>
                              </p:par>
                              <p:par>
                                <p:cTn id="64" presetID="5" presetClass="exit" presetSubtype="10" fill="hold" nodeType="withEffect">
                                  <p:stCondLst>
                                    <p:cond delay="0"/>
                                  </p:stCondLst>
                                  <p:childTnLst>
                                    <p:animEffect transition="in" filter="checkerboard(across)">
                                      <p:cBhvr additive="repl">
                                        <p:cTn id="65" dur="500"/>
                                        <p:tgtEl>
                                          <p:spTgt spid="266"/>
                                        </p:tgtEl>
                                      </p:cBhvr>
                                    </p:animEffect>
                                    <p:set>
                                      <p:cBhvr>
                                        <p:cTn id="66" dur="1" fill="hold">
                                          <p:stCondLst>
                                            <p:cond delay="499"/>
                                          </p:stCondLst>
                                        </p:cTn>
                                        <p:tgtEl>
                                          <p:spTgt spid="266"/>
                                        </p:tgtEl>
                                        <p:attrNameLst>
                                          <p:attrName>style.visibility</p:attrName>
                                        </p:attrNameLst>
                                      </p:cBhvr>
                                      <p:to>
                                        <p:strVal val="hidden"/>
                                      </p:to>
                                    </p:set>
                                  </p:childTnLst>
                                </p:cTn>
                              </p:par>
                              <p:par>
                                <p:cTn id="67" presetID="5" presetClass="exit" presetSubtype="10" fill="hold" nodeType="withEffect">
                                  <p:stCondLst>
                                    <p:cond delay="0"/>
                                  </p:stCondLst>
                                  <p:childTnLst>
                                    <p:animEffect transition="in" filter="checkerboard(across)">
                                      <p:cBhvr additive="repl">
                                        <p:cTn id="68" dur="500"/>
                                        <p:tgtEl>
                                          <p:spTgt spid="281"/>
                                        </p:tgtEl>
                                      </p:cBhvr>
                                    </p:animEffect>
                                    <p:set>
                                      <p:cBhvr>
                                        <p:cTn id="69" dur="1" fill="hold">
                                          <p:stCondLst>
                                            <p:cond delay="499"/>
                                          </p:stCondLst>
                                        </p:cTn>
                                        <p:tgtEl>
                                          <p:spTgt spid="281"/>
                                        </p:tgtEl>
                                        <p:attrNameLst>
                                          <p:attrName>style.visibility</p:attrName>
                                        </p:attrNameLst>
                                      </p:cBhvr>
                                      <p:to>
                                        <p:strVal val="hidden"/>
                                      </p:to>
                                    </p:set>
                                  </p:childTnLst>
                                </p:cTn>
                              </p:par>
                              <p:par>
                                <p:cTn id="70" presetID="5" presetClass="exit" presetSubtype="10" fill="hold" nodeType="withEffect">
                                  <p:stCondLst>
                                    <p:cond delay="0"/>
                                  </p:stCondLst>
                                  <p:childTnLst>
                                    <p:animEffect transition="in" filter="checkerboard(across)">
                                      <p:cBhvr additive="repl">
                                        <p:cTn id="71" dur="500"/>
                                        <p:tgtEl>
                                          <p:spTgt spid="280"/>
                                        </p:tgtEl>
                                      </p:cBhvr>
                                    </p:animEffect>
                                    <p:set>
                                      <p:cBhvr>
                                        <p:cTn id="72" dur="1" fill="hold">
                                          <p:stCondLst>
                                            <p:cond delay="499"/>
                                          </p:stCondLst>
                                        </p:cTn>
                                        <p:tgtEl>
                                          <p:spTgt spid="280"/>
                                        </p:tgtEl>
                                        <p:attrNameLst>
                                          <p:attrName>style.visibility</p:attrName>
                                        </p:attrNameLst>
                                      </p:cBhvr>
                                      <p:to>
                                        <p:strVal val="hidden"/>
                                      </p:to>
                                    </p:set>
                                  </p:childTnLst>
                                </p:cTn>
                              </p:par>
                            </p:childTnLst>
                          </p:cTn>
                        </p:par>
                        <p:par>
                          <p:cTn id="73" fill="hold">
                            <p:stCondLst>
                              <p:cond delay="500"/>
                            </p:stCondLst>
                            <p:childTnLst>
                              <p:par>
                                <p:cTn id="74" presetID="1" presetClass="entr" fill="hold" nodeType="afterEffect">
                                  <p:stCondLst>
                                    <p:cond delay="0"/>
                                  </p:stCondLst>
                                  <p:childTnLst>
                                    <p:set>
                                      <p:cBhvr>
                                        <p:cTn id="75" dur="1" fill="hold">
                                          <p:stCondLst>
                                            <p:cond delay="0"/>
                                          </p:stCondLst>
                                        </p:cTn>
                                        <p:tgtEl>
                                          <p:spTgt spid="282"/>
                                        </p:tgtEl>
                                        <p:attrNameLst>
                                          <p:attrName>style.visibility</p:attrName>
                                        </p:attrNameLst>
                                      </p:cBhvr>
                                      <p:to>
                                        <p:strVal val="visible"/>
                                      </p:to>
                                    </p:set>
                                  </p:childTnLst>
                                </p:cTn>
                              </p:par>
                            </p:childTnLst>
                          </p:cTn>
                        </p:par>
                        <p:par>
                          <p:cTn id="76" fill="hold">
                            <p:stCondLst>
                              <p:cond delay="500"/>
                            </p:stCondLst>
                            <p:childTnLst>
                              <p:par>
                                <p:cTn id="77" presetID="12" presetClass="entr" presetSubtype="2" fill="hold" nodeType="afterEffect">
                                  <p:stCondLst>
                                    <p:cond delay="0"/>
                                  </p:stCondLst>
                                  <p:childTnLst>
                                    <p:set>
                                      <p:cBhvr>
                                        <p:cTn id="78" dur="1" fill="hold">
                                          <p:stCondLst>
                                            <p:cond delay="0"/>
                                          </p:stCondLst>
                                        </p:cTn>
                                        <p:tgtEl>
                                          <p:spTgt spid="284"/>
                                        </p:tgtEl>
                                        <p:attrNameLst>
                                          <p:attrName>style.visibility</p:attrName>
                                        </p:attrNameLst>
                                      </p:cBhvr>
                                      <p:to>
                                        <p:strVal val="visible"/>
                                      </p:to>
                                    </p:set>
                                    <p:animEffect transition="in" filter="slide(fromRight)">
                                      <p:cBhvr additive="repl">
                                        <p:cTn id="79" dur="500"/>
                                        <p:tgtEl>
                                          <p:spTgt spid="284"/>
                                        </p:tgtEl>
                                      </p:cBhvr>
                                    </p:animEffect>
                                  </p:childTnLst>
                                </p:cTn>
                              </p:par>
                              <p:par>
                                <p:cTn id="80" presetID="12" presetClass="entr" presetSubtype="2" fill="hold" nodeType="withEffect">
                                  <p:stCondLst>
                                    <p:cond delay="0"/>
                                  </p:stCondLst>
                                  <p:childTnLst>
                                    <p:set>
                                      <p:cBhvr>
                                        <p:cTn id="81" dur="1" fill="hold">
                                          <p:stCondLst>
                                            <p:cond delay="0"/>
                                          </p:stCondLst>
                                        </p:cTn>
                                        <p:tgtEl>
                                          <p:spTgt spid="285"/>
                                        </p:tgtEl>
                                        <p:attrNameLst>
                                          <p:attrName>style.visibility</p:attrName>
                                        </p:attrNameLst>
                                      </p:cBhvr>
                                      <p:to>
                                        <p:strVal val="visible"/>
                                      </p:to>
                                    </p:set>
                                    <p:animEffect transition="in" filter="slide(fromRight)">
                                      <p:cBhvr additive="repl">
                                        <p:cTn id="82" dur="500"/>
                                        <p:tgtEl>
                                          <p:spTgt spid="285"/>
                                        </p:tgtEl>
                                      </p:cBhvr>
                                    </p:animEffect>
                                  </p:childTnLst>
                                </p:cTn>
                              </p:par>
                            </p:childTnLst>
                          </p:cTn>
                        </p:par>
                        <p:par>
                          <p:cTn id="83" fill="hold">
                            <p:stCondLst>
                              <p:cond delay="1000"/>
                            </p:stCondLst>
                            <p:childTnLst>
                              <p:par>
                                <p:cTn id="84" presetID="12" presetClass="entr" presetSubtype="2" fill="hold" nodeType="afterEffect">
                                  <p:stCondLst>
                                    <p:cond delay="0"/>
                                  </p:stCondLst>
                                  <p:childTnLst>
                                    <p:set>
                                      <p:cBhvr>
                                        <p:cTn id="85" dur="1" fill="hold">
                                          <p:stCondLst>
                                            <p:cond delay="0"/>
                                          </p:stCondLst>
                                        </p:cTn>
                                        <p:tgtEl>
                                          <p:spTgt spid="286"/>
                                        </p:tgtEl>
                                        <p:attrNameLst>
                                          <p:attrName>style.visibility</p:attrName>
                                        </p:attrNameLst>
                                      </p:cBhvr>
                                      <p:to>
                                        <p:strVal val="visible"/>
                                      </p:to>
                                    </p:set>
                                    <p:animEffect transition="in" filter="slide(fromRight)">
                                      <p:cBhvr additive="repl">
                                        <p:cTn id="86" dur="500"/>
                                        <p:tgtEl>
                                          <p:spTgt spid="286"/>
                                        </p:tgtEl>
                                      </p:cBhvr>
                                    </p:animEffect>
                                  </p:childTnLst>
                                </p:cTn>
                              </p:par>
                            </p:childTnLst>
                          </p:cTn>
                        </p:par>
                        <p:par>
                          <p:cTn id="87" fill="hold">
                            <p:stCondLst>
                              <p:cond delay="1500"/>
                            </p:stCondLst>
                            <p:childTnLst>
                              <p:par>
                                <p:cTn id="88" presetID="12" presetClass="entr" presetSubtype="2" fill="hold" nodeType="afterEffect">
                                  <p:stCondLst>
                                    <p:cond delay="0"/>
                                  </p:stCondLst>
                                  <p:childTnLst>
                                    <p:set>
                                      <p:cBhvr>
                                        <p:cTn id="89" dur="1" fill="hold">
                                          <p:stCondLst>
                                            <p:cond delay="0"/>
                                          </p:stCondLst>
                                        </p:cTn>
                                        <p:tgtEl>
                                          <p:spTgt spid="283"/>
                                        </p:tgtEl>
                                        <p:attrNameLst>
                                          <p:attrName>style.visibility</p:attrName>
                                        </p:attrNameLst>
                                      </p:cBhvr>
                                      <p:to>
                                        <p:strVal val="visible"/>
                                      </p:to>
                                    </p:set>
                                    <p:animEffect transition="in" filter="slide(fromRight)">
                                      <p:cBhvr additive="repl">
                                        <p:cTn id="90" dur="500"/>
                                        <p:tgtEl>
                                          <p:spTgt spid="283"/>
                                        </p:tgtEl>
                                      </p:cBhvr>
                                    </p:animEffect>
                                  </p:childTnLst>
                                </p:cTn>
                              </p:par>
                            </p:childTnLst>
                          </p:cTn>
                        </p:par>
                        <p:par>
                          <p:cTn id="91" fill="hold">
                            <p:stCondLst>
                              <p:cond delay="2000"/>
                            </p:stCondLst>
                            <p:childTnLst>
                              <p:par>
                                <p:cTn id="92" presetID="12" presetClass="entr" presetSubtype="2" fill="hold" nodeType="afterEffect">
                                  <p:stCondLst>
                                    <p:cond delay="0"/>
                                  </p:stCondLst>
                                  <p:childTnLst>
                                    <p:set>
                                      <p:cBhvr>
                                        <p:cTn id="93" dur="1" fill="hold">
                                          <p:stCondLst>
                                            <p:cond delay="0"/>
                                          </p:stCondLst>
                                        </p:cTn>
                                        <p:tgtEl>
                                          <p:spTgt spid="287"/>
                                        </p:tgtEl>
                                        <p:attrNameLst>
                                          <p:attrName>style.visibility</p:attrName>
                                        </p:attrNameLst>
                                      </p:cBhvr>
                                      <p:to>
                                        <p:strVal val="visible"/>
                                      </p:to>
                                    </p:set>
                                    <p:animEffect transition="in" filter="slide(fromRight)">
                                      <p:cBhvr additive="repl">
                                        <p:cTn id="94" dur="500"/>
                                        <p:tgtEl>
                                          <p:spTgt spid="287"/>
                                        </p:tgtEl>
                                      </p:cBhvr>
                                    </p:animEffect>
                                  </p:childTnLst>
                                </p:cTn>
                              </p:par>
                            </p:childTnLst>
                          </p:cTn>
                        </p:par>
                        <p:par>
                          <p:cTn id="95" fill="hold">
                            <p:stCondLst>
                              <p:cond delay="2500"/>
                            </p:stCondLst>
                            <p:childTnLst>
                              <p:par>
                                <p:cTn id="96" presetID="12" presetClass="entr" presetSubtype="4" fill="hold" nodeType="afterEffect">
                                  <p:stCondLst>
                                    <p:cond delay="0"/>
                                  </p:stCondLst>
                                  <p:childTnLst>
                                    <p:set>
                                      <p:cBhvr>
                                        <p:cTn id="97" dur="1" fill="hold">
                                          <p:stCondLst>
                                            <p:cond delay="0"/>
                                          </p:stCondLst>
                                        </p:cTn>
                                        <p:tgtEl>
                                          <p:spTgt spid="279"/>
                                        </p:tgtEl>
                                        <p:attrNameLst>
                                          <p:attrName>style.visibility</p:attrName>
                                        </p:attrNameLst>
                                      </p:cBhvr>
                                      <p:to>
                                        <p:strVal val="visible"/>
                                      </p:to>
                                    </p:set>
                                    <p:animEffect transition="in" filter="slide(fromBottom)">
                                      <p:cBhvr additive="repl">
                                        <p:cTn id="98" dur="5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92" name="Picture 6" descr="C:\Users\owner\Videos\2008orbits_anim_medRes.gif"/>
          <p:cNvPicPr/>
          <p:nvPr/>
        </p:nvPicPr>
        <p:blipFill>
          <a:blip r:embed="rId2"/>
          <a:stretch/>
        </p:blipFill>
        <p:spPr>
          <a:xfrm>
            <a:off x="-1152000" y="943560"/>
            <a:ext cx="11637000" cy="6544440"/>
          </a:xfrm>
          <a:prstGeom prst="rect">
            <a:avLst/>
          </a:prstGeom>
          <a:ln>
            <a:noFill/>
          </a:ln>
        </p:spPr>
      </p:pic>
      <p:sp>
        <p:nvSpPr>
          <p:cNvPr id="293" name="TextShape 1"/>
          <p:cNvSpPr txBox="1"/>
          <p:nvPr/>
        </p:nvSpPr>
        <p:spPr>
          <a:xfrm>
            <a:off x="-15840" y="52200"/>
            <a:ext cx="10112400" cy="759600"/>
          </a:xfrm>
          <a:prstGeom prst="rect">
            <a:avLst/>
          </a:prstGeom>
          <a:noFill/>
          <a:ln>
            <a:noFill/>
          </a:ln>
        </p:spPr>
        <p:txBody>
          <a:bodyPr anchor="ctr"/>
          <a:lstStyle/>
          <a:p>
            <a:pPr algn="ctr"/>
            <a:r>
              <a:rPr lang="en-US" sz="4000" u="sng" spc="-1" dirty="0">
                <a:solidFill>
                  <a:srgbClr val="FFFFFF"/>
                </a:solidFill>
                <a:uFill>
                  <a:solidFill>
                    <a:srgbClr val="FFFFFF"/>
                  </a:solidFill>
                </a:uFill>
                <a:latin typeface="Arial"/>
              </a:rPr>
              <a:t>The Black Hole in the Galactic Center</a:t>
            </a:r>
            <a:endParaRPr dirty="0"/>
          </a:p>
        </p:txBody>
      </p:sp>
      <p:cxnSp>
        <p:nvCxnSpPr>
          <p:cNvPr id="294" name="Line 2"/>
          <p:cNvCxnSpPr/>
          <p:nvPr/>
        </p:nvCxnSpPr>
        <p:spPr>
          <a:xfrm flipH="1">
            <a:off x="4571280" y="2590560"/>
            <a:ext cx="1740600" cy="1067400"/>
          </a:xfrm>
          <a:prstGeom prst="straightConnector1">
            <a:avLst/>
          </a:prstGeom>
          <a:ln w="25560">
            <a:solidFill>
              <a:srgbClr val="FFFF00"/>
            </a:solidFill>
            <a:miter/>
            <a:tailEnd type="arrow" w="med" len="med"/>
          </a:ln>
        </p:spPr>
      </p:cxnSp>
      <p:sp>
        <p:nvSpPr>
          <p:cNvPr id="295" name="CustomShape 3"/>
          <p:cNvSpPr/>
          <p:nvPr/>
        </p:nvSpPr>
        <p:spPr>
          <a:xfrm>
            <a:off x="6818400" y="2295720"/>
            <a:ext cx="2968200" cy="1006200"/>
          </a:xfr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2800" spc="-1" dirty="0" smtClean="0">
                <a:solidFill>
                  <a:srgbClr val="FFFF00"/>
                </a:solidFill>
                <a:latin typeface="Arial"/>
              </a:rPr>
              <a:t>4 </a:t>
            </a:r>
            <a:r>
              <a:rPr lang="tr-TR" sz="2800" spc="-1" dirty="0" smtClean="0">
                <a:solidFill>
                  <a:srgbClr val="FFFF00"/>
                </a:solidFill>
                <a:latin typeface="Arial"/>
              </a:rPr>
              <a:t>milyon</a:t>
            </a:r>
            <a:r>
              <a:rPr lang="en-US" sz="2800" spc="-1" dirty="0" smtClean="0">
                <a:solidFill>
                  <a:srgbClr val="FFFF00"/>
                </a:solidFill>
                <a:latin typeface="Arial"/>
              </a:rPr>
              <a:t> M</a:t>
            </a:r>
            <a:r>
              <a:rPr lang="tr-TR" sz="2800" spc="-1" baseline="-25000" dirty="0" smtClean="0">
                <a:solidFill>
                  <a:srgbClr val="FFFF00"/>
                </a:solidFill>
                <a:latin typeface="Arial"/>
              </a:rPr>
              <a:t>Güneş </a:t>
            </a:r>
            <a:r>
              <a:rPr lang="tr-TR" sz="2800" spc="-1" dirty="0" smtClean="0">
                <a:solidFill>
                  <a:srgbClr val="FFFF00"/>
                </a:solidFill>
                <a:latin typeface="Arial"/>
              </a:rPr>
              <a:t>bir kara delik</a:t>
            </a:r>
            <a:endParaRPr dirty="0"/>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9" presetClass="entr"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dissolve">
                                      <p:cBhvr additive="repl">
                                        <p:cTn id="7" dur="500"/>
                                        <p:tgtEl>
                                          <p:spTgt spid="294"/>
                                        </p:tgtEl>
                                      </p:cBhvr>
                                    </p:animEffect>
                                  </p:childTnLst>
                                </p:cTn>
                              </p:par>
                              <p:par>
                                <p:cTn id="8" presetID="9" presetClass="entr" fill="hold" nodeType="withEffect">
                                  <p:stCondLst>
                                    <p:cond delay="0"/>
                                  </p:stCondLst>
                                  <p:childTnLst>
                                    <p:set>
                                      <p:cBhvr>
                                        <p:cTn id="9" dur="1" fill="hold">
                                          <p:stCondLst>
                                            <p:cond delay="0"/>
                                          </p:stCondLst>
                                        </p:cTn>
                                        <p:tgtEl>
                                          <p:spTgt spid="295"/>
                                        </p:tgtEl>
                                        <p:attrNameLst>
                                          <p:attrName>style.visibility</p:attrName>
                                        </p:attrNameLst>
                                      </p:cBhvr>
                                      <p:to>
                                        <p:strVal val="visible"/>
                                      </p:to>
                                    </p:set>
                                    <p:animEffect transition="in" filter="dissolve">
                                      <p:cBhvr additive="repl">
                                        <p:cTn id="10" dur="5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CustomShape 1"/>
          <p:cNvSpPr/>
          <p:nvPr/>
        </p:nvSpPr>
        <p:spPr>
          <a:xfrm>
            <a:off x="504000" y="208080"/>
            <a:ext cx="9070920" cy="12614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tr-TR" sz="4400" strike="noStrike" spc="-1">
                <a:solidFill>
                  <a:srgbClr val="000000"/>
                </a:solidFill>
                <a:uFill>
                  <a:solidFill>
                    <a:srgbClr val="FFFFFF"/>
                  </a:solidFill>
                </a:uFill>
                <a:latin typeface="Arial"/>
                <a:ea typeface="DejaVu Sans"/>
              </a:rPr>
              <a:t>Samanyolu</a:t>
            </a:r>
            <a:endParaRPr/>
          </a:p>
        </p:txBody>
      </p:sp>
      <p:sp>
        <p:nvSpPr>
          <p:cNvPr id="157" name="CustomShape 2"/>
          <p:cNvSpPr/>
          <p:nvPr/>
        </p:nvSpPr>
        <p:spPr>
          <a:xfrm>
            <a:off x="648360" y="1224000"/>
            <a:ext cx="9070920" cy="438372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432000" indent="-323280" algn="just">
              <a:lnSpc>
                <a:spcPct val="100000"/>
              </a:lnSpc>
              <a:buClr>
                <a:srgbClr val="FFFFFF"/>
              </a:buClr>
              <a:buSzPct val="45000"/>
              <a:buFont typeface="Wingdings" charset="2"/>
              <a:buChar char=""/>
            </a:pPr>
            <a:r>
              <a:rPr lang="tr-TR" sz="2000" strike="noStrike" spc="-1" dirty="0">
                <a:solidFill>
                  <a:srgbClr val="000000"/>
                </a:solidFill>
                <a:uFill>
                  <a:solidFill>
                    <a:srgbClr val="FFFFFF"/>
                  </a:solidFill>
                </a:uFill>
                <a:latin typeface="Arial"/>
                <a:ea typeface="DejaVu Sans"/>
              </a:rPr>
              <a:t>Gökadalar kütle çekimi ile birbirine bağlı yıldızlar, yıldızlararası gaz ve toz, plazma ve karanlık maddeden oluşan düzeneklerdir.</a:t>
            </a:r>
            <a:endParaRPr dirty="0"/>
          </a:p>
          <a:p>
            <a:pPr marL="432000" indent="-323280" algn="just">
              <a:lnSpc>
                <a:spcPct val="100000"/>
              </a:lnSpc>
              <a:buClr>
                <a:srgbClr val="FFFFFF"/>
              </a:buClr>
              <a:buSzPct val="45000"/>
              <a:buFont typeface="Wingdings" charset="2"/>
              <a:buChar char=""/>
            </a:pPr>
            <a:r>
              <a:rPr lang="tr-TR" sz="2000" strike="noStrike" spc="-1" dirty="0">
                <a:solidFill>
                  <a:srgbClr val="000000"/>
                </a:solidFill>
                <a:uFill>
                  <a:solidFill>
                    <a:srgbClr val="FFFFFF"/>
                  </a:solidFill>
                </a:uFill>
                <a:latin typeface="Arial"/>
                <a:ea typeface="DejaVu Sans"/>
              </a:rPr>
              <a:t>Gökadaların barındırdığı birkaç ile bir trilyon arasındaki yıldızlar ortak bir kütle çekim ile merkez çevresinde yörüngelerde dönerler.</a:t>
            </a:r>
            <a:endParaRPr dirty="0"/>
          </a:p>
          <a:p>
            <a:pPr marL="432000" indent="-323280" algn="just">
              <a:lnSpc>
                <a:spcPct val="100000"/>
              </a:lnSpc>
              <a:buClr>
                <a:srgbClr val="FFFFFF"/>
              </a:buClr>
              <a:buSzPct val="45000"/>
              <a:buFont typeface="Wingdings" charset="2"/>
              <a:buChar char=""/>
            </a:pPr>
            <a:r>
              <a:rPr lang="tr-TR" sz="2000" strike="noStrike" spc="-1" dirty="0">
                <a:solidFill>
                  <a:srgbClr val="000000"/>
                </a:solidFill>
                <a:uFill>
                  <a:solidFill>
                    <a:srgbClr val="FFFFFF"/>
                  </a:solidFill>
                </a:uFill>
                <a:latin typeface="Arial"/>
                <a:ea typeface="DejaVu Sans"/>
              </a:rPr>
              <a:t>Gökadalar genellikle biçimlerine (veya görsel biçim bilimine) göre sınıflandırılırlar. Bu açıdan 3 farklı tür bulunur: Eliptik gökadalar, sarmal gökadalar ve düzensiz gökadalar.</a:t>
            </a:r>
            <a:endParaRPr dirty="0"/>
          </a:p>
        </p:txBody>
      </p:sp>
      <p:pic>
        <p:nvPicPr>
          <p:cNvPr id="158" name="Picture 157"/>
          <p:cNvPicPr/>
          <p:nvPr/>
        </p:nvPicPr>
        <p:blipFill>
          <a:blip r:embed="rId2"/>
          <a:stretch/>
        </p:blipFill>
        <p:spPr>
          <a:xfrm>
            <a:off x="1785932" y="3575243"/>
            <a:ext cx="7055280" cy="36993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9" name="1519"/>
          <p:cNvPicPr/>
          <p:nvPr/>
        </p:nvPicPr>
        <p:blipFill>
          <a:blip r:embed="rId2"/>
          <a:stretch/>
        </p:blipFill>
        <p:spPr>
          <a:xfrm>
            <a:off x="252000" y="1931760"/>
            <a:ext cx="6383520" cy="4787280"/>
          </a:xfrm>
          <a:prstGeom prst="rect">
            <a:avLst/>
          </a:prstGeom>
          <a:ln>
            <a:noFill/>
          </a:ln>
        </p:spPr>
      </p:pic>
      <p:sp>
        <p:nvSpPr>
          <p:cNvPr id="290" name="CustomShape 1"/>
          <p:cNvSpPr/>
          <p:nvPr/>
        </p:nvSpPr>
        <p:spPr>
          <a:xfrm>
            <a:off x="756000" y="671400"/>
            <a:ext cx="8567280" cy="1259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marL="216000" indent="-215280" algn="ctr">
              <a:lnSpc>
                <a:spcPct val="100000"/>
              </a:lnSpc>
              <a:buClr>
                <a:srgbClr val="FFFFFF"/>
              </a:buClr>
              <a:buSzPct val="45000"/>
              <a:buFont typeface="Wingdings" charset="2"/>
              <a:buChar char=""/>
            </a:pPr>
            <a:r>
              <a:rPr lang="tr-TR" sz="3200" strike="noStrike" spc="-1">
                <a:solidFill>
                  <a:srgbClr val="000000"/>
                </a:solidFill>
                <a:uFill>
                  <a:solidFill>
                    <a:srgbClr val="FFFFFF"/>
                  </a:solidFill>
                </a:uFill>
                <a:latin typeface="Arial"/>
                <a:ea typeface="DejaVu Sans"/>
              </a:rPr>
              <a:t>SAMANYOLU’NDAKİ YILDIZ VE GAZLARIN HAREKETİ</a:t>
            </a:r>
            <a:endParaRPr/>
          </a:p>
        </p:txBody>
      </p:sp>
      <p:sp>
        <p:nvSpPr>
          <p:cNvPr id="291" name="CustomShape 2"/>
          <p:cNvSpPr/>
          <p:nvPr/>
        </p:nvSpPr>
        <p:spPr>
          <a:xfrm>
            <a:off x="5880240" y="2687760"/>
            <a:ext cx="3779280" cy="2107440"/>
          </a:xfr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tr-TR" sz="2650" strike="noStrike" spc="-1">
                <a:solidFill>
                  <a:srgbClr val="000000"/>
                </a:solidFill>
                <a:uFill>
                  <a:solidFill>
                    <a:srgbClr val="FFFFFF"/>
                  </a:solidFill>
                </a:uFill>
                <a:latin typeface="Times New Roman"/>
                <a:ea typeface="DejaVu Sans"/>
              </a:rPr>
              <a:t>Hidrojen’in elektronunun spini (dönme ekseni) ters  dönünce</a:t>
            </a:r>
            <a:r>
              <a:rPr lang="tr-TR" sz="2650" strike="noStrike" spc="-1">
                <a:solidFill>
                  <a:srgbClr val="FF0066"/>
                </a:solidFill>
                <a:uFill>
                  <a:solidFill>
                    <a:srgbClr val="FFFFFF"/>
                  </a:solidFill>
                </a:uFill>
                <a:latin typeface="Times New Roman"/>
                <a:ea typeface="DejaVu Sans"/>
              </a:rPr>
              <a:t> </a:t>
            </a:r>
            <a:r>
              <a:rPr lang="tr-TR" sz="2650" strike="noStrike" spc="-1">
                <a:solidFill>
                  <a:srgbClr val="000000"/>
                </a:solidFill>
                <a:uFill>
                  <a:solidFill>
                    <a:srgbClr val="FFFFFF"/>
                  </a:solidFill>
                </a:uFill>
                <a:latin typeface="Times New Roman"/>
                <a:ea typeface="DejaVu Sans"/>
              </a:rPr>
              <a:t>21 cm’de radyo ışınımı üretmektedir.</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9" name="TextShape 1"/>
          <p:cNvSpPr txBox="1"/>
          <p:nvPr/>
        </p:nvSpPr>
        <p:spPr>
          <a:xfrm>
            <a:off x="756000" y="0"/>
            <a:ext cx="8484480" cy="1008000"/>
          </a:xfrm>
          <a:prstGeom prst="rect">
            <a:avLst/>
          </a:prstGeom>
          <a:noFill/>
          <a:ln>
            <a:noFill/>
          </a:ln>
        </p:spPr>
        <p:txBody>
          <a:bodyPr lIns="90000" tIns="46800" rIns="90000" bIns="46800" anchor="ctr"/>
          <a:lstStyle/>
          <a:p>
            <a:pPr marL="216000" indent="-216000" algn="ctr">
              <a:buClr>
                <a:srgbClr val="FFFFFF"/>
              </a:buClr>
              <a:buSzPct val="45000"/>
              <a:buFont typeface="Wingdings" charset="2"/>
              <a:buChar char=""/>
            </a:pPr>
            <a:r>
              <a:rPr lang="tr-TR" sz="4400" spc="-1" dirty="0" smtClean="0">
                <a:latin typeface="Arial"/>
              </a:rPr>
              <a:t>Spiral Kolların İzi</a:t>
            </a:r>
            <a:endParaRPr dirty="0"/>
          </a:p>
        </p:txBody>
      </p:sp>
      <p:pic>
        <p:nvPicPr>
          <p:cNvPr id="380" name="22f34"/>
          <p:cNvPicPr/>
          <p:nvPr/>
        </p:nvPicPr>
        <p:blipFill>
          <a:blip r:embed="rId2"/>
          <a:stretch/>
        </p:blipFill>
        <p:spPr>
          <a:xfrm>
            <a:off x="0" y="839880"/>
            <a:ext cx="8456760" cy="6341760"/>
          </a:xfrm>
          <a:prstGeom prst="rect">
            <a:avLst/>
          </a:prstGeom>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81" name="Picture 380"/>
          <p:cNvPicPr/>
          <p:nvPr/>
        </p:nvPicPr>
        <p:blipFill>
          <a:blip r:embed="rId2"/>
          <a:stretch/>
        </p:blipFill>
        <p:spPr>
          <a:xfrm>
            <a:off x="1175760" y="1294560"/>
            <a:ext cx="7812720" cy="6180840"/>
          </a:xfrm>
          <a:prstGeom prst="rect">
            <a:avLst/>
          </a:prstGeom>
          <a:ln>
            <a:noFill/>
          </a:ln>
        </p:spPr>
      </p:pic>
      <p:sp>
        <p:nvSpPr>
          <p:cNvPr id="382" name="TextShape 1"/>
          <p:cNvSpPr txBox="1"/>
          <p:nvPr/>
        </p:nvSpPr>
        <p:spPr>
          <a:xfrm>
            <a:off x="0" y="83880"/>
            <a:ext cx="10080720" cy="1260000"/>
          </a:xfrm>
          <a:prstGeom prst="rect">
            <a:avLst/>
          </a:prstGeom>
          <a:noFill/>
          <a:ln>
            <a:noFill/>
          </a:ln>
        </p:spPr>
        <p:txBody>
          <a:bodyPr lIns="90000" tIns="46800" rIns="90000" bIns="46800" anchor="ctr"/>
          <a:lstStyle/>
          <a:p>
            <a:pPr algn="ctr"/>
            <a:r>
              <a:rPr lang="tr-TR" sz="4400" spc="-1" dirty="0" smtClean="0">
                <a:solidFill>
                  <a:srgbClr val="000000"/>
                </a:solidFill>
                <a:latin typeface="Arial"/>
              </a:rPr>
              <a:t>Spiral Kolların Takibi</a:t>
            </a:r>
            <a:endParaRP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84" name="TextShape 1"/>
          <p:cNvSpPr txBox="1"/>
          <p:nvPr/>
        </p:nvSpPr>
        <p:spPr>
          <a:xfrm>
            <a:off x="3443760" y="6887520"/>
            <a:ext cx="3192480" cy="504000"/>
          </a:xfrm>
          <a:prstGeom prst="rect">
            <a:avLst/>
          </a:prstGeom>
          <a:noFill/>
          <a:ln>
            <a:noFill/>
          </a:ln>
        </p:spPr>
        <p:txBody>
          <a:bodyPr lIns="90000" tIns="46800" rIns="90000" bIns="46800"/>
          <a:lstStyle/>
          <a:p>
            <a:pPr marL="216000" indent="-216000" algn="ctr">
              <a:buClr>
                <a:srgbClr val="FFFFFF"/>
              </a:buClr>
              <a:buSzPct val="45000"/>
              <a:buFont typeface="Wingdings" charset="2"/>
              <a:buChar char=""/>
            </a:pPr>
            <a:r>
              <a:rPr lang="en-US" sz="1400" spc="-1">
                <a:solidFill>
                  <a:srgbClr val="FFFFFF"/>
                </a:solidFill>
                <a:latin typeface="Times New Roman"/>
              </a:rPr>
              <a:t>&lt;footer&gt;</a:t>
            </a:r>
            <a:endParaRPr/>
          </a:p>
        </p:txBody>
      </p:sp>
      <p:sp>
        <p:nvSpPr>
          <p:cNvPr id="385" name="TextShape 2"/>
          <p:cNvSpPr txBox="1"/>
          <p:nvPr/>
        </p:nvSpPr>
        <p:spPr>
          <a:xfrm>
            <a:off x="756000" y="6887520"/>
            <a:ext cx="2100240" cy="504000"/>
          </a:xfrm>
          <a:prstGeom prst="rect">
            <a:avLst/>
          </a:prstGeom>
          <a:noFill/>
          <a:ln>
            <a:noFill/>
          </a:ln>
        </p:spPr>
        <p:txBody>
          <a:bodyPr lIns="90000" tIns="46800" rIns="90000" bIns="46800"/>
          <a:lstStyle/>
          <a:p>
            <a:pPr marL="216000" indent="-216000">
              <a:buClr>
                <a:srgbClr val="FFFFFF"/>
              </a:buClr>
              <a:buSzPct val="45000"/>
              <a:buFont typeface="Wingdings" charset="2"/>
              <a:buChar char=""/>
            </a:pPr>
            <a:r>
              <a:rPr lang="en-US" sz="1400" spc="-1">
                <a:solidFill>
                  <a:srgbClr val="FFFFFF"/>
                </a:solidFill>
                <a:latin typeface="Times New Roman"/>
              </a:rPr>
              <a:t>&lt;date/time&gt;</a:t>
            </a:r>
            <a:endParaRPr/>
          </a:p>
        </p:txBody>
      </p:sp>
      <p:sp>
        <p:nvSpPr>
          <p:cNvPr id="386" name="TextShape 3"/>
          <p:cNvSpPr txBox="1"/>
          <p:nvPr/>
        </p:nvSpPr>
        <p:spPr>
          <a:xfrm>
            <a:off x="756000" y="671400"/>
            <a:ext cx="8568720" cy="1260000"/>
          </a:xfrm>
          <a:prstGeom prst="rect">
            <a:avLst/>
          </a:prstGeom>
          <a:noFill/>
          <a:ln>
            <a:noFill/>
          </a:ln>
        </p:spPr>
        <p:txBody>
          <a:bodyPr lIns="90000" tIns="46800" rIns="90000" bIns="46800" anchor="ctr"/>
          <a:lstStyle/>
          <a:p>
            <a:pPr marL="216000" indent="-216000" algn="ctr">
              <a:buClr>
                <a:srgbClr val="FFFFFF"/>
              </a:buClr>
              <a:buSzPct val="45000"/>
              <a:buFont typeface="Wingdings" charset="2"/>
              <a:buChar char=""/>
            </a:pPr>
            <a:r>
              <a:rPr lang="en-US" sz="4400" spc="-1">
                <a:solidFill>
                  <a:srgbClr val="FFFFFF"/>
                </a:solidFill>
                <a:latin typeface="Arial"/>
              </a:rPr>
              <a:t>21 map of spiral arms</a:t>
            </a:r>
            <a:endParaRPr/>
          </a:p>
        </p:txBody>
      </p:sp>
      <p:pic>
        <p:nvPicPr>
          <p:cNvPr id="387" name="Picture 386"/>
          <p:cNvPicPr/>
          <p:nvPr/>
        </p:nvPicPr>
        <p:blipFill>
          <a:blip r:embed="rId2"/>
          <a:srcRect l="2019" t="3343" r="3030" b="3089"/>
          <a:stretch/>
        </p:blipFill>
        <p:spPr>
          <a:xfrm>
            <a:off x="756000" y="25920"/>
            <a:ext cx="8484480" cy="7582320"/>
          </a:xfrm>
          <a:prstGeom prst="rect">
            <a:avLst/>
          </a:prstGeom>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88" name="TextShape 1"/>
          <p:cNvSpPr txBox="1"/>
          <p:nvPr/>
        </p:nvSpPr>
        <p:spPr>
          <a:xfrm>
            <a:off x="3443760" y="6887520"/>
            <a:ext cx="3192480" cy="504000"/>
          </a:xfrm>
          <a:prstGeom prst="rect">
            <a:avLst/>
          </a:prstGeom>
          <a:noFill/>
          <a:ln>
            <a:noFill/>
          </a:ln>
        </p:spPr>
        <p:txBody>
          <a:bodyPr lIns="90000" tIns="46800" rIns="90000" bIns="46800"/>
          <a:lstStyle/>
          <a:p>
            <a:pPr algn="ctr"/>
            <a:r>
              <a:rPr lang="en-US" sz="1400" spc="-1">
                <a:solidFill>
                  <a:srgbClr val="FFFFFF"/>
                </a:solidFill>
                <a:latin typeface="Times New Roman"/>
              </a:rPr>
              <a:t>&lt;footer&gt;</a:t>
            </a:r>
            <a:endParaRPr/>
          </a:p>
        </p:txBody>
      </p:sp>
      <p:sp>
        <p:nvSpPr>
          <p:cNvPr id="389" name="TextShape 2"/>
          <p:cNvSpPr txBox="1"/>
          <p:nvPr/>
        </p:nvSpPr>
        <p:spPr>
          <a:xfrm>
            <a:off x="756000" y="6887520"/>
            <a:ext cx="2100240" cy="504000"/>
          </a:xfrm>
          <a:prstGeom prst="rect">
            <a:avLst/>
          </a:prstGeom>
          <a:noFill/>
          <a:ln>
            <a:noFill/>
          </a:ln>
        </p:spPr>
        <p:txBody>
          <a:bodyPr lIns="90000" tIns="46800" rIns="90000" bIns="46800"/>
          <a:lstStyle/>
          <a:p>
            <a:r>
              <a:rPr lang="en-US" sz="1400" spc="-1">
                <a:solidFill>
                  <a:srgbClr val="FFFFFF"/>
                </a:solidFill>
                <a:latin typeface="Times New Roman"/>
              </a:rPr>
              <a:t>&lt;date/time&gt;</a:t>
            </a:r>
            <a:endParaRPr/>
          </a:p>
        </p:txBody>
      </p:sp>
      <p:sp>
        <p:nvSpPr>
          <p:cNvPr id="390" name="TextShape 3"/>
          <p:cNvSpPr txBox="1"/>
          <p:nvPr/>
        </p:nvSpPr>
        <p:spPr>
          <a:xfrm>
            <a:off x="0" y="83880"/>
            <a:ext cx="10080720" cy="1008000"/>
          </a:xfrm>
          <a:prstGeom prst="rect">
            <a:avLst/>
          </a:prstGeom>
          <a:noFill/>
          <a:ln>
            <a:noFill/>
          </a:ln>
        </p:spPr>
        <p:txBody>
          <a:bodyPr lIns="90000" tIns="46800" rIns="90000" bIns="46800" anchor="ctr"/>
          <a:lstStyle/>
          <a:p>
            <a:pPr marL="216000" indent="-216000" algn="ctr">
              <a:buClr>
                <a:srgbClr val="FFFFFF"/>
              </a:buClr>
              <a:buSzPct val="45000"/>
              <a:buFont typeface="Wingdings" charset="2"/>
              <a:buChar char=""/>
            </a:pPr>
            <a:r>
              <a:rPr lang="tr-TR" sz="4000" spc="-1">
                <a:solidFill>
                  <a:srgbClr val="FFFFFF"/>
                </a:solidFill>
                <a:latin typeface="Arial"/>
              </a:rPr>
              <a:t>Spiral arms</a:t>
            </a:r>
            <a:endParaRPr/>
          </a:p>
        </p:txBody>
      </p:sp>
      <p:pic>
        <p:nvPicPr>
          <p:cNvPr id="391" name="Picture 390"/>
          <p:cNvPicPr/>
          <p:nvPr/>
        </p:nvPicPr>
        <p:blipFill>
          <a:blip r:embed="rId2"/>
          <a:srcRect l="1924" t="2232" r="1924" b="2994"/>
          <a:stretch/>
        </p:blipFill>
        <p:spPr>
          <a:xfrm>
            <a:off x="1008000" y="167760"/>
            <a:ext cx="8400600" cy="7139880"/>
          </a:xfrm>
          <a:prstGeom prst="rect">
            <a:avLst/>
          </a:prstGeom>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33399"/>
        </a:solidFill>
        <a:effectLst/>
      </p:bgPr>
    </p:bg>
    <p:spTree>
      <p:nvGrpSpPr>
        <p:cNvPr id="1" name=""/>
        <p:cNvGrpSpPr/>
        <p:nvPr/>
      </p:nvGrpSpPr>
      <p:grpSpPr>
        <a:xfrm>
          <a:off x="0" y="0"/>
          <a:ext cx="0" cy="0"/>
          <a:chOff x="0" y="0"/>
          <a:chExt cx="0" cy="0"/>
        </a:xfrm>
      </p:grpSpPr>
      <p:sp>
        <p:nvSpPr>
          <p:cNvPr id="299" name="TextShape 1"/>
          <p:cNvSpPr txBox="1"/>
          <p:nvPr/>
        </p:nvSpPr>
        <p:spPr>
          <a:xfrm>
            <a:off x="587880" y="167400"/>
            <a:ext cx="9072720" cy="924120"/>
          </a:xfrm>
          <a:prstGeom prst="rect">
            <a:avLst/>
          </a:prstGeom>
          <a:noFill/>
          <a:ln>
            <a:noFill/>
          </a:ln>
        </p:spPr>
        <p:txBody>
          <a:bodyPr anchor="ctr"/>
          <a:lstStyle/>
          <a:p>
            <a:pPr algn="ctr"/>
            <a:r>
              <a:rPr lang="en-US" sz="4000" u="sng" spc="-1">
                <a:solidFill>
                  <a:srgbClr val="FFFF00"/>
                </a:solidFill>
                <a:uFill>
                  <a:solidFill>
                    <a:srgbClr val="FFFFFF"/>
                  </a:solidFill>
                </a:uFill>
                <a:latin typeface="Arial"/>
              </a:rPr>
              <a:t>Samanyolu'nda Dönme</a:t>
            </a:r>
            <a:endParaRPr/>
          </a:p>
        </p:txBody>
      </p:sp>
      <p:pic>
        <p:nvPicPr>
          <p:cNvPr id="300" name="Picture 6" descr="11"/>
          <p:cNvPicPr/>
          <p:nvPr/>
        </p:nvPicPr>
        <p:blipFill>
          <a:blip r:embed="rId2"/>
          <a:stretch/>
        </p:blipFill>
        <p:spPr>
          <a:xfrm>
            <a:off x="1260000" y="1427760"/>
            <a:ext cx="5688000" cy="5687280"/>
          </a:xfrm>
          <a:prstGeom prst="rect">
            <a:avLst/>
          </a:prstGeom>
          <a:ln>
            <a:noFill/>
          </a:ln>
        </p:spPr>
      </p:pic>
      <p:sp>
        <p:nvSpPr>
          <p:cNvPr id="301" name="CustomShape 2"/>
          <p:cNvSpPr/>
          <p:nvPr/>
        </p:nvSpPr>
        <p:spPr>
          <a:xfrm>
            <a:off x="3947760" y="3023640"/>
            <a:ext cx="168480" cy="168120"/>
          </a:xfrm>
          <a:prstGeom prst="ellipse">
            <a:avLst/>
          </a:prstGeom>
          <a:solidFill>
            <a:srgbClr val="FFFF00"/>
          </a:solidFill>
          <a:ln w="9360">
            <a:solidFill>
              <a:srgbClr val="FFFF00"/>
            </a:solidFill>
            <a:miter/>
          </a:ln>
        </p:spPr>
        <p:style>
          <a:lnRef idx="0">
            <a:scrgbClr r="0" g="0" b="0"/>
          </a:lnRef>
          <a:fillRef idx="0">
            <a:scrgbClr r="0" g="0" b="0"/>
          </a:fillRef>
          <a:effectRef idx="0">
            <a:scrgbClr r="0" g="0" b="0"/>
          </a:effectRef>
          <a:fontRef idx="minor"/>
        </p:style>
      </p:sp>
      <p:sp>
        <p:nvSpPr>
          <p:cNvPr id="302" name="CustomShape 3"/>
          <p:cNvSpPr/>
          <p:nvPr/>
        </p:nvSpPr>
        <p:spPr>
          <a:xfrm>
            <a:off x="4032000" y="2687400"/>
            <a:ext cx="168120" cy="168480"/>
          </a:xfrm>
          <a:prstGeom prst="ellipse">
            <a:avLst/>
          </a:prstGeom>
          <a:solidFill>
            <a:srgbClr val="FFFF00"/>
          </a:solidFill>
          <a:ln w="9360">
            <a:solidFill>
              <a:srgbClr val="FFFF00"/>
            </a:solidFill>
            <a:miter/>
          </a:ln>
        </p:spPr>
        <p:style>
          <a:lnRef idx="0">
            <a:scrgbClr r="0" g="0" b="0"/>
          </a:lnRef>
          <a:fillRef idx="0">
            <a:scrgbClr r="0" g="0" b="0"/>
          </a:fillRef>
          <a:effectRef idx="0">
            <a:scrgbClr r="0" g="0" b="0"/>
          </a:effectRef>
          <a:fontRef idx="minor"/>
        </p:style>
      </p:sp>
      <p:sp>
        <p:nvSpPr>
          <p:cNvPr id="303" name="CustomShape 4"/>
          <p:cNvSpPr/>
          <p:nvPr/>
        </p:nvSpPr>
        <p:spPr>
          <a:xfrm>
            <a:off x="3947760" y="2351880"/>
            <a:ext cx="168480" cy="167760"/>
          </a:xfrm>
          <a:prstGeom prst="ellipse">
            <a:avLst/>
          </a:prstGeom>
          <a:solidFill>
            <a:srgbClr val="FFFF00"/>
          </a:solidFill>
          <a:ln w="9360">
            <a:solidFill>
              <a:srgbClr val="FFFF00"/>
            </a:solidFill>
            <a:miter/>
          </a:ln>
        </p:spPr>
        <p:style>
          <a:lnRef idx="0">
            <a:scrgbClr r="0" g="0" b="0"/>
          </a:lnRef>
          <a:fillRef idx="0">
            <a:scrgbClr r="0" g="0" b="0"/>
          </a:fillRef>
          <a:effectRef idx="0">
            <a:scrgbClr r="0" g="0" b="0"/>
          </a:effectRef>
          <a:fontRef idx="minor"/>
        </p:style>
      </p:sp>
      <p:sp>
        <p:nvSpPr>
          <p:cNvPr id="304" name="CustomShape 5"/>
          <p:cNvSpPr/>
          <p:nvPr/>
        </p:nvSpPr>
        <p:spPr>
          <a:xfrm>
            <a:off x="2520000" y="1511640"/>
            <a:ext cx="3864600" cy="459720"/>
          </a:xfrm>
          <a:noFill/>
          <a:ln>
            <a:noFill/>
          </a:ln>
        </p:spPr>
        <p:style>
          <a:lnRef idx="0">
            <a:scrgbClr r="0" g="0" b="0"/>
          </a:lnRef>
          <a:fillRef idx="0">
            <a:scrgbClr r="0" g="0" b="0"/>
          </a:fillRef>
          <a:effectRef idx="0">
            <a:scrgbClr r="0" g="0" b="0"/>
          </a:effectRef>
          <a:fontRef idx="minor"/>
        </p:style>
        <p:txBody>
          <a:bodyPr lIns="90000" tIns="46800" rIns="90000" bIns="46800"/>
          <a:lstStyle/>
          <a:p>
            <a:r>
              <a:rPr lang="en-US" sz="2400" spc="-1">
                <a:solidFill>
                  <a:srgbClr val="FFFF00"/>
                </a:solidFill>
                <a:latin typeface="Arial"/>
              </a:rPr>
              <a:t>Diferansiyel Dönme</a:t>
            </a:r>
            <a:endParaRPr/>
          </a:p>
        </p:txBody>
      </p:sp>
      <p:sp>
        <p:nvSpPr>
          <p:cNvPr id="305" name="CustomShape 6"/>
          <p:cNvSpPr/>
          <p:nvPr/>
        </p:nvSpPr>
        <p:spPr>
          <a:xfrm>
            <a:off x="7056360" y="2670120"/>
            <a:ext cx="2604240" cy="1008720"/>
          </a:xfr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2000" spc="-1">
                <a:solidFill>
                  <a:srgbClr val="FFFF00"/>
                </a:solidFill>
                <a:latin typeface="Arial"/>
              </a:rPr>
              <a:t>Güneş galaktik merkez etrafında 220 km/sn hızla dolanır.</a:t>
            </a:r>
            <a:endParaRPr/>
          </a:p>
        </p:txBody>
      </p:sp>
      <p:sp>
        <p:nvSpPr>
          <p:cNvPr id="306" name="CustomShape 7"/>
          <p:cNvSpPr/>
          <p:nvPr/>
        </p:nvSpPr>
        <p:spPr>
          <a:xfrm>
            <a:off x="6972120" y="4434120"/>
            <a:ext cx="2856600" cy="703800"/>
          </a:xfr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2000" spc="-1">
                <a:solidFill>
                  <a:srgbClr val="FFFF00"/>
                </a:solidFill>
                <a:latin typeface="Arial"/>
              </a:rPr>
              <a:t>1 yörünge turu yaklaşık 240 milyon yıl sürer.</a:t>
            </a:r>
            <a:endParaRPr/>
          </a:p>
        </p:txBody>
      </p:sp>
      <p:sp>
        <p:nvSpPr>
          <p:cNvPr id="307" name="CustomShape 8" hidden="1"/>
          <p:cNvSpPr/>
          <p:nvPr/>
        </p:nvSpPr>
        <p:spPr>
          <a:xfrm>
            <a:off x="9100800" y="280080"/>
            <a:ext cx="419760" cy="349920"/>
          </a:xfrm>
          <a:custGeom>
            <a:avLst/>
            <a:gdLst/>
            <a:ahLst/>
            <a:cxnLst/>
            <a:rect l="0" t="0" r="r" b="b"/>
            <a:pathLst>
              <a:path w="1168" h="1057">
                <a:moveTo>
                  <a:pt x="193" y="0"/>
                </a:moveTo>
                <a:cubicBezTo>
                  <a:pt x="96" y="0"/>
                  <a:pt x="0" y="80"/>
                  <a:pt x="0" y="161"/>
                </a:cubicBezTo>
                <a:lnTo>
                  <a:pt x="0" y="282"/>
                </a:lnTo>
                <a:lnTo>
                  <a:pt x="0" y="404"/>
                </a:lnTo>
                <a:lnTo>
                  <a:pt x="0" y="568"/>
                </a:lnTo>
                <a:lnTo>
                  <a:pt x="0" y="690"/>
                </a:lnTo>
                <a:lnTo>
                  <a:pt x="0" y="811"/>
                </a:lnTo>
                <a:cubicBezTo>
                  <a:pt x="0" y="892"/>
                  <a:pt x="96" y="973"/>
                  <a:pt x="193" y="973"/>
                </a:cubicBezTo>
                <a:lnTo>
                  <a:pt x="65" y="1056"/>
                </a:lnTo>
                <a:lnTo>
                  <a:pt x="484" y="973"/>
                </a:lnTo>
                <a:lnTo>
                  <a:pt x="682" y="973"/>
                </a:lnTo>
                <a:lnTo>
                  <a:pt x="827" y="973"/>
                </a:lnTo>
                <a:lnTo>
                  <a:pt x="973" y="973"/>
                </a:lnTo>
                <a:cubicBezTo>
                  <a:pt x="1070" y="973"/>
                  <a:pt x="1167" y="892"/>
                  <a:pt x="1167" y="811"/>
                </a:cubicBezTo>
                <a:lnTo>
                  <a:pt x="1167" y="690"/>
                </a:lnTo>
                <a:lnTo>
                  <a:pt x="1167" y="568"/>
                </a:lnTo>
                <a:lnTo>
                  <a:pt x="1167" y="404"/>
                </a:lnTo>
                <a:lnTo>
                  <a:pt x="1167" y="282"/>
                </a:lnTo>
                <a:lnTo>
                  <a:pt x="1167" y="161"/>
                </a:lnTo>
                <a:cubicBezTo>
                  <a:pt x="1167" y="80"/>
                  <a:pt x="1070" y="0"/>
                  <a:pt x="973" y="0"/>
                </a:cubicBezTo>
                <a:lnTo>
                  <a:pt x="827" y="0"/>
                </a:lnTo>
                <a:lnTo>
                  <a:pt x="682" y="0"/>
                </a:lnTo>
                <a:lnTo>
                  <a:pt x="484" y="0"/>
                </a:lnTo>
                <a:lnTo>
                  <a:pt x="339" y="0"/>
                </a:lnTo>
                <a:lnTo>
                  <a:pt x="193" y="0"/>
                </a:lnTo>
              </a:path>
            </a:pathLst>
          </a:custGeom>
          <a:solidFill>
            <a:srgbClr val="BBE0E3">
              <a:alpha val="25000"/>
            </a:srgbClr>
          </a:solidFill>
          <a:ln w="19080">
            <a:solidFill>
              <a:srgbClr val="000000"/>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a:lnSpc>
                <a:spcPct val="100000"/>
              </a:lnSpc>
            </a:pPr>
            <a:r>
              <a:rPr lang="en-US" sz="1400" b="1" spc="-1">
                <a:latin typeface="Tahoma"/>
              </a:rPr>
              <a:t>0</a:t>
            </a:r>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05"/>
                                        </p:tgtEl>
                                        <p:attrNameLst>
                                          <p:attrName>style.visibility</p:attrName>
                                        </p:attrNameLst>
                                      </p:cBhvr>
                                      <p:to>
                                        <p:strVal val="visible"/>
                                      </p:to>
                                    </p:set>
                                    <p:animEffect transition="in" filter="slide(fromBottom)">
                                      <p:cBhvr additive="repl">
                                        <p:cTn id="7" dur="500"/>
                                        <p:tgtEl>
                                          <p:spTgt spid="305"/>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306"/>
                                        </p:tgtEl>
                                        <p:attrNameLst>
                                          <p:attrName>style.visibility</p:attrName>
                                        </p:attrNameLst>
                                      </p:cBhvr>
                                      <p:to>
                                        <p:strVal val="visible"/>
                                      </p:to>
                                    </p:set>
                                    <p:animEffect transition="in" filter="slide(fromBottom)">
                                      <p:cBhvr additive="repl">
                                        <p:cTn id="11" dur="500"/>
                                        <p:tgtEl>
                                          <p:spTgt spid="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96" name="1526"/>
          <p:cNvPicPr/>
          <p:nvPr/>
        </p:nvPicPr>
        <p:blipFill>
          <a:blip r:embed="rId2"/>
          <a:stretch/>
        </p:blipFill>
        <p:spPr>
          <a:xfrm>
            <a:off x="1008000" y="756000"/>
            <a:ext cx="7391520" cy="5543280"/>
          </a:xfrm>
          <a:prstGeom prst="rect">
            <a:avLst/>
          </a:prstGeom>
          <a:ln>
            <a:noFill/>
          </a:ln>
        </p:spPr>
      </p:pic>
      <p:sp>
        <p:nvSpPr>
          <p:cNvPr id="297" name="CustomShape 1"/>
          <p:cNvSpPr/>
          <p:nvPr/>
        </p:nvSpPr>
        <p:spPr>
          <a:xfrm>
            <a:off x="756000" y="5544000"/>
            <a:ext cx="8483040" cy="503280"/>
          </a:xfrm>
          <a:noFill/>
          <a:ln>
            <a:noFill/>
          </a:ln>
        </p:spPr>
        <p:style>
          <a:lnRef idx="0">
            <a:scrgbClr r="0" g="0" b="0"/>
          </a:lnRef>
          <a:fillRef idx="0">
            <a:scrgbClr r="0" g="0" b="0"/>
          </a:fillRef>
          <a:effectRef idx="0">
            <a:scrgbClr r="0" g="0" b="0"/>
          </a:effectRef>
          <a:fontRef idx="minor"/>
        </p:style>
      </p:sp>
      <p:sp>
        <p:nvSpPr>
          <p:cNvPr id="298" name="CustomShape 2"/>
          <p:cNvSpPr/>
          <p:nvPr/>
        </p:nvSpPr>
        <p:spPr>
          <a:xfrm>
            <a:off x="2448720" y="5616000"/>
            <a:ext cx="9575280" cy="496080"/>
          </a:xfr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tr-TR" sz="2650" strike="noStrike" spc="-1">
                <a:solidFill>
                  <a:srgbClr val="000000"/>
                </a:solidFill>
                <a:uFill>
                  <a:solidFill>
                    <a:srgbClr val="FFFFFF"/>
                  </a:solidFill>
                </a:uFill>
                <a:latin typeface="Times New Roman"/>
                <a:ea typeface="DejaVu Sans"/>
              </a:rPr>
              <a:t>Samanyolu’nun dönme eğrisi.</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1" name="TextShape 1"/>
          <p:cNvSpPr txBox="1"/>
          <p:nvPr/>
        </p:nvSpPr>
        <p:spPr>
          <a:xfrm>
            <a:off x="756000" y="0"/>
            <a:ext cx="8568720" cy="1008000"/>
          </a:xfrm>
          <a:prstGeom prst="rect">
            <a:avLst/>
          </a:prstGeom>
          <a:noFill/>
          <a:ln>
            <a:noFill/>
          </a:ln>
        </p:spPr>
        <p:txBody>
          <a:bodyPr lIns="90000" tIns="46800" rIns="90000" bIns="46800" anchor="ctr"/>
          <a:lstStyle/>
          <a:p>
            <a:pPr marL="216000" indent="-216000" algn="ctr">
              <a:buClr>
                <a:srgbClr val="FFFFFF"/>
              </a:buClr>
              <a:buSzPct val="45000"/>
              <a:buFont typeface="Wingdings" charset="2"/>
              <a:buChar char=""/>
            </a:pPr>
            <a:r>
              <a:rPr lang="tr-TR" sz="4400" spc="-1" dirty="0" smtClean="0">
                <a:latin typeface="Arial"/>
              </a:rPr>
              <a:t>Dönme Eğrileri</a:t>
            </a:r>
            <a:endParaRPr dirty="0"/>
          </a:p>
        </p:txBody>
      </p:sp>
      <p:pic>
        <p:nvPicPr>
          <p:cNvPr id="312" name="Picture 311"/>
          <p:cNvPicPr/>
          <p:nvPr/>
        </p:nvPicPr>
        <p:blipFill>
          <a:blip r:embed="rId2"/>
          <a:stretch/>
        </p:blipFill>
        <p:spPr>
          <a:xfrm>
            <a:off x="504000" y="944640"/>
            <a:ext cx="8820720" cy="6614640"/>
          </a:xfrm>
          <a:prstGeom prst="rect">
            <a:avLst/>
          </a:prstGeom>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8" name="1618"/>
          <p:cNvPicPr/>
          <p:nvPr/>
        </p:nvPicPr>
        <p:blipFill>
          <a:blip r:embed="rId2"/>
          <a:stretch/>
        </p:blipFill>
        <p:spPr>
          <a:xfrm>
            <a:off x="1764000" y="1008000"/>
            <a:ext cx="6215040" cy="4661640"/>
          </a:xfrm>
          <a:prstGeom prst="rect">
            <a:avLst/>
          </a:prstGeom>
          <a:ln>
            <a:noFill/>
          </a:ln>
        </p:spPr>
      </p:pic>
      <p:sp>
        <p:nvSpPr>
          <p:cNvPr id="309" name="CustomShape 1"/>
          <p:cNvSpPr/>
          <p:nvPr/>
        </p:nvSpPr>
        <p:spPr>
          <a:xfrm>
            <a:off x="588240" y="5627880"/>
            <a:ext cx="9203760" cy="2107440"/>
          </a:xfr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tr-TR" sz="2650" strike="noStrike" spc="-1">
                <a:solidFill>
                  <a:srgbClr val="000000"/>
                </a:solidFill>
                <a:uFill>
                  <a:solidFill>
                    <a:srgbClr val="FFFFFF"/>
                  </a:solidFill>
                </a:uFill>
                <a:latin typeface="Times New Roman"/>
                <a:ea typeface="DejaVu Sans"/>
              </a:rPr>
              <a:t>Gökada’nın dönme eğrisi. Gökada’nın kütlesini sadece en parlak yıldızlar oluştursaydı gözlenecek eğri noktalar ile çizilen beklenen eğri olurdu. Çarpı işaretliler ise gözlenen eğridir. Bu karanlık maddenin var olduğunu ima etmektedir. </a:t>
            </a:r>
            <a:endParaRPr/>
          </a:p>
        </p:txBody>
      </p:sp>
      <p:sp>
        <p:nvSpPr>
          <p:cNvPr id="310" name="CustomShape 2"/>
          <p:cNvSpPr/>
          <p:nvPr/>
        </p:nvSpPr>
        <p:spPr>
          <a:xfrm>
            <a:off x="756000" y="0"/>
            <a:ext cx="8567280" cy="1511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marL="216000" indent="-215280" algn="ctr">
              <a:lnSpc>
                <a:spcPct val="100000"/>
              </a:lnSpc>
              <a:buClr>
                <a:srgbClr val="FFFFFF"/>
              </a:buClr>
              <a:buSzPct val="45000"/>
              <a:buFont typeface="Wingdings" charset="2"/>
              <a:buChar char=""/>
            </a:pPr>
            <a:r>
              <a:rPr lang="tr-TR" sz="4400" strike="noStrike" spc="-1">
                <a:solidFill>
                  <a:srgbClr val="000000"/>
                </a:solidFill>
                <a:uFill>
                  <a:solidFill>
                    <a:srgbClr val="FFFFFF"/>
                  </a:solidFill>
                </a:uFill>
                <a:latin typeface="Arial"/>
                <a:ea typeface="DejaVu Sans"/>
              </a:rPr>
              <a:t>KARANLIK MADDE</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504000" y="301320"/>
            <a:ext cx="9070920" cy="1261440"/>
          </a:xfrm>
          <a:prstGeom prst="rect">
            <a:avLst/>
          </a:prstGeom>
          <a:noFill/>
          <a:ln>
            <a:noFill/>
          </a:ln>
        </p:spPr>
        <p:style>
          <a:lnRef idx="0">
            <a:scrgbClr r="0" g="0" b="0"/>
          </a:lnRef>
          <a:fillRef idx="0">
            <a:scrgbClr r="0" g="0" b="0"/>
          </a:fillRef>
          <a:effectRef idx="0">
            <a:scrgbClr r="0" g="0" b="0"/>
          </a:effectRef>
          <a:fontRef idx="minor"/>
        </p:style>
      </p:sp>
      <p:pic>
        <p:nvPicPr>
          <p:cNvPr id="160" name="Picture 159"/>
          <p:cNvPicPr/>
          <p:nvPr/>
        </p:nvPicPr>
        <p:blipFill>
          <a:blip r:embed="rId2"/>
          <a:stretch/>
        </p:blipFill>
        <p:spPr>
          <a:xfrm>
            <a:off x="1038240" y="466560"/>
            <a:ext cx="8095680" cy="66668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1" name="1608"/>
          <p:cNvPicPr/>
          <p:nvPr/>
        </p:nvPicPr>
        <p:blipFill>
          <a:blip r:embed="rId2"/>
          <a:stretch/>
        </p:blipFill>
        <p:spPr>
          <a:xfrm>
            <a:off x="923760" y="0"/>
            <a:ext cx="8063280" cy="6047280"/>
          </a:xfrm>
          <a:prstGeom prst="rect">
            <a:avLst/>
          </a:prstGeom>
          <a:ln>
            <a:noFill/>
          </a:ln>
        </p:spPr>
      </p:pic>
      <p:sp>
        <p:nvSpPr>
          <p:cNvPr id="162" name="CustomShape 1"/>
          <p:cNvSpPr/>
          <p:nvPr/>
        </p:nvSpPr>
        <p:spPr>
          <a:xfrm>
            <a:off x="588239" y="6131880"/>
            <a:ext cx="9146603" cy="898920"/>
          </a:xfr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tr-TR" sz="2650" strike="noStrike" spc="-1" dirty="0">
                <a:solidFill>
                  <a:srgbClr val="000000"/>
                </a:solidFill>
                <a:uFill>
                  <a:solidFill>
                    <a:srgbClr val="FFFFFF"/>
                  </a:solidFill>
                </a:uFill>
                <a:latin typeface="Times New Roman"/>
                <a:ea typeface="DejaVu Sans"/>
              </a:rPr>
              <a:t> Spiral ve eliptik gökada’larının alt sınıflarının biçimleri görülmektedir. </a:t>
            </a:r>
            <a:endParaRPr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 name="1507"/>
          <p:cNvPicPr/>
          <p:nvPr/>
        </p:nvPicPr>
        <p:blipFill>
          <a:blip r:embed="rId2"/>
          <a:stretch/>
        </p:blipFill>
        <p:spPr>
          <a:xfrm>
            <a:off x="1976787" y="825314"/>
            <a:ext cx="6467040" cy="4850280"/>
          </a:xfrm>
          <a:prstGeom prst="rect">
            <a:avLst/>
          </a:prstGeom>
          <a:ln>
            <a:noFill/>
          </a:ln>
        </p:spPr>
      </p:pic>
      <p:sp>
        <p:nvSpPr>
          <p:cNvPr id="164" name="CustomShape 1"/>
          <p:cNvSpPr/>
          <p:nvPr/>
        </p:nvSpPr>
        <p:spPr>
          <a:xfrm>
            <a:off x="1260000" y="5796000"/>
            <a:ext cx="8545182" cy="898920"/>
          </a:xfr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tr-TR" sz="2650" strike="noStrike" spc="-1" dirty="0">
                <a:solidFill>
                  <a:srgbClr val="000000"/>
                </a:solidFill>
                <a:uFill>
                  <a:solidFill>
                    <a:srgbClr val="FFFFFF"/>
                  </a:solidFill>
                </a:uFill>
                <a:latin typeface="Times New Roman"/>
                <a:ea typeface="DejaVu Sans"/>
              </a:rPr>
              <a:t>NGC 5236’ın spiral gökadası’nın fotografı görülmektedir. </a:t>
            </a:r>
            <a:endParaRPr dirty="0"/>
          </a:p>
        </p:txBody>
      </p:sp>
      <p:sp>
        <p:nvSpPr>
          <p:cNvPr id="165" name="CustomShape 2"/>
          <p:cNvSpPr/>
          <p:nvPr/>
        </p:nvSpPr>
        <p:spPr>
          <a:xfrm>
            <a:off x="756000" y="671400"/>
            <a:ext cx="8567280" cy="1259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endParaRPr/>
          </a:p>
          <a:p>
            <a:pPr marL="216000" indent="-215280" algn="ctr">
              <a:lnSpc>
                <a:spcPct val="100000"/>
              </a:lnSpc>
              <a:buClr>
                <a:srgbClr val="FFFFFF"/>
              </a:buClr>
              <a:buSzPct val="45000"/>
              <a:buFont typeface="Wingdings" charset="2"/>
              <a:buChar char=""/>
            </a:pPr>
            <a:r>
              <a:rPr lang="tr-TR" sz="2800" strike="noStrike" spc="-1">
                <a:solidFill>
                  <a:srgbClr val="000000"/>
                </a:solidFill>
                <a:uFill>
                  <a:solidFill>
                    <a:srgbClr val="FFFFFF"/>
                  </a:solidFill>
                </a:uFill>
                <a:latin typeface="Arial"/>
                <a:ea typeface="DejaVu Sans"/>
              </a:rPr>
              <a:t>Yapısı ve İçerikleri</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 name="CustomShape 1"/>
          <p:cNvSpPr/>
          <p:nvPr/>
        </p:nvSpPr>
        <p:spPr>
          <a:xfrm>
            <a:off x="756000" y="671400"/>
            <a:ext cx="8567280" cy="1259280"/>
          </a:xfrm>
          <a:prstGeom prst="rect">
            <a:avLst/>
          </a:prstGeom>
          <a:noFill/>
          <a:ln>
            <a:noFill/>
          </a:ln>
        </p:spPr>
        <p:style>
          <a:lnRef idx="0">
            <a:scrgbClr r="0" g="0" b="0"/>
          </a:lnRef>
          <a:fillRef idx="0">
            <a:scrgbClr r="0" g="0" b="0"/>
          </a:fillRef>
          <a:effectRef idx="0">
            <a:scrgbClr r="0" g="0" b="0"/>
          </a:effectRef>
          <a:fontRef idx="minor"/>
        </p:style>
      </p:sp>
      <p:pic>
        <p:nvPicPr>
          <p:cNvPr id="167" name="1511"/>
          <p:cNvPicPr/>
          <p:nvPr/>
        </p:nvPicPr>
        <p:blipFill>
          <a:blip r:embed="rId2"/>
          <a:stretch/>
        </p:blipFill>
        <p:spPr>
          <a:xfrm>
            <a:off x="1427137" y="0"/>
            <a:ext cx="7407374" cy="5461186"/>
          </a:xfrm>
          <a:prstGeom prst="rect">
            <a:avLst/>
          </a:prstGeom>
          <a:ln>
            <a:noFill/>
          </a:ln>
        </p:spPr>
      </p:pic>
      <p:sp>
        <p:nvSpPr>
          <p:cNvPr id="168" name="CustomShape 2"/>
          <p:cNvSpPr/>
          <p:nvPr/>
        </p:nvSpPr>
        <p:spPr>
          <a:xfrm>
            <a:off x="7140240" y="3191760"/>
            <a:ext cx="2350800" cy="503280"/>
          </a:xfrm>
          <a:noFill/>
          <a:ln>
            <a:noFill/>
          </a:ln>
        </p:spPr>
        <p:style>
          <a:lnRef idx="0">
            <a:scrgbClr r="0" g="0" b="0"/>
          </a:lnRef>
          <a:fillRef idx="0">
            <a:scrgbClr r="0" g="0" b="0"/>
          </a:fillRef>
          <a:effectRef idx="0">
            <a:scrgbClr r="0" g="0" b="0"/>
          </a:effectRef>
          <a:fontRef idx="minor"/>
        </p:style>
      </p:sp>
      <p:sp>
        <p:nvSpPr>
          <p:cNvPr id="169" name="CustomShape 3"/>
          <p:cNvSpPr/>
          <p:nvPr/>
        </p:nvSpPr>
        <p:spPr>
          <a:xfrm>
            <a:off x="1238483" y="5461186"/>
            <a:ext cx="8252557" cy="1709876"/>
          </a:xfr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tr-TR" sz="2650" strike="noStrike" spc="-1" dirty="0">
                <a:solidFill>
                  <a:srgbClr val="000000"/>
                </a:solidFill>
                <a:uFill>
                  <a:solidFill>
                    <a:srgbClr val="FFFFFF"/>
                  </a:solidFill>
                </a:uFill>
                <a:latin typeface="Times New Roman"/>
                <a:ea typeface="DejaVu Sans"/>
              </a:rPr>
              <a:t>Yıldızlar arası madde gökada düzlemi boyunca  toz bulutu olarak yoğunlaşmıştır.  Bu gökadanın diğer bir adı “Sombrero Gökadası”dır (NGC 4594  veya M 104).</a:t>
            </a:r>
            <a:endParaRPr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0" name="1604a"/>
          <p:cNvPicPr/>
          <p:nvPr/>
        </p:nvPicPr>
        <p:blipFill>
          <a:blip r:embed="rId2"/>
          <a:stretch/>
        </p:blipFill>
        <p:spPr>
          <a:xfrm>
            <a:off x="1008000" y="419760"/>
            <a:ext cx="4199040" cy="3149640"/>
          </a:xfrm>
          <a:prstGeom prst="rect">
            <a:avLst/>
          </a:prstGeom>
          <a:ln>
            <a:noFill/>
          </a:ln>
        </p:spPr>
      </p:pic>
      <p:sp>
        <p:nvSpPr>
          <p:cNvPr id="171" name="CustomShape 1"/>
          <p:cNvSpPr/>
          <p:nvPr/>
        </p:nvSpPr>
        <p:spPr>
          <a:xfrm>
            <a:off x="840240" y="6300000"/>
            <a:ext cx="8315280" cy="496080"/>
          </a:xfr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tr-TR" sz="2650" strike="noStrike" spc="-1">
                <a:solidFill>
                  <a:srgbClr val="000000"/>
                </a:solidFill>
                <a:uFill>
                  <a:solidFill>
                    <a:srgbClr val="FFFFFF"/>
                  </a:solidFill>
                </a:uFill>
                <a:latin typeface="Times New Roman"/>
                <a:ea typeface="DejaVu Sans"/>
              </a:rPr>
              <a:t>NGC 205, M49 ve M87 eliptik gökada’ları.</a:t>
            </a:r>
            <a:endParaRPr/>
          </a:p>
        </p:txBody>
      </p:sp>
      <p:pic>
        <p:nvPicPr>
          <p:cNvPr id="172" name="1604b"/>
          <p:cNvPicPr/>
          <p:nvPr/>
        </p:nvPicPr>
        <p:blipFill>
          <a:blip r:embed="rId3"/>
          <a:stretch/>
        </p:blipFill>
        <p:spPr>
          <a:xfrm>
            <a:off x="5292000" y="419760"/>
            <a:ext cx="4199040" cy="3149640"/>
          </a:xfrm>
          <a:prstGeom prst="rect">
            <a:avLst/>
          </a:prstGeom>
          <a:ln>
            <a:noFill/>
          </a:ln>
        </p:spPr>
      </p:pic>
      <p:pic>
        <p:nvPicPr>
          <p:cNvPr id="173" name="1604c"/>
          <p:cNvPicPr/>
          <p:nvPr/>
        </p:nvPicPr>
        <p:blipFill>
          <a:blip r:embed="rId4"/>
          <a:stretch/>
        </p:blipFill>
        <p:spPr>
          <a:xfrm>
            <a:off x="1139760" y="3443760"/>
            <a:ext cx="3779280" cy="28342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 name="1606a"/>
          <p:cNvPicPr/>
          <p:nvPr/>
        </p:nvPicPr>
        <p:blipFill>
          <a:blip r:embed="rId2"/>
          <a:stretch/>
        </p:blipFill>
        <p:spPr>
          <a:xfrm>
            <a:off x="-1343880" y="419760"/>
            <a:ext cx="6803280" cy="5102280"/>
          </a:xfrm>
          <a:prstGeom prst="rect">
            <a:avLst/>
          </a:prstGeom>
          <a:ln>
            <a:noFill/>
          </a:ln>
        </p:spPr>
      </p:pic>
      <p:pic>
        <p:nvPicPr>
          <p:cNvPr id="175" name="1606b"/>
          <p:cNvPicPr/>
          <p:nvPr/>
        </p:nvPicPr>
        <p:blipFill>
          <a:blip r:embed="rId3"/>
          <a:stretch/>
        </p:blipFill>
        <p:spPr>
          <a:xfrm>
            <a:off x="4032000" y="1260000"/>
            <a:ext cx="5459040" cy="4094280"/>
          </a:xfrm>
          <a:prstGeom prst="rect">
            <a:avLst/>
          </a:prstGeom>
          <a:ln>
            <a:noFill/>
          </a:ln>
        </p:spPr>
      </p:pic>
      <p:sp>
        <p:nvSpPr>
          <p:cNvPr id="176" name="CustomShape 1"/>
          <p:cNvSpPr/>
          <p:nvPr/>
        </p:nvSpPr>
        <p:spPr>
          <a:xfrm>
            <a:off x="504000" y="5711760"/>
            <a:ext cx="8567280" cy="496080"/>
          </a:xfr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tr-TR" sz="2650" strike="noStrike" spc="-1">
                <a:solidFill>
                  <a:srgbClr val="000000"/>
                </a:solidFill>
                <a:uFill>
                  <a:solidFill>
                    <a:srgbClr val="FFFFFF"/>
                  </a:solidFill>
                </a:uFill>
                <a:latin typeface="Times New Roman"/>
                <a:ea typeface="DejaVu Sans"/>
              </a:rPr>
              <a:t>NGC 1530 ve NGC 1365 çizgili spiral gökada’ları</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TotalTime>
  <Words>622</Words>
  <Application>Microsoft Office PowerPoint</Application>
  <PresentationFormat>Custom</PresentationFormat>
  <Paragraphs>90</Paragraphs>
  <Slides>38</Slides>
  <Notes>1</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38</vt:i4>
      </vt:variant>
    </vt:vector>
  </HeadingPairs>
  <TitlesOfParts>
    <vt:vector size="51" baseType="lpstr">
      <vt:lpstr>ＭＳ Ｐゴシック</vt:lpstr>
      <vt:lpstr>Arial</vt:lpstr>
      <vt:lpstr>DejaVu Sans</vt:lpstr>
      <vt:lpstr>Lucida Sans</vt:lpstr>
      <vt:lpstr>Symbol</vt:lpstr>
      <vt:lpstr>Tahoma</vt:lpstr>
      <vt:lpstr>Times New Roman</vt:lpstr>
      <vt:lpstr>Wingdings</vt:lpstr>
      <vt:lpstr>ZapfChancery</vt:lpstr>
      <vt:lpstr>Office Theme</vt:lpstr>
      <vt:lpstr>Office Theme</vt:lpstr>
      <vt:lpstr>Office Theme</vt:lpstr>
      <vt:lpstr>Office Theme</vt:lpstr>
      <vt:lpstr>Samanyolu Gökadası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Samanyolu'nun radyo bölgede Görüntüsü </vt:lpstr>
      <vt:lpstr>Samanyolu'nun görsel bölgede Görüntüsü</vt:lpstr>
      <vt:lpstr>Samanyolu'nun x-ışın bölgesinde Görüntüsü</vt:lpstr>
      <vt:lpstr>Samanyolu'nun g-ışın bölgesinde Görüntüsü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Samanyolu Gökadası</dc:title>
  <dc:creator>Mesut</dc:creator>
  <cp:lastModifiedBy>Mesut</cp:lastModifiedBy>
  <cp:revision>18</cp:revision>
  <dcterms:created xsi:type="dcterms:W3CDTF">2017-11-10T15:09:53Z</dcterms:created>
  <dcterms:modified xsi:type="dcterms:W3CDTF">2017-11-13T10:07:10Z</dcterms:modified>
  <dc:language>en-GB</dc:language>
</cp:coreProperties>
</file>