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3" r:id="rId2"/>
    <p:sldId id="276" r:id="rId3"/>
    <p:sldId id="294" r:id="rId4"/>
    <p:sldId id="295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Poliçenin Kabulü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Kabul kurumu, kambiyo senetlerinde sadece poliçe için öngörülmüştür. </a:t>
            </a:r>
          </a:p>
          <a:p>
            <a:r>
              <a:rPr lang="tr-TR" dirty="0"/>
              <a:t>Poliçenin hukuki niteliğinin havale oluşu ve keşidecinin poliçeyi</a:t>
            </a:r>
            <a:br>
              <a:rPr lang="tr-TR" dirty="0"/>
            </a:br>
            <a:r>
              <a:rPr lang="tr-TR" dirty="0"/>
              <a:t>düzenleyerek muhataba ödeme yapma konusunda sadece “yetki” vermesi nedeniyle, poliçede adının gösterilmiş olması, muhataba herhangi bir şekilde senedi ödeme yükümlülüğü yüklememektedir. Ancak</a:t>
            </a:r>
            <a:br>
              <a:rPr lang="tr-TR" dirty="0"/>
            </a:br>
            <a:r>
              <a:rPr lang="tr-TR" dirty="0"/>
              <a:t>bu durum, poliçenin hamilinde, senedin vadesinde muhatap tarafından ödenip ödenmeyeceği konusunda bir belirsizlik yaratabilmektedir. İşte, muhatabın, vade geldiğinde senedi ödeyip ödemeyeceği konusundaki yaklaşımını, hamilin vadeden önce öğrenmesini sağlamak üzere kabul kurumu öngörülmüştür.</a:t>
            </a:r>
            <a:br>
              <a:rPr lang="tr-TR" dirty="0"/>
            </a:br>
            <a:r>
              <a:rPr lang="tr-TR" dirty="0"/>
              <a:t>Kabul ile birlikte, muhatap, üzerine bir poliçe keşide edildiğini öğrenmektedir. Muhatabın kendisine arz edilmiş poliçeyi kabul etme</a:t>
            </a:r>
            <a:br>
              <a:rPr lang="tr-TR" dirty="0"/>
            </a:br>
            <a:r>
              <a:rPr lang="tr-TR" dirty="0"/>
              <a:t>yükümlülüğü kesinlikle yoktur. Ancak muhatap poliçeyi kabul etmeyi seçmişse bu takdirde, o ana kadar dışında bulunduğu kambiyo</a:t>
            </a:r>
            <a:br>
              <a:rPr lang="tr-TR" dirty="0"/>
            </a:br>
            <a:r>
              <a:rPr lang="tr-TR" dirty="0"/>
              <a:t>ilişkisine dahil olmakta, senedi ödeme borcu altına girmektedir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026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01749"/>
            <a:ext cx="8915400" cy="5209473"/>
          </a:xfrm>
        </p:spPr>
        <p:txBody>
          <a:bodyPr>
            <a:normAutofit/>
          </a:bodyPr>
          <a:lstStyle/>
          <a:p>
            <a:r>
              <a:rPr lang="tr-TR" b="1" dirty="0"/>
              <a:t>Kabule Arzın Amacı</a:t>
            </a:r>
            <a:br>
              <a:rPr lang="tr-TR" b="1" dirty="0"/>
            </a:br>
            <a:r>
              <a:rPr lang="tr-TR" dirty="0"/>
              <a:t>Poliçenin hukuki niteliğinin havale oluşu ve keşidecinin poliçeyi</a:t>
            </a:r>
            <a:br>
              <a:rPr lang="tr-TR" dirty="0"/>
            </a:br>
            <a:r>
              <a:rPr lang="tr-TR" dirty="0"/>
              <a:t>düzenleyerek muhataba ödeme yapma konusunda sadece “yetki” vermesi nedeniyle, poliçede adının gösterilmiş olması, muhataba herhangi bir şekilde senedi ödeme yükümlülüğü yüklememektedir. Ancak</a:t>
            </a:r>
            <a:br>
              <a:rPr lang="tr-TR" dirty="0"/>
            </a:br>
            <a:r>
              <a:rPr lang="tr-TR" dirty="0"/>
              <a:t>bu durum, poliçenin hamilinde, senedin vadesinde muhatap tarafından ödenip ödenmeyeceği konusunda bir belirsizlik yaratabilmektedir. İşte, muhatabın, vade geldiğinde senedi ödeyip ödemeyeceği</a:t>
            </a:r>
            <a:br>
              <a:rPr lang="tr-TR" dirty="0"/>
            </a:br>
            <a:r>
              <a:rPr lang="tr-TR" dirty="0"/>
              <a:t>konusundaki yaklaşımını, hamilin vadeden önce öğrenmesini sağlamak üzere kabul kurumu öngörülmüştür.</a:t>
            </a:r>
            <a:br>
              <a:rPr lang="tr-TR" dirty="0"/>
            </a:br>
            <a:r>
              <a:rPr lang="tr-TR" dirty="0"/>
              <a:t>Kabul ile birlikte, muhatap, üzerine bir poliçe keşide edildiğini öğrenmektedir. Muhatabın kendisine arz edilmiş poliçeyi kabul etme</a:t>
            </a:r>
            <a:br>
              <a:rPr lang="tr-TR" dirty="0"/>
            </a:br>
            <a:r>
              <a:rPr lang="tr-TR" dirty="0"/>
              <a:t>yükümlülüğü kesinlikle yoktur. Ancak muhatap poliçeyi kabul etmeyi seçmişse bu takdirde, o ana kadar dışında bulunduğu kambiyo</a:t>
            </a:r>
            <a:br>
              <a:rPr lang="tr-TR" dirty="0"/>
            </a:br>
            <a:r>
              <a:rPr lang="tr-TR" dirty="0"/>
              <a:t>ilişkisine dahil olmakta, senedi ödeme borcu altına girmektedir. </a:t>
            </a:r>
          </a:p>
        </p:txBody>
      </p:sp>
    </p:spTree>
    <p:extLst>
      <p:ext uri="{BB962C8B-B14F-4D97-AF65-F5344CB8AC3E}">
        <p14:creationId xmlns:p14="http://schemas.microsoft.com/office/powerpoint/2010/main" val="10038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Kabule Arzın Zorunlu Olmaması</a:t>
            </a:r>
            <a:br>
              <a:rPr lang="tr-TR" b="1" dirty="0"/>
            </a:br>
            <a:r>
              <a:rPr lang="tr-TR" dirty="0"/>
              <a:t>Hamilin poliçeyi kabule arz etmesi, </a:t>
            </a:r>
            <a:r>
              <a:rPr lang="tr-TR" b="1" dirty="0"/>
              <a:t>kural olarak </a:t>
            </a:r>
            <a:r>
              <a:rPr lang="tr-TR" dirty="0"/>
              <a:t>zorunlu değildir.</a:t>
            </a:r>
            <a:br>
              <a:rPr lang="tr-TR" dirty="0"/>
            </a:br>
            <a:r>
              <a:rPr lang="tr-TR" dirty="0"/>
              <a:t>Hamil dilerse, senedi vadeden önce muhataba kabule arz eder, ardından vadeyi bekler ve vadede senedi muhataba bu defa ödemesi için</a:t>
            </a:r>
            <a:br>
              <a:rPr lang="tr-TR" dirty="0"/>
            </a:br>
            <a:r>
              <a:rPr lang="tr-TR" dirty="0"/>
              <a:t>ibraz eder. Hamil dilerse, poliçeyi hiç kabule arz etmeden vadeyi bekleyebilir ve vadede senedi muhataba ödemesi için ibraz eder. Hamilin</a:t>
            </a:r>
            <a:br>
              <a:rPr lang="tr-TR" dirty="0"/>
            </a:br>
            <a:r>
              <a:rPr lang="tr-TR" dirty="0"/>
              <a:t>poliçeyi kabule arz etmesinin zorunlu olmadığı kuralının iki istisnası</a:t>
            </a:r>
            <a:br>
              <a:rPr lang="tr-TR" dirty="0"/>
            </a:br>
            <a:r>
              <a:rPr lang="tr-TR" dirty="0"/>
              <a:t>vardır:</a:t>
            </a:r>
            <a:br>
              <a:rPr lang="tr-TR" dirty="0"/>
            </a:br>
            <a:r>
              <a:rPr lang="tr-TR" dirty="0"/>
              <a:t>• Görüldüğünde ödenecek vadeli poliçelerde</a:t>
            </a:r>
            <a:br>
              <a:rPr lang="tr-TR" dirty="0"/>
            </a:br>
            <a:r>
              <a:rPr lang="tr-TR" dirty="0"/>
              <a:t>• Poliçeye kabule arz zorunluluğu kaydı konduğu durumlarda.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67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Poliçenin Kabul Edilmesi</a:t>
            </a:r>
            <a:br>
              <a:rPr lang="tr-TR" b="1" dirty="0"/>
            </a:br>
            <a:r>
              <a:rPr lang="tr-TR" b="1" dirty="0"/>
              <a:t>Kabul Beyanı</a:t>
            </a:r>
            <a:br>
              <a:rPr lang="tr-TR" b="1" dirty="0"/>
            </a:br>
            <a:r>
              <a:rPr lang="tr-TR" dirty="0"/>
              <a:t>Muhatap eğer poliçeyi kabul etmeyi tercih ederse poliçe üzerine imza</a:t>
            </a:r>
            <a:br>
              <a:rPr lang="tr-TR" dirty="0"/>
            </a:br>
            <a:r>
              <a:rPr lang="tr-TR" dirty="0"/>
              <a:t>atar. Muhatabın poliçenin ön yüzünü sadece imzalaması dahi kabul</a:t>
            </a:r>
            <a:br>
              <a:rPr lang="tr-TR" dirty="0"/>
            </a:br>
            <a:r>
              <a:rPr lang="tr-TR" dirty="0"/>
              <a:t>beyanı için yeterlidir. Bununla birlikte muhatap, imzanın yanı sıra</a:t>
            </a:r>
            <a:br>
              <a:rPr lang="tr-TR" dirty="0"/>
            </a:br>
            <a:r>
              <a:rPr lang="tr-TR" dirty="0"/>
              <a:t>“kabulümdür”, “görülmüştür”, “ödeyeceğim” gibi ifadeler de ekleyebilir.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508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• Her ne kadar muhatabın adı poliçede yer almakta ise de muhatap</a:t>
            </a:r>
            <a:br>
              <a:rPr lang="tr-TR" dirty="0"/>
            </a:br>
            <a:r>
              <a:rPr lang="tr-TR" dirty="0"/>
              <a:t>poliçeyi kabul edene kadar, senede ilişkin herhangi </a:t>
            </a:r>
            <a:r>
              <a:rPr lang="tr-TR"/>
              <a:t>bir yükümlülüğü </a:t>
            </a:r>
            <a:r>
              <a:rPr lang="tr-TR" dirty="0"/>
              <a:t>söz konusu değildir.</a:t>
            </a:r>
            <a:br>
              <a:rPr lang="tr-TR" dirty="0"/>
            </a:br>
            <a:r>
              <a:rPr lang="tr-TR" dirty="0"/>
              <a:t>• Muhatap poliçeyi kabul ederek, poliçe ile bağlanmakta ve poliçe</a:t>
            </a:r>
            <a:br>
              <a:rPr lang="tr-TR" dirty="0"/>
            </a:br>
            <a:r>
              <a:rPr lang="tr-TR" dirty="0" err="1"/>
              <a:t>nin</a:t>
            </a:r>
            <a:r>
              <a:rPr lang="tr-TR" dirty="0"/>
              <a:t> asli borçlusu haline gelmektedir.</a:t>
            </a:r>
            <a:br>
              <a:rPr lang="tr-TR" dirty="0"/>
            </a:br>
            <a:r>
              <a:rPr lang="tr-TR" dirty="0"/>
              <a:t>• Kabul eden muhatap, senedi vadesinde ödemeyi taahhüt etmiş</a:t>
            </a:r>
            <a:br>
              <a:rPr lang="tr-TR" dirty="0"/>
            </a:br>
            <a:r>
              <a:rPr lang="tr-TR" dirty="0"/>
              <a:t>olmaktadır.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3214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69</Words>
  <Application>Microsoft Office PowerPoint</Application>
  <PresentationFormat>Geniş ekran</PresentationFormat>
  <Paragraphs>11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Poliçenin Kabulü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16</cp:revision>
  <dcterms:created xsi:type="dcterms:W3CDTF">2017-02-13T10:15:49Z</dcterms:created>
  <dcterms:modified xsi:type="dcterms:W3CDTF">2017-02-14T20:30:01Z</dcterms:modified>
</cp:coreProperties>
</file>