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6858000" cy="9906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8">
          <p15:clr>
            <a:srgbClr val="A4A3A4"/>
          </p15:clr>
        </p15:guide>
        <p15:guide id="2" pos="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54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814" y="-936"/>
      </p:cViewPr>
      <p:guideLst>
        <p:guide orient="horz" pos="4318"/>
        <p:guide pos="2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E0CA91A4-406E-4449-89A7-E4A087180AFA}" type="datetimeFigureOut">
              <a:rPr lang="ko-KR" altLang="en-US"/>
              <a:pPr lvl="0">
                <a:defRPr lang="ko-KR" altLang="en-US"/>
              </a:pPr>
              <a:t>2017-02-07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ABA03927-303B-45F5-B41F-7701F2A178C0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56504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17BCDE-147C-44A1-A0A0-FB62B54C91F9}" type="datetimeFigureOut">
              <a:rPr lang="ko-KR" altLang="en-US"/>
              <a:pPr lvl="0">
                <a:defRPr lang="ko-KR" altLang="en-US"/>
              </a:pPr>
              <a:t>2017-02-07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4AC758F-890E-48DF-B805-AB6D2DDB82B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17BCDE-147C-44A1-A0A0-FB62B54C91F9}" type="datetimeFigureOut">
              <a:rPr lang="ko-KR" altLang="en-US"/>
              <a:pPr lvl="0">
                <a:defRPr lang="ko-KR" altLang="en-US"/>
              </a:pPr>
              <a:t>2017-02-07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4AC758F-890E-48DF-B805-AB6D2DDB82B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17BCDE-147C-44A1-A0A0-FB62B54C91F9}" type="datetimeFigureOut">
              <a:rPr lang="ko-KR" altLang="en-US"/>
              <a:pPr lvl="0">
                <a:defRPr lang="ko-KR" altLang="en-US"/>
              </a:pPr>
              <a:t>2017-02-07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4AC758F-890E-48DF-B805-AB6D2DDB82B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17BCDE-147C-44A1-A0A0-FB62B54C91F9}" type="datetimeFigureOut">
              <a:rPr lang="ko-KR" altLang="en-US"/>
              <a:pPr lvl="0">
                <a:defRPr lang="ko-KR" altLang="en-US"/>
              </a:pPr>
              <a:t>2017-02-07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4AC758F-890E-48DF-B805-AB6D2DDB82B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17BCDE-147C-44A1-A0A0-FB62B54C91F9}" type="datetimeFigureOut">
              <a:rPr lang="ko-KR" altLang="en-US"/>
              <a:pPr lvl="0">
                <a:defRPr lang="ko-KR" altLang="en-US"/>
              </a:pPr>
              <a:t>2017-02-07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4AC758F-890E-48DF-B805-AB6D2DDB82B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17BCDE-147C-44A1-A0A0-FB62B54C91F9}" type="datetimeFigureOut">
              <a:rPr lang="ko-KR" altLang="en-US"/>
              <a:pPr lvl="0">
                <a:defRPr lang="ko-KR" altLang="en-US"/>
              </a:pPr>
              <a:t>2017-02-07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4AC758F-890E-48DF-B805-AB6D2DDB82B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17BCDE-147C-44A1-A0A0-FB62B54C91F9}" type="datetimeFigureOut">
              <a:rPr lang="ko-KR" altLang="en-US"/>
              <a:pPr lvl="0">
                <a:defRPr lang="ko-KR" altLang="en-US"/>
              </a:pPr>
              <a:t>2017-02-07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4AC758F-890E-48DF-B805-AB6D2DDB82B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17BCDE-147C-44A1-A0A0-FB62B54C91F9}" type="datetimeFigureOut">
              <a:rPr lang="ko-KR" altLang="en-US"/>
              <a:pPr lvl="0">
                <a:defRPr lang="ko-KR" altLang="en-US"/>
              </a:pPr>
              <a:t>2017-02-07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4AC758F-890E-48DF-B805-AB6D2DDB82B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17BCDE-147C-44A1-A0A0-FB62B54C91F9}" type="datetimeFigureOut">
              <a:rPr lang="ko-KR" altLang="en-US"/>
              <a:pPr lvl="0">
                <a:defRPr lang="ko-KR" altLang="en-US"/>
              </a:pPr>
              <a:t>2017-02-07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4AC758F-890E-48DF-B805-AB6D2DDB82B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17BCDE-147C-44A1-A0A0-FB62B54C91F9}" type="datetimeFigureOut">
              <a:rPr lang="ko-KR" altLang="en-US"/>
              <a:pPr lvl="0">
                <a:defRPr lang="ko-KR" altLang="en-US"/>
              </a:pPr>
              <a:t>2017-02-07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4AC758F-890E-48DF-B805-AB6D2DDB82B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 noTextEdi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17BCDE-147C-44A1-A0A0-FB62B54C91F9}" type="datetimeFigureOut">
              <a:rPr lang="ko-KR" altLang="en-US"/>
              <a:pPr lvl="0">
                <a:defRPr lang="ko-KR" altLang="en-US"/>
              </a:pPr>
              <a:t>2017-02-07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4AC758F-890E-48DF-B805-AB6D2DDB82B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F717BCDE-147C-44A1-A0A0-FB62B54C91F9}" type="datetimeFigureOut">
              <a:rPr lang="ko-KR" altLang="en-US"/>
              <a:pPr lvl="0">
                <a:defRPr lang="ko-KR" altLang="en-US"/>
              </a:pPr>
              <a:t>2017-02-07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94AC758F-890E-48DF-B805-AB6D2DDB82B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C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463137" y="403760"/>
            <a:ext cx="5961413" cy="9108374"/>
          </a:xfrm>
          <a:prstGeom prst="roundRect">
            <a:avLst>
              <a:gd name="adj" fmla="val 35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/>
              <a:t>치</a:t>
            </a:r>
          </a:p>
        </p:txBody>
      </p:sp>
      <p:sp>
        <p:nvSpPr>
          <p:cNvPr id="5" name="양쪽 모서리가 둥근 사각형 4"/>
          <p:cNvSpPr/>
          <p:nvPr/>
        </p:nvSpPr>
        <p:spPr>
          <a:xfrm rot="10800000">
            <a:off x="641268" y="-1"/>
            <a:ext cx="1341912" cy="1496291"/>
          </a:xfrm>
          <a:prstGeom prst="round2SameRect">
            <a:avLst>
              <a:gd name="adj1" fmla="val 33185"/>
              <a:gd name="adj2" fmla="val 0"/>
            </a:avLst>
          </a:prstGeom>
          <a:solidFill>
            <a:srgbClr val="149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64318" y="295962"/>
            <a:ext cx="925253" cy="11785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7200" i="1">
                <a:solidFill>
                  <a:schemeClr val="bg1"/>
                </a:solidFill>
                <a:latin typeface="서울남산 장체BL"/>
                <a:ea typeface="서울남산 장체BL"/>
              </a:rPr>
              <a:t>3</a:t>
            </a:r>
            <a:r>
              <a:rPr lang="ko-KR" altLang="en-US" sz="2000">
                <a:latin typeface="서울남산 장체BL"/>
                <a:ea typeface="서울남산 장체BL"/>
              </a:rPr>
              <a:t> 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9994" y="753622"/>
            <a:ext cx="947695" cy="5684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3200">
                <a:latin typeface="서울남산 장체EB"/>
                <a:ea typeface="서울남산 장체EB"/>
              </a:rPr>
              <a:t>위 치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653142" y="1777889"/>
            <a:ext cx="6216733" cy="1187532"/>
            <a:chOff x="653142" y="1792254"/>
            <a:chExt cx="6216733" cy="1187532"/>
          </a:xfrm>
        </p:grpSpPr>
        <p:sp>
          <p:nvSpPr>
            <p:cNvPr id="9" name="양쪽 모서리가 둥근 사각형 8"/>
            <p:cNvSpPr/>
            <p:nvPr/>
          </p:nvSpPr>
          <p:spPr>
            <a:xfrm rot="16200000">
              <a:off x="3167743" y="-722347"/>
              <a:ext cx="1187532" cy="6216733"/>
            </a:xfrm>
            <a:prstGeom prst="round2SameRect">
              <a:avLst>
                <a:gd name="adj1" fmla="val 15667"/>
                <a:gd name="adj2" fmla="val 0"/>
              </a:avLst>
            </a:prstGeom>
            <a:solidFill>
              <a:srgbClr val="A7F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8509" y="1823091"/>
              <a:ext cx="2790531" cy="9706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defRPr lang="ko-KR" altLang="en-US"/>
              </a:pPr>
              <a:r>
                <a:rPr lang="ko-KR" altLang="en-US" sz="1600">
                  <a:latin typeface="서울남산 장체B"/>
                  <a:ea typeface="서울남산 장체B"/>
                </a:rPr>
                <a:t>학습 내용</a:t>
              </a:r>
            </a:p>
            <a:p>
              <a:pPr marL="285750" indent="-285750">
                <a:lnSpc>
                  <a:spcPct val="100000"/>
                </a:lnSpc>
                <a:buFont typeface="Wingdings"/>
                <a:buChar char="ü"/>
                <a:defRPr lang="ko-KR" altLang="en-US"/>
              </a:pPr>
              <a:r>
                <a:rPr lang="ko-KR" altLang="en-US" sz="1400">
                  <a:latin typeface="서울한강 장체L"/>
                  <a:ea typeface="서울한강 장체L"/>
                </a:rPr>
                <a:t>학습 목표</a:t>
              </a:r>
              <a:r>
                <a:rPr lang="en-US" altLang="ko-KR" sz="1400">
                  <a:latin typeface="서울한강 장체L"/>
                  <a:ea typeface="서울한강 장체L"/>
                </a:rPr>
                <a:t>	    </a:t>
              </a:r>
              <a:r>
                <a:rPr lang="ko-KR" altLang="en-US" sz="1400">
                  <a:latin typeface="서울한강 장체L"/>
                  <a:ea typeface="서울한강 장체L"/>
                </a:rPr>
                <a:t>물건의 위치 이야기하기</a:t>
              </a:r>
            </a:p>
            <a:p>
              <a:pPr marL="285750" indent="-285750">
                <a:lnSpc>
                  <a:spcPct val="100000"/>
                </a:lnSpc>
                <a:buFont typeface="Wingdings"/>
                <a:buChar char="ü"/>
                <a:defRPr lang="ko-KR" altLang="en-US"/>
              </a:pPr>
              <a:r>
                <a:rPr lang="ko-KR" altLang="en-US" sz="1400">
                  <a:latin typeface="서울한강 장체L"/>
                  <a:ea typeface="서울한강 장체L"/>
                </a:rPr>
                <a:t>문법</a:t>
              </a:r>
              <a:r>
                <a:rPr lang="en-US" altLang="ko-KR" sz="1400">
                  <a:latin typeface="서울한강 장체L"/>
                  <a:ea typeface="서울한강 장체L"/>
                </a:rPr>
                <a:t>	    </a:t>
              </a:r>
              <a:r>
                <a:rPr lang="ko-KR" altLang="en-US" sz="1400">
                  <a:latin typeface="서울한강 장체L"/>
                  <a:ea typeface="서울한강 장체L"/>
                </a:rPr>
                <a:t>이</a:t>
              </a:r>
              <a:r>
                <a:rPr lang="en-US" altLang="ko-KR" sz="1400">
                  <a:latin typeface="서울한강 장체L"/>
                  <a:ea typeface="서울한강 장체L"/>
                </a:rPr>
                <a:t>/</a:t>
              </a:r>
              <a:r>
                <a:rPr lang="ko-KR" altLang="en-US" sz="1400">
                  <a:latin typeface="서울한강 장체L"/>
                  <a:ea typeface="서울한강 장체L"/>
                </a:rPr>
                <a:t>가</a:t>
              </a:r>
              <a:r>
                <a:rPr lang="en-US" altLang="ko-KR" sz="1400">
                  <a:latin typeface="서울한강 장체L"/>
                  <a:ea typeface="서울한강 장체L"/>
                </a:rPr>
                <a:t>, </a:t>
              </a:r>
              <a:r>
                <a:rPr lang="ko-KR" altLang="en-US" sz="1400">
                  <a:latin typeface="서울한강 장체L"/>
                  <a:ea typeface="서울한강 장체L"/>
                </a:rPr>
                <a:t>에 있다</a:t>
              </a:r>
              <a:r>
                <a:rPr lang="en-US" altLang="ko-KR" sz="1400">
                  <a:latin typeface="서울한강 장체L"/>
                  <a:ea typeface="서울한강 장체L"/>
                </a:rPr>
                <a:t>/</a:t>
              </a:r>
              <a:r>
                <a:rPr lang="ko-KR" altLang="en-US" sz="1400">
                  <a:latin typeface="서울한강 장체L"/>
                  <a:ea typeface="서울한강 장체L"/>
                </a:rPr>
                <a:t>없다</a:t>
              </a:r>
            </a:p>
            <a:p>
              <a:pPr marL="285750" indent="-285750">
                <a:lnSpc>
                  <a:spcPct val="100000"/>
                </a:lnSpc>
                <a:buFont typeface="Wingdings"/>
                <a:buChar char="ü"/>
                <a:defRPr lang="ko-KR" altLang="en-US"/>
              </a:pPr>
              <a:r>
                <a:rPr lang="ko-KR" altLang="en-US" sz="1400">
                  <a:latin typeface="서울한강 장체L"/>
                  <a:ea typeface="서울한강 장체L"/>
                </a:rPr>
                <a:t>어휘</a:t>
              </a:r>
              <a:r>
                <a:rPr lang="en-US" altLang="ko-KR" sz="1400">
                  <a:latin typeface="서울한강 장체L"/>
                  <a:ea typeface="서울한강 장체L"/>
                </a:rPr>
                <a:t>	    </a:t>
              </a:r>
              <a:r>
                <a:rPr lang="ko-KR" altLang="en-US" sz="1400">
                  <a:latin typeface="서울한강 장체L"/>
                  <a:ea typeface="서울한강 장체L"/>
                </a:rPr>
                <a:t>물건</a:t>
              </a:r>
              <a:r>
                <a:rPr lang="en-US" altLang="ko-KR" sz="1400">
                  <a:latin typeface="서울한강 장체L"/>
                  <a:ea typeface="서울한강 장체L"/>
                </a:rPr>
                <a:t>, </a:t>
              </a:r>
              <a:r>
                <a:rPr lang="ko-KR" altLang="en-US" sz="1400">
                  <a:latin typeface="서울한강 장체L"/>
                  <a:ea typeface="서울한강 장체L"/>
                </a:rPr>
                <a:t>위치</a:t>
              </a: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623181" y="3378890"/>
            <a:ext cx="5692491" cy="3446772"/>
            <a:chOff x="623181" y="3275748"/>
            <a:chExt cx="5692491" cy="3446772"/>
          </a:xfrm>
        </p:grpSpPr>
        <p:grpSp>
          <p:nvGrpSpPr>
            <p:cNvPr id="15" name="그룹 14"/>
            <p:cNvGrpSpPr/>
            <p:nvPr/>
          </p:nvGrpSpPr>
          <p:grpSpPr>
            <a:xfrm>
              <a:off x="623181" y="3275748"/>
              <a:ext cx="5641321" cy="3446772"/>
              <a:chOff x="623181" y="3275748"/>
              <a:chExt cx="5641321" cy="3446772"/>
            </a:xfrm>
          </p:grpSpPr>
          <p:sp>
            <p:nvSpPr>
              <p:cNvPr id="13" name="직사각형 12"/>
              <p:cNvSpPr/>
              <p:nvPr/>
            </p:nvSpPr>
            <p:spPr>
              <a:xfrm>
                <a:off x="623181" y="3275748"/>
                <a:ext cx="1567539" cy="3446772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1281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4696963" y="3275748"/>
                <a:ext cx="1567539" cy="3446772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1281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23181" y="3284819"/>
              <a:ext cx="1582809" cy="2963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 u="sng">
                  <a:solidFill>
                    <a:srgbClr val="128184"/>
                  </a:solidFill>
                  <a:latin typeface="서울남산 장체B"/>
                  <a:ea typeface="서울남산 장체B"/>
                </a:rPr>
                <a:t>어휘와 표현        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96963" y="3284819"/>
              <a:ext cx="1538102" cy="2963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 u="sng">
                  <a:solidFill>
                    <a:srgbClr val="128184"/>
                  </a:solidFill>
                  <a:latin typeface="서울남산 장체B"/>
                  <a:ea typeface="서울남산 장체B"/>
                </a:rPr>
                <a:t>문법 </a:t>
              </a:r>
              <a:r>
                <a:rPr lang="en-US" altLang="ko-KR" sz="1400" u="sng">
                  <a:solidFill>
                    <a:srgbClr val="128184"/>
                  </a:solidFill>
                  <a:latin typeface="서울남산 장체B"/>
                  <a:ea typeface="서울남산 장체B"/>
                </a:rPr>
                <a:t>1: </a:t>
              </a:r>
              <a:r>
                <a:rPr lang="ko-KR" altLang="en-US" sz="1400" u="sng">
                  <a:solidFill>
                    <a:srgbClr val="128184"/>
                  </a:solidFill>
                  <a:latin typeface="서울남산 장체B"/>
                  <a:ea typeface="서울남산 장체B"/>
                </a:rPr>
                <a:t>이</a:t>
              </a:r>
              <a:r>
                <a:rPr lang="en-US" altLang="ko-KR" sz="1400" u="sng">
                  <a:solidFill>
                    <a:srgbClr val="128184"/>
                  </a:solidFill>
                  <a:latin typeface="서울남산 장체B"/>
                  <a:ea typeface="서울남산 장체B"/>
                </a:rPr>
                <a:t>/</a:t>
              </a:r>
              <a:r>
                <a:rPr lang="ko-KR" altLang="en-US" sz="1400" u="sng">
                  <a:solidFill>
                    <a:srgbClr val="128184"/>
                  </a:solidFill>
                  <a:latin typeface="서울남산 장체B"/>
                  <a:ea typeface="서울남산 장체B"/>
                </a:rPr>
                <a:t>가       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91509" y="4921302"/>
              <a:ext cx="1553081" cy="2981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 u="sng">
                  <a:solidFill>
                    <a:srgbClr val="128184"/>
                  </a:solidFill>
                  <a:latin typeface="서울남산 장체B"/>
                  <a:ea typeface="서울남산 장체B"/>
                </a:rPr>
                <a:t>문법 </a:t>
              </a:r>
              <a:r>
                <a:rPr lang="en-US" altLang="ko-KR" sz="1400" u="sng">
                  <a:solidFill>
                    <a:srgbClr val="128184"/>
                  </a:solidFill>
                  <a:latin typeface="서울남산 장체B"/>
                  <a:ea typeface="서울남산 장체B"/>
                </a:rPr>
                <a:t>2: </a:t>
              </a:r>
              <a:r>
                <a:rPr lang="ko-KR" altLang="en-US" sz="1400" u="sng">
                  <a:solidFill>
                    <a:srgbClr val="128184"/>
                  </a:solidFill>
                  <a:latin typeface="서울남산 장체B"/>
                  <a:ea typeface="서울남산 장체B"/>
                </a:rPr>
                <a:t>에 있다</a:t>
              </a:r>
              <a:r>
                <a:rPr lang="en-US" altLang="ko-KR" sz="1400" u="sng">
                  <a:solidFill>
                    <a:srgbClr val="128184"/>
                  </a:solidFill>
                  <a:latin typeface="서울남산 장체B"/>
                  <a:ea typeface="서울남산 장체B"/>
                </a:rPr>
                <a:t>/</a:t>
              </a:r>
              <a:r>
                <a:rPr lang="ko-KR" altLang="en-US" sz="1400" u="sng">
                  <a:solidFill>
                    <a:srgbClr val="128184"/>
                  </a:solidFill>
                  <a:latin typeface="서울남산 장체B"/>
                  <a:ea typeface="서울남산 장체B"/>
                </a:rPr>
                <a:t>없다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3142" y="3580990"/>
              <a:ext cx="604653" cy="26480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171450" indent="-171450">
                <a:buFont typeface="Wingdings"/>
                <a:buChar char="v"/>
                <a:defRPr lang="ko-KR" altLang="en-US"/>
              </a:pPr>
              <a:r>
                <a:rPr lang="ko-KR" altLang="en-US" sz="1200">
                  <a:latin typeface="서울한강 장체L"/>
                  <a:ea typeface="서울한강 장체L"/>
                </a:rPr>
                <a:t>물건</a:t>
              </a:r>
            </a:p>
            <a:p>
              <a:pPr lvl="0">
                <a:defRPr lang="ko-KR" altLang="en-US"/>
              </a:pPr>
              <a:r>
                <a:rPr lang="ko-KR" altLang="en-US" sz="1200">
                  <a:latin typeface="서울한강 장체L"/>
                  <a:ea typeface="서울한강 장체L"/>
                </a:rPr>
                <a:t>책상</a:t>
              </a:r>
            </a:p>
            <a:p>
              <a:pPr lvl="0">
                <a:defRPr lang="ko-KR" altLang="en-US"/>
              </a:pPr>
              <a:r>
                <a:rPr lang="ko-KR" altLang="en-US" sz="1200">
                  <a:latin typeface="서울한강 장체L"/>
                  <a:ea typeface="서울한강 장체L"/>
                </a:rPr>
                <a:t>의자</a:t>
              </a:r>
            </a:p>
            <a:p>
              <a:pPr lvl="0">
                <a:defRPr lang="ko-KR" altLang="en-US"/>
              </a:pPr>
              <a:r>
                <a:rPr lang="ko-KR" altLang="en-US" sz="1200">
                  <a:latin typeface="서울한강 장체L"/>
                  <a:ea typeface="서울한강 장체L"/>
                </a:rPr>
                <a:t>펜</a:t>
              </a:r>
            </a:p>
            <a:p>
              <a:pPr lvl="0">
                <a:defRPr lang="ko-KR" altLang="en-US"/>
              </a:pPr>
              <a:r>
                <a:rPr lang="ko-KR" altLang="en-US" sz="1200">
                  <a:latin typeface="서울한강 장체L"/>
                  <a:ea typeface="서울한강 장체L"/>
                </a:rPr>
                <a:t>가방</a:t>
              </a:r>
            </a:p>
            <a:p>
              <a:pPr lvl="0">
                <a:defRPr lang="ko-KR" altLang="en-US"/>
              </a:pPr>
              <a:endParaRPr lang="ko-KR" altLang="en-US" sz="1200">
                <a:latin typeface="서울한강 장체L"/>
                <a:ea typeface="서울한강 장체L"/>
              </a:endParaRPr>
            </a:p>
            <a:p>
              <a:pPr marL="171450" indent="-171450">
                <a:buFont typeface="Wingdings"/>
                <a:buChar char="v"/>
                <a:defRPr lang="ko-KR" altLang="en-US"/>
              </a:pPr>
              <a:r>
                <a:rPr lang="ko-KR" altLang="en-US" sz="1200">
                  <a:latin typeface="서울한강 장체L"/>
                  <a:ea typeface="서울한강 장체L"/>
                </a:rPr>
                <a:t>위치</a:t>
              </a:r>
            </a:p>
            <a:p>
              <a:pPr lvl="0">
                <a:defRPr lang="ko-KR" altLang="en-US"/>
              </a:pPr>
              <a:r>
                <a:rPr lang="ko-KR" altLang="en-US" sz="1200">
                  <a:latin typeface="서울한강 장체L"/>
                  <a:ea typeface="서울한강 장체L"/>
                </a:rPr>
                <a:t>앞</a:t>
              </a:r>
            </a:p>
            <a:p>
              <a:pPr lvl="0">
                <a:defRPr lang="ko-KR" altLang="en-US"/>
              </a:pPr>
              <a:r>
                <a:rPr lang="ko-KR" altLang="en-US" sz="1200">
                  <a:latin typeface="서울한강 장체L"/>
                  <a:ea typeface="서울한강 장체L"/>
                </a:rPr>
                <a:t>뒤</a:t>
              </a:r>
            </a:p>
            <a:p>
              <a:pPr lvl="0">
                <a:defRPr lang="ko-KR" altLang="en-US"/>
              </a:pPr>
              <a:r>
                <a:rPr lang="ko-KR" altLang="en-US" sz="1200">
                  <a:latin typeface="서울한강 장체L"/>
                  <a:ea typeface="서울한강 장체L"/>
                </a:rPr>
                <a:t>위</a:t>
              </a:r>
            </a:p>
            <a:p>
              <a:pPr lvl="0">
                <a:defRPr lang="ko-KR" altLang="en-US"/>
              </a:pPr>
              <a:r>
                <a:rPr lang="ko-KR" altLang="en-US" sz="1200">
                  <a:latin typeface="서울한강 장체L"/>
                  <a:ea typeface="서울한강 장체L"/>
                </a:rPr>
                <a:t>아래</a:t>
              </a:r>
              <a:r>
                <a:rPr lang="en-US" altLang="ko-KR" sz="1200">
                  <a:latin typeface="서울한강 장체L"/>
                  <a:ea typeface="서울한강 장체L"/>
                </a:rPr>
                <a:t>/</a:t>
              </a:r>
              <a:r>
                <a:rPr lang="ko-KR" altLang="en-US" sz="1200">
                  <a:latin typeface="서울한강 장체L"/>
                  <a:ea typeface="서울한강 장체L"/>
                </a:rPr>
                <a:t>밑</a:t>
              </a:r>
            </a:p>
            <a:p>
              <a:pPr lvl="0">
                <a:defRPr lang="ko-KR" altLang="en-US"/>
              </a:pPr>
              <a:r>
                <a:rPr lang="ko-KR" altLang="en-US" sz="1200">
                  <a:latin typeface="서울한강 장체L"/>
                  <a:ea typeface="서울한강 장체L"/>
                </a:rPr>
                <a:t>옆</a:t>
              </a:r>
            </a:p>
            <a:p>
              <a:pPr lvl="0">
                <a:defRPr lang="ko-KR" altLang="en-US"/>
              </a:pPr>
              <a:r>
                <a:rPr lang="ko-KR" altLang="en-US" sz="1200">
                  <a:latin typeface="서울한강 장체L"/>
                  <a:ea typeface="서울한강 장체L"/>
                </a:rPr>
                <a:t>안</a:t>
              </a:r>
            </a:p>
            <a:p>
              <a:pPr lvl="0">
                <a:defRPr lang="ko-KR" altLang="en-US"/>
              </a:pPr>
              <a:r>
                <a:rPr lang="ko-KR" altLang="en-US" sz="1200">
                  <a:latin typeface="서울한강 장체L"/>
                  <a:ea typeface="서울한강 장체L"/>
                </a:rPr>
                <a:t>밖</a:t>
              </a:r>
              <a:endParaRPr lang="en-US" altLang="ko-KR" sz="1200">
                <a:latin typeface="서울한강 장체L"/>
                <a:ea typeface="서울한강 장체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91509" y="3968998"/>
              <a:ext cx="1324481" cy="450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171450" indent="-171450">
                <a:buFont typeface="Arial"/>
                <a:buChar char="•"/>
                <a:defRPr lang="ko-KR" altLang="en-US"/>
              </a:pPr>
              <a:r>
                <a:rPr lang="ko-KR" altLang="en-US" sz="1200">
                  <a:latin typeface="서울한강 장체L"/>
                  <a:ea typeface="서울한강 장체L"/>
                </a:rPr>
                <a:t>책상이 있어요</a:t>
              </a:r>
              <a:r>
                <a:rPr lang="en-US" altLang="ko-KR" sz="1200">
                  <a:latin typeface="서울한강 장체L"/>
                  <a:ea typeface="서울한강 장체L"/>
                </a:rPr>
                <a:t>?</a:t>
              </a:r>
            </a:p>
            <a:p>
              <a:pPr marL="171450" indent="-171450">
                <a:buFont typeface="Arial"/>
                <a:buChar char="•"/>
                <a:defRPr lang="ko-KR" altLang="en-US"/>
              </a:pPr>
              <a:r>
                <a:rPr lang="ko-KR" altLang="en-US" sz="1200">
                  <a:latin typeface="서울한강 장체L"/>
                  <a:ea typeface="서울한강 장체L"/>
                </a:rPr>
                <a:t>유키 씨가 있어요</a:t>
              </a:r>
              <a:r>
                <a:rPr lang="en-US" altLang="ko-KR" sz="1200">
                  <a:latin typeface="서울한강 장체L"/>
                  <a:ea typeface="서울한강 장체L"/>
                </a:rPr>
                <a:t>.</a:t>
              </a:r>
              <a:endParaRPr lang="ko-KR" altLang="en-US" sz="1200">
                <a:latin typeface="서울한강 장체L"/>
                <a:ea typeface="서울한강 장체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91508" y="5917305"/>
              <a:ext cx="1188146" cy="4451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171450" indent="-171450">
                <a:buFont typeface="Arial"/>
                <a:buChar char="•"/>
                <a:defRPr lang="ko-KR" altLang="en-US"/>
              </a:pPr>
              <a:r>
                <a:rPr lang="ko-KR" altLang="en-US" sz="1200">
                  <a:latin typeface="서울한강 장체L"/>
                  <a:ea typeface="서울한강 장체L"/>
                </a:rPr>
                <a:t>어디에 있어요</a:t>
              </a:r>
              <a:r>
                <a:rPr lang="en-US" altLang="ko-KR" sz="1200">
                  <a:latin typeface="서울한강 장체L"/>
                  <a:ea typeface="서울한강 장체L"/>
                </a:rPr>
                <a:t>?</a:t>
              </a:r>
            </a:p>
            <a:p>
              <a:pPr marL="171450" indent="-171450">
                <a:buFont typeface="Arial"/>
                <a:buChar char="•"/>
                <a:defRPr lang="ko-KR" altLang="en-US"/>
              </a:pPr>
              <a:r>
                <a:rPr lang="ko-KR" altLang="en-US" sz="1200">
                  <a:latin typeface="서울한강 장체L"/>
                  <a:ea typeface="서울한강 장체L"/>
                </a:rPr>
                <a:t>집에 없어요</a:t>
              </a:r>
              <a:r>
                <a:rPr lang="en-US" altLang="ko-KR" sz="1200">
                  <a:latin typeface="서울한강 장체L"/>
                  <a:ea typeface="서울한강 장체L"/>
                </a:rPr>
                <a:t>.</a:t>
              </a:r>
              <a:endParaRPr lang="ko-KR" altLang="en-US" sz="1200">
                <a:latin typeface="서울한강 장체L"/>
                <a:ea typeface="서울한강 장체L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623181" y="7276375"/>
            <a:ext cx="5641321" cy="2010126"/>
            <a:chOff x="623181" y="7205125"/>
            <a:chExt cx="5641321" cy="2010126"/>
          </a:xfrm>
        </p:grpSpPr>
        <p:sp>
          <p:nvSpPr>
            <p:cNvPr id="24" name="모서리가 둥근 직사각형 23"/>
            <p:cNvSpPr/>
            <p:nvPr/>
          </p:nvSpPr>
          <p:spPr>
            <a:xfrm>
              <a:off x="623181" y="7205125"/>
              <a:ext cx="5641321" cy="2010126"/>
            </a:xfrm>
            <a:prstGeom prst="roundRect">
              <a:avLst>
                <a:gd name="adj" fmla="val 4838"/>
              </a:avLst>
            </a:prstGeom>
            <a:solidFill>
              <a:srgbClr val="BCF5F6"/>
            </a:solidFill>
            <a:ln>
              <a:solidFill>
                <a:srgbClr val="1281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722533" y="7400636"/>
              <a:ext cx="724416" cy="288816"/>
            </a:xfrm>
            <a:prstGeom prst="roundRect">
              <a:avLst>
                <a:gd name="adj" fmla="val 50000"/>
              </a:avLst>
            </a:prstGeom>
            <a:solidFill>
              <a:srgbClr val="149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400">
                  <a:latin typeface="서울남산 장체B"/>
                  <a:ea typeface="서울남산 장체B"/>
                </a:rPr>
                <a:t>듣기</a:t>
              </a:r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722533" y="7850537"/>
              <a:ext cx="724416" cy="288816"/>
            </a:xfrm>
            <a:prstGeom prst="roundRect">
              <a:avLst>
                <a:gd name="adj" fmla="val 50000"/>
              </a:avLst>
            </a:prstGeom>
            <a:solidFill>
              <a:srgbClr val="149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400">
                  <a:latin typeface="서울남산 장체B"/>
                  <a:ea typeface="서울남산 장체B"/>
                </a:rPr>
                <a:t>말하기</a:t>
              </a:r>
            </a:p>
          </p:txBody>
        </p:sp>
        <p:sp>
          <p:nvSpPr>
            <p:cNvPr id="29" name="모서리가 둥근 직사각형 28"/>
            <p:cNvSpPr/>
            <p:nvPr/>
          </p:nvSpPr>
          <p:spPr>
            <a:xfrm>
              <a:off x="714774" y="8286380"/>
              <a:ext cx="724416" cy="288816"/>
            </a:xfrm>
            <a:prstGeom prst="roundRect">
              <a:avLst>
                <a:gd name="adj" fmla="val 50000"/>
              </a:avLst>
            </a:prstGeom>
            <a:solidFill>
              <a:srgbClr val="149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400">
                  <a:latin typeface="서울남산 장체B"/>
                  <a:ea typeface="서울남산 장체B"/>
                </a:rPr>
                <a:t>읽기</a:t>
              </a:r>
            </a:p>
          </p:txBody>
        </p:sp>
        <p:sp>
          <p:nvSpPr>
            <p:cNvPr id="30" name="모서리가 둥근 직사각형 29"/>
            <p:cNvSpPr/>
            <p:nvPr/>
          </p:nvSpPr>
          <p:spPr>
            <a:xfrm>
              <a:off x="714774" y="8740136"/>
              <a:ext cx="724416" cy="288816"/>
            </a:xfrm>
            <a:prstGeom prst="roundRect">
              <a:avLst>
                <a:gd name="adj" fmla="val 50000"/>
              </a:avLst>
            </a:prstGeom>
            <a:solidFill>
              <a:srgbClr val="149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400">
                  <a:latin typeface="서울남산 장체B"/>
                  <a:ea typeface="서울남산 장체B"/>
                </a:rPr>
                <a:t>쓰기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66325" y="7376609"/>
              <a:ext cx="1806465" cy="2940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>
                  <a:latin typeface="서울한강 장체L"/>
                  <a:ea typeface="서울한강 장체L"/>
                </a:rPr>
                <a:t>책상 위에 무엇이 있어요</a:t>
              </a:r>
              <a:r>
                <a:rPr lang="en-US" altLang="ko-KR" sz="1400">
                  <a:latin typeface="서울한강 장체L"/>
                  <a:ea typeface="서울한강 장체L"/>
                </a:rPr>
                <a:t>?</a:t>
              </a:r>
              <a:endParaRPr lang="ko-KR" altLang="en-US" sz="1400">
                <a:latin typeface="서울한강 장체L"/>
                <a:ea typeface="서울한강 장체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66324" y="7822458"/>
              <a:ext cx="1615965" cy="295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>
                  <a:latin typeface="서울한강 장체L"/>
                  <a:ea typeface="서울한강 장체L"/>
                </a:rPr>
                <a:t>교실에 무엇이 있어요</a:t>
              </a:r>
              <a:r>
                <a:rPr lang="en-US" altLang="ko-KR" sz="1400">
                  <a:latin typeface="서울한강 장체L"/>
                  <a:ea typeface="서울한강 장체L"/>
                </a:rPr>
                <a:t>?</a:t>
              </a:r>
              <a:endParaRPr lang="ko-KR" altLang="en-US" sz="1400">
                <a:latin typeface="서울한강 장체L"/>
                <a:ea typeface="서울한강 장체L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66323" y="8267904"/>
              <a:ext cx="1463567" cy="2981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>
                  <a:latin typeface="서울한강 장체L"/>
                  <a:ea typeface="서울한강 장체L"/>
                </a:rPr>
                <a:t>집이 어디에 있어요</a:t>
              </a:r>
              <a:r>
                <a:rPr lang="en-US" altLang="ko-KR" sz="1400">
                  <a:latin typeface="서울한강 장체L"/>
                  <a:ea typeface="서울한강 장체L"/>
                </a:rPr>
                <a:t>?</a:t>
              </a:r>
              <a:endParaRPr lang="ko-KR" altLang="en-US" sz="1400">
                <a:latin typeface="서울한강 장체L"/>
                <a:ea typeface="서울한강 장체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66323" y="8716110"/>
              <a:ext cx="1482617" cy="2975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>
                  <a:latin typeface="서울한강 장체L"/>
                  <a:ea typeface="서울한강 장체L"/>
                </a:rPr>
                <a:t>방에 무엇이 있어요</a:t>
              </a:r>
              <a:r>
                <a:rPr lang="en-US" altLang="ko-KR" sz="1400">
                  <a:latin typeface="서울한강 장체L"/>
                  <a:ea typeface="서울한강 장체L"/>
                </a:rPr>
                <a:t>?</a:t>
              </a:r>
              <a:endParaRPr lang="ko-KR" altLang="en-US" sz="1400">
                <a:latin typeface="서울한강 장체L"/>
                <a:ea typeface="서울한강 장체L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91508" y="3680810"/>
            <a:ext cx="157299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050">
                <a:solidFill>
                  <a:schemeClr val="bg1">
                    <a:lumMod val="65000"/>
                  </a:schemeClr>
                </a:solidFill>
                <a:latin typeface="서울남산 장체L"/>
                <a:ea typeface="서울남산 장체L"/>
              </a:rPr>
              <a:t>‘</a:t>
            </a:r>
            <a:r>
              <a:rPr lang="ko-KR" altLang="en-US" sz="1050">
                <a:solidFill>
                  <a:schemeClr val="bg1">
                    <a:lumMod val="65000"/>
                  </a:schemeClr>
                </a:solidFill>
                <a:latin typeface="서울남산 장체L"/>
                <a:ea typeface="서울남산 장체L"/>
              </a:rPr>
              <a:t>이</a:t>
            </a:r>
            <a:r>
              <a:rPr lang="en-US" altLang="ko-KR" sz="1050">
                <a:solidFill>
                  <a:schemeClr val="bg1">
                    <a:lumMod val="65000"/>
                  </a:schemeClr>
                </a:solidFill>
                <a:latin typeface="서울남산 장체L"/>
                <a:ea typeface="서울남산 장체L"/>
              </a:rPr>
              <a:t>/</a:t>
            </a:r>
            <a:r>
              <a:rPr lang="ko-KR" altLang="en-US" sz="1050">
                <a:solidFill>
                  <a:schemeClr val="bg1">
                    <a:lumMod val="65000"/>
                  </a:schemeClr>
                </a:solidFill>
                <a:latin typeface="서울남산 장체L"/>
                <a:ea typeface="서울남산 장체L"/>
              </a:rPr>
              <a:t>가</a:t>
            </a:r>
            <a:r>
              <a:rPr lang="en-US" altLang="ko-KR" sz="1050">
                <a:solidFill>
                  <a:schemeClr val="bg1">
                    <a:lumMod val="65000"/>
                  </a:schemeClr>
                </a:solidFill>
                <a:latin typeface="서울남산 장체L"/>
                <a:ea typeface="서울남산 장체L"/>
              </a:rPr>
              <a:t>’</a:t>
            </a:r>
            <a:r>
              <a:rPr lang="ko-KR" altLang="en-US" sz="1050">
                <a:solidFill>
                  <a:schemeClr val="bg1">
                    <a:lumMod val="65000"/>
                  </a:schemeClr>
                </a:solidFill>
                <a:latin typeface="서울남산 장체L"/>
                <a:ea typeface="서울남산 장체L"/>
              </a:rPr>
              <a:t>는 명사 뒤에 붙어서 문장의 주어를 나타낸다</a:t>
            </a:r>
            <a:r>
              <a:rPr lang="en-US" altLang="ko-KR" sz="1050">
                <a:solidFill>
                  <a:schemeClr val="bg1">
                    <a:lumMod val="65000"/>
                  </a:schemeClr>
                </a:solidFill>
                <a:latin typeface="서울남산 장체L"/>
                <a:ea typeface="서울남산 장체L"/>
              </a:rPr>
              <a:t>.</a:t>
            </a:r>
            <a:endParaRPr lang="ko-KR" altLang="en-US" sz="1050">
              <a:solidFill>
                <a:schemeClr val="bg1">
                  <a:lumMod val="65000"/>
                </a:schemeClr>
              </a:solidFill>
              <a:latin typeface="서울남산 장체L"/>
              <a:ea typeface="서울남산 장체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78353" y="5304320"/>
            <a:ext cx="1572994" cy="72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050">
                <a:solidFill>
                  <a:schemeClr val="bg1">
                    <a:lumMod val="65000"/>
                  </a:schemeClr>
                </a:solidFill>
                <a:latin typeface="서울남산 장체L"/>
                <a:ea typeface="서울남산 장체L"/>
              </a:rPr>
              <a:t>‘</a:t>
            </a:r>
            <a:r>
              <a:rPr lang="ko-KR" altLang="en-US" sz="1050">
                <a:solidFill>
                  <a:schemeClr val="bg1">
                    <a:lumMod val="65000"/>
                  </a:schemeClr>
                </a:solidFill>
                <a:latin typeface="서울남산 장체L"/>
                <a:ea typeface="서울남산 장체L"/>
              </a:rPr>
              <a:t>에 있다</a:t>
            </a:r>
            <a:r>
              <a:rPr lang="en-US" altLang="ko-KR" sz="1050">
                <a:solidFill>
                  <a:schemeClr val="bg1">
                    <a:lumMod val="65000"/>
                  </a:schemeClr>
                </a:solidFill>
                <a:latin typeface="서울남산 장체L"/>
                <a:ea typeface="서울남산 장체L"/>
              </a:rPr>
              <a:t>/</a:t>
            </a:r>
            <a:r>
              <a:rPr lang="ko-KR" altLang="en-US" sz="1050">
                <a:solidFill>
                  <a:schemeClr val="bg1">
                    <a:lumMod val="65000"/>
                  </a:schemeClr>
                </a:solidFill>
                <a:latin typeface="서울남산 장체L"/>
                <a:ea typeface="서울남산 장체L"/>
              </a:rPr>
              <a:t>없다</a:t>
            </a:r>
            <a:r>
              <a:rPr lang="en-US" altLang="ko-KR" sz="1050">
                <a:solidFill>
                  <a:schemeClr val="bg1">
                    <a:lumMod val="65000"/>
                  </a:schemeClr>
                </a:solidFill>
                <a:latin typeface="서울남산 장체L"/>
                <a:ea typeface="서울남산 장체L"/>
              </a:rPr>
              <a:t>’</a:t>
            </a:r>
            <a:r>
              <a:rPr lang="ko-KR" altLang="en-US" sz="1050">
                <a:solidFill>
                  <a:schemeClr val="bg1">
                    <a:lumMod val="65000"/>
                  </a:schemeClr>
                </a:solidFill>
                <a:latin typeface="서울남산 장체L"/>
                <a:ea typeface="서울남산 장체L"/>
              </a:rPr>
              <a:t>는 장소를 나타내는 명사 뒤에 붙어서 사람이나 물건의 위치를 나타낸다</a:t>
            </a:r>
            <a:r>
              <a:rPr lang="en-US" altLang="ko-KR" sz="1050">
                <a:solidFill>
                  <a:schemeClr val="bg1">
                    <a:lumMod val="65000"/>
                  </a:schemeClr>
                </a:solidFill>
                <a:latin typeface="서울남산 장체L"/>
                <a:ea typeface="서울남산 장체L"/>
              </a:rPr>
              <a:t>.</a:t>
            </a:r>
            <a:endParaRPr lang="ko-KR" altLang="en-US" sz="1050">
              <a:solidFill>
                <a:schemeClr val="bg1">
                  <a:lumMod val="65000"/>
                </a:schemeClr>
              </a:solidFill>
              <a:latin typeface="서울남산 장체L"/>
              <a:ea typeface="서울남산 장체L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7192" name="_x283846344" descr="EMB00001a2c2dae"/>
          <p:cNvPicPr>
            <a:picLocks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199170" y="3387855"/>
            <a:ext cx="2512800" cy="3437808"/>
          </a:xfrm>
          <a:prstGeom prst="rect">
            <a:avLst/>
          </a:prstGeom>
          <a:noFill/>
          <a:ln w="12700">
            <a:solidFill>
              <a:srgbClr val="12818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/>
          <p:cNvGrpSpPr/>
          <p:nvPr/>
        </p:nvGrpSpPr>
        <p:grpSpPr>
          <a:xfrm>
            <a:off x="-6351" y="9644390"/>
            <a:ext cx="647317" cy="261610"/>
            <a:chOff x="-6351" y="9644390"/>
            <a:chExt cx="647317" cy="261610"/>
          </a:xfrm>
        </p:grpSpPr>
        <p:sp>
          <p:nvSpPr>
            <p:cNvPr id="54" name="양쪽 모서리가 둥근 사각형 53"/>
            <p:cNvSpPr/>
            <p:nvPr/>
          </p:nvSpPr>
          <p:spPr>
            <a:xfrm rot="5400000">
              <a:off x="190276" y="9468073"/>
              <a:ext cx="241300" cy="63455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18441" y="9644390"/>
              <a:ext cx="322525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100">
                  <a:latin typeface="서울남산 장체B"/>
                  <a:ea typeface="서울남산 장체B"/>
                </a:rPr>
                <a:t>50</a:t>
              </a:r>
              <a:endParaRPr lang="ko-KR" altLang="en-US" sz="1100">
                <a:latin typeface="서울남산 장체B"/>
                <a:ea typeface="서울남산 장체B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-11875" y="-1"/>
            <a:ext cx="6873903" cy="818257"/>
            <a:chOff x="-11875" y="996389"/>
            <a:chExt cx="6873903" cy="818257"/>
          </a:xfrm>
        </p:grpSpPr>
        <p:grpSp>
          <p:nvGrpSpPr>
            <p:cNvPr id="6" name="그룹 5"/>
            <p:cNvGrpSpPr/>
            <p:nvPr/>
          </p:nvGrpSpPr>
          <p:grpSpPr>
            <a:xfrm>
              <a:off x="-11875" y="996389"/>
              <a:ext cx="6873903" cy="818257"/>
              <a:chOff x="-22150" y="1341796"/>
              <a:chExt cx="6873903" cy="818257"/>
            </a:xfrm>
          </p:grpSpPr>
          <p:sp>
            <p:nvSpPr>
              <p:cNvPr id="4" name="한쪽 모서리가 둥근 사각형 3"/>
              <p:cNvSpPr/>
              <p:nvPr/>
            </p:nvSpPr>
            <p:spPr>
              <a:xfrm rot="10800000">
                <a:off x="-6351" y="1341796"/>
                <a:ext cx="6854076" cy="818257"/>
              </a:xfrm>
              <a:prstGeom prst="round1Rect">
                <a:avLst>
                  <a:gd name="adj" fmla="val 50000"/>
                </a:avLst>
              </a:prstGeom>
              <a:solidFill>
                <a:srgbClr val="1BC3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cxnSp>
            <p:nvCxnSpPr>
              <p:cNvPr id="10" name="직선 연결선 9"/>
              <p:cNvCxnSpPr/>
              <p:nvPr/>
            </p:nvCxnSpPr>
            <p:spPr>
              <a:xfrm>
                <a:off x="-22150" y="1518170"/>
                <a:ext cx="6873903" cy="0"/>
              </a:xfrm>
              <a:prstGeom prst="line">
                <a:avLst/>
              </a:prstGeom>
              <a:ln w="38100">
                <a:solidFill>
                  <a:srgbClr val="A7F1F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324853" y="1270099"/>
              <a:ext cx="1728358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2400">
                  <a:latin typeface="서울남산 장체EB"/>
                  <a:ea typeface="서울남산 장체EB"/>
                </a:rPr>
                <a:t>실력 확인하기</a:t>
              </a: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24853" y="1689297"/>
            <a:ext cx="4165821" cy="400110"/>
            <a:chOff x="324853" y="1335504"/>
            <a:chExt cx="4165821" cy="400110"/>
          </a:xfrm>
        </p:grpSpPr>
        <p:sp>
          <p:nvSpPr>
            <p:cNvPr id="13" name="TextBox 12"/>
            <p:cNvSpPr txBox="1"/>
            <p:nvPr/>
          </p:nvSpPr>
          <p:spPr>
            <a:xfrm>
              <a:off x="324853" y="1335504"/>
              <a:ext cx="30970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>
                  <a:solidFill>
                    <a:srgbClr val="128184"/>
                  </a:solidFill>
                  <a:latin typeface="서울남산 장체EB"/>
                  <a:ea typeface="서울남산 장체EB"/>
                </a:rPr>
                <a:t>1</a:t>
              </a:r>
              <a:endParaRPr lang="ko-KR" altLang="en-US" sz="2000">
                <a:solidFill>
                  <a:srgbClr val="128184"/>
                </a:solidFill>
                <a:latin typeface="서울남산 장체EB"/>
                <a:ea typeface="서울남산 장체EB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34553" y="1410760"/>
              <a:ext cx="385612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endParaRPr lang="ko-KR" altLang="en-US" sz="1400">
                <a:latin typeface="서울남산 장체B"/>
                <a:ea typeface="서울남산 장체B"/>
              </a:endParaRPr>
            </a:p>
          </p:txBody>
        </p:sp>
      </p:grp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688466" y="1778629"/>
          <a:ext cx="5546078" cy="33631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546078"/>
              </a:tblGrid>
              <a:tr h="336316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latin typeface="서울한강 장체L"/>
                          <a:ea typeface="서울한강 장체L"/>
                        </a:rPr>
                        <a:t>수진 씨가 도서관</a:t>
                      </a:r>
                      <a:r>
                        <a:rPr lang="en-US" altLang="ko-KR" sz="1400" spc="5">
                          <a:latin typeface="서울한강 장체L"/>
                          <a:ea typeface="서울한강 장체L"/>
                        </a:rPr>
                        <a:t>(        )</a:t>
                      </a:r>
                      <a:r>
                        <a:rPr lang="ko-KR" altLang="en-US" sz="1400" spc="5">
                          <a:latin typeface="서울한강 장체L"/>
                          <a:ea typeface="서울한강 장체L"/>
                        </a:rPr>
                        <a:t> 있어요</a:t>
                      </a:r>
                      <a:r>
                        <a:rPr lang="en-US" altLang="ko-KR" sz="1400" spc="5">
                          <a:latin typeface="서울한강 장체L"/>
                          <a:ea typeface="서울한강 장체L"/>
                        </a:rPr>
                        <a:t>.</a:t>
                      </a:r>
                      <a:endParaRPr lang="ko-KR" altLang="en-US" sz="1400" spc="5">
                        <a:solidFill>
                          <a:srgbClr val="000000"/>
                        </a:solidFill>
                        <a:latin typeface="서울한강 장체L"/>
                        <a:ea typeface="서울한강 장체L"/>
                      </a:endParaRPr>
                    </a:p>
                  </a:txBody>
                  <a:tcPr marL="63597" marR="63597" marT="17583" marB="17583" anchor="ctr"/>
                </a:tc>
              </a:tr>
            </a:tbl>
          </a:graphicData>
        </a:graphic>
      </p:graphicFrame>
      <p:sp>
        <p:nvSpPr>
          <p:cNvPr id="2" name="직사각형 1"/>
          <p:cNvSpPr/>
          <p:nvPr/>
        </p:nvSpPr>
        <p:spPr>
          <a:xfrm>
            <a:off x="688466" y="2156097"/>
            <a:ext cx="3498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① 이		</a:t>
            </a:r>
            <a:r>
              <a:rPr lang="en-US" altLang="ko-KR" sz="1400">
                <a:latin typeface="서울한강 장체L"/>
                <a:ea typeface="서울한강 장체L"/>
              </a:rPr>
              <a:t>	</a:t>
            </a:r>
            <a:r>
              <a:rPr lang="ko-KR" altLang="en-US" sz="1400">
                <a:latin typeface="서울한강 장체L"/>
                <a:ea typeface="서울한강 장체L"/>
              </a:rPr>
              <a:t>② 가</a:t>
            </a:r>
          </a:p>
          <a:p>
            <a:pPr lvl="0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③ 는		</a:t>
            </a:r>
            <a:r>
              <a:rPr lang="en-US" altLang="ko-KR" sz="1400">
                <a:latin typeface="서울한강 장체L"/>
                <a:ea typeface="서울한강 장체L"/>
              </a:rPr>
              <a:t>	</a:t>
            </a:r>
            <a:r>
              <a:rPr lang="ko-KR" altLang="en-US" sz="1400">
                <a:latin typeface="서울한강 장체L"/>
                <a:ea typeface="서울한강 장체L"/>
              </a:rPr>
              <a:t>④ 에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4853" y="5433983"/>
            <a:ext cx="30970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2000">
                <a:solidFill>
                  <a:srgbClr val="128184"/>
                </a:solidFill>
                <a:latin typeface="서울남산 장체EB"/>
                <a:ea typeface="서울남산 장체EB"/>
              </a:rPr>
              <a:t>3</a:t>
            </a:r>
            <a:endParaRPr lang="ko-KR" altLang="en-US" sz="2000">
              <a:solidFill>
                <a:srgbClr val="128184"/>
              </a:solidFill>
              <a:latin typeface="서울남산 장체EB"/>
              <a:ea typeface="서울남산 장체EB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88466" y="5509567"/>
            <a:ext cx="306099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 lang="ko-KR" altLang="en-US"/>
            </a:pPr>
            <a:r>
              <a:rPr lang="ko-KR" altLang="en-US" sz="1400">
                <a:solidFill>
                  <a:srgbClr val="000000"/>
                </a:solidFill>
                <a:latin typeface="서울한강 장체L"/>
                <a:ea typeface="서울한강 장체L"/>
              </a:rPr>
              <a:t>  가</a:t>
            </a:r>
            <a:r>
              <a:rPr lang="en-US" altLang="ko-KR" sz="1400">
                <a:solidFill>
                  <a:srgbClr val="000000"/>
                </a:solidFill>
                <a:latin typeface="서울한강 장체L"/>
                <a:ea typeface="서울한강 장체L"/>
              </a:rPr>
              <a:t>: ______________________________?</a:t>
            </a:r>
          </a:p>
          <a:p>
            <a:pPr algn="just">
              <a:defRPr lang="ko-KR" altLang="en-US"/>
            </a:pPr>
            <a:r>
              <a:rPr lang="ko-KR" altLang="en-US" sz="1400">
                <a:solidFill>
                  <a:srgbClr val="000000"/>
                </a:solidFill>
                <a:latin typeface="서울한강 장체L"/>
                <a:ea typeface="서울한강 장체L"/>
              </a:rPr>
              <a:t>  나</a:t>
            </a:r>
            <a:r>
              <a:rPr lang="en-US" altLang="ko-KR" sz="1400">
                <a:solidFill>
                  <a:srgbClr val="000000"/>
                </a:solidFill>
                <a:latin typeface="서울한강 장체L"/>
                <a:ea typeface="서울한강 장체L"/>
              </a:rPr>
              <a:t>: </a:t>
            </a:r>
            <a:r>
              <a:rPr lang="ko-KR" altLang="en-US" sz="1400">
                <a:solidFill>
                  <a:srgbClr val="000000"/>
                </a:solidFill>
                <a:latin typeface="서울한강 장체L"/>
                <a:ea typeface="서울한강 장체L"/>
              </a:rPr>
              <a:t>네</a:t>
            </a:r>
            <a:r>
              <a:rPr lang="en-US" altLang="ko-KR" sz="1400">
                <a:solidFill>
                  <a:srgbClr val="000000"/>
                </a:solidFill>
                <a:latin typeface="서울한강 장체L"/>
                <a:ea typeface="서울한강 장체L"/>
              </a:rPr>
              <a:t>, </a:t>
            </a:r>
            <a:r>
              <a:rPr lang="ko-KR" altLang="en-US" sz="1400">
                <a:solidFill>
                  <a:srgbClr val="000000"/>
                </a:solidFill>
                <a:latin typeface="서울한강 장체L"/>
                <a:ea typeface="서울한강 장체L"/>
              </a:rPr>
              <a:t>책상이 있어요</a:t>
            </a:r>
            <a:r>
              <a:rPr lang="en-US" altLang="ko-KR" sz="1400">
                <a:solidFill>
                  <a:srgbClr val="000000"/>
                </a:solidFill>
                <a:latin typeface="서울한강 장체L"/>
                <a:ea typeface="서울한강 장체L"/>
              </a:rPr>
              <a:t>.</a:t>
            </a:r>
            <a:endParaRPr lang="ko-KR" altLang="en-US" sz="1400" spc="5">
              <a:solidFill>
                <a:srgbClr val="000000"/>
              </a:solidFill>
              <a:latin typeface="서울한강 장체L"/>
              <a:ea typeface="서울한강 장체L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96132" y="6065287"/>
            <a:ext cx="3429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① 위에 있어요</a:t>
            </a:r>
          </a:p>
          <a:p>
            <a:pPr lvl="0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② 책상이 있어요</a:t>
            </a:r>
          </a:p>
          <a:p>
            <a:pPr lvl="0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③ 의자가 있어요</a:t>
            </a:r>
          </a:p>
          <a:p>
            <a:pPr lvl="0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④ 책상이 어디에 있어요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4853" y="7340068"/>
            <a:ext cx="30970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2000">
                <a:solidFill>
                  <a:srgbClr val="128184"/>
                </a:solidFill>
                <a:latin typeface="서울남산 장체EB"/>
                <a:ea typeface="서울남산 장체EB"/>
              </a:rPr>
              <a:t>4</a:t>
            </a:r>
            <a:endParaRPr lang="ko-KR" altLang="en-US" sz="2000">
              <a:solidFill>
                <a:srgbClr val="128184"/>
              </a:solidFill>
              <a:latin typeface="서울남산 장체EB"/>
              <a:ea typeface="서울남산 장체EB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88466" y="7414126"/>
            <a:ext cx="392509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  가</a:t>
            </a:r>
            <a:r>
              <a:rPr lang="en-US" altLang="ko-KR" sz="1400">
                <a:latin typeface="서울한강 장체L"/>
                <a:ea typeface="서울한강 장체L"/>
              </a:rPr>
              <a:t>: </a:t>
            </a:r>
            <a:r>
              <a:rPr lang="ko-KR" altLang="en-US" sz="1400">
                <a:latin typeface="서울한강 장체L"/>
                <a:ea typeface="서울한강 장체L"/>
              </a:rPr>
              <a:t>치엔 씨가 학교에 있어요</a:t>
            </a:r>
            <a:r>
              <a:rPr lang="en-US" altLang="ko-KR" sz="1400">
                <a:latin typeface="서울한강 장체L"/>
                <a:ea typeface="서울한강 장체L"/>
              </a:rPr>
              <a:t>?</a:t>
            </a:r>
          </a:p>
          <a:p>
            <a:pPr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  나</a:t>
            </a:r>
            <a:r>
              <a:rPr lang="en-US" altLang="ko-KR" sz="1400">
                <a:latin typeface="서울한강 장체L"/>
                <a:ea typeface="서울한강 장체L"/>
              </a:rPr>
              <a:t>: </a:t>
            </a:r>
            <a:r>
              <a:rPr lang="ko-KR" altLang="en-US" sz="1400">
                <a:latin typeface="서울한강 장체L"/>
                <a:ea typeface="서울한강 장체L"/>
              </a:rPr>
              <a:t>아니요</a:t>
            </a:r>
            <a:r>
              <a:rPr lang="en-US" altLang="ko-KR" sz="1400">
                <a:latin typeface="서울한강 장체L"/>
                <a:ea typeface="서울한강 장체L"/>
              </a:rPr>
              <a:t>, _____________________________.</a:t>
            </a:r>
            <a:endParaRPr lang="ko-KR" altLang="en-US" sz="1400">
              <a:latin typeface="서울한강 장체L"/>
              <a:ea typeface="서울한강 장체L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40966" y="7983729"/>
            <a:ext cx="3429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① 집에 없어요</a:t>
            </a:r>
          </a:p>
          <a:p>
            <a:pPr lvl="0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② 학교에 없어요</a:t>
            </a:r>
          </a:p>
          <a:p>
            <a:pPr lvl="0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③ 식당에 없어요</a:t>
            </a:r>
          </a:p>
          <a:p>
            <a:pPr lvl="0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④ 도서관에 없어요</a:t>
            </a:r>
          </a:p>
        </p:txBody>
      </p:sp>
      <p:grpSp>
        <p:nvGrpSpPr>
          <p:cNvPr id="29" name="그룹 28"/>
          <p:cNvGrpSpPr/>
          <p:nvPr/>
        </p:nvGrpSpPr>
        <p:grpSpPr>
          <a:xfrm>
            <a:off x="324853" y="4803356"/>
            <a:ext cx="4555905" cy="400110"/>
            <a:chOff x="324853" y="1335504"/>
            <a:chExt cx="4555905" cy="400110"/>
          </a:xfrm>
        </p:grpSpPr>
        <p:sp>
          <p:nvSpPr>
            <p:cNvPr id="30" name="TextBox 29"/>
            <p:cNvSpPr txBox="1"/>
            <p:nvPr/>
          </p:nvSpPr>
          <p:spPr>
            <a:xfrm>
              <a:off x="324853" y="1335504"/>
              <a:ext cx="39946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>
                  <a:solidFill>
                    <a:srgbClr val="128184"/>
                  </a:solidFill>
                  <a:latin typeface="서울남산 장체EB"/>
                  <a:ea typeface="서울남산 장체EB"/>
                </a:rPr>
                <a:t>※</a:t>
              </a:r>
              <a:endParaRPr lang="ko-KR" altLang="en-US" sz="2000">
                <a:solidFill>
                  <a:srgbClr val="128184"/>
                </a:solidFill>
                <a:latin typeface="서울남산 장체EB"/>
                <a:ea typeface="서울남산 장체EB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634553" y="1410760"/>
              <a:ext cx="424620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400">
                  <a:latin typeface="서울남산 장체B"/>
                  <a:ea typeface="서울남산 장체B"/>
                </a:rPr>
                <a:t>[3~4] </a:t>
              </a:r>
              <a:r>
                <a:rPr lang="ko-KR" altLang="en-US" sz="1400">
                  <a:latin typeface="서울남산 장체B"/>
                  <a:ea typeface="서울남산 장체B"/>
                </a:rPr>
                <a:t>다음 밑줄 친 부분에 들어갈 말로 알맞은 것을 고르세요</a:t>
              </a:r>
              <a:r>
                <a:rPr lang="en-US" altLang="ko-KR" sz="1400">
                  <a:latin typeface="서울남산 장체B"/>
                  <a:ea typeface="서울남산 장체B"/>
                </a:rPr>
                <a:t>.</a:t>
              </a:r>
              <a:endParaRPr lang="ko-KR" altLang="en-US" sz="1400">
                <a:latin typeface="서울남산 장체B"/>
                <a:ea typeface="서울남산 장체B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324853" y="1110136"/>
            <a:ext cx="4165821" cy="400110"/>
            <a:chOff x="324853" y="1335504"/>
            <a:chExt cx="4165821" cy="400110"/>
          </a:xfrm>
        </p:grpSpPr>
        <p:sp>
          <p:nvSpPr>
            <p:cNvPr id="32" name="TextBox 31"/>
            <p:cNvSpPr txBox="1"/>
            <p:nvPr/>
          </p:nvSpPr>
          <p:spPr>
            <a:xfrm>
              <a:off x="324853" y="1335504"/>
              <a:ext cx="39946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>
                  <a:solidFill>
                    <a:srgbClr val="128184"/>
                  </a:solidFill>
                  <a:latin typeface="서울남산 장체EB"/>
                  <a:ea typeface="서울남산 장체EB"/>
                </a:rPr>
                <a:t>※</a:t>
              </a:r>
              <a:endParaRPr lang="ko-KR" altLang="en-US" sz="2000">
                <a:solidFill>
                  <a:srgbClr val="128184"/>
                </a:solidFill>
                <a:latin typeface="서울남산 장체EB"/>
                <a:ea typeface="서울남산 장체EB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634553" y="1410760"/>
              <a:ext cx="385612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400">
                  <a:latin typeface="서울남산 장체B"/>
                  <a:ea typeface="서울남산 장체B"/>
                </a:rPr>
                <a:t>[1~2] (       )</a:t>
              </a:r>
              <a:r>
                <a:rPr lang="ko-KR" altLang="en-US" sz="1400">
                  <a:latin typeface="서울남산 장체B"/>
                  <a:ea typeface="서울남산 장체B"/>
                </a:rPr>
                <a:t>에 알맞은 것을 고르세요</a:t>
              </a:r>
              <a:r>
                <a:rPr lang="en-US" altLang="ko-KR" sz="1400">
                  <a:latin typeface="서울남산 장체B"/>
                  <a:ea typeface="서울남산 장체B"/>
                </a:rPr>
                <a:t>.</a:t>
              </a:r>
              <a:endParaRPr lang="ko-KR" altLang="en-US" sz="1400">
                <a:latin typeface="서울남산 장체B"/>
                <a:ea typeface="서울남산 장체B"/>
              </a:endParaRP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324853" y="3141665"/>
            <a:ext cx="4165821" cy="400110"/>
            <a:chOff x="324853" y="1335504"/>
            <a:chExt cx="4165821" cy="400110"/>
          </a:xfrm>
        </p:grpSpPr>
        <p:sp>
          <p:nvSpPr>
            <p:cNvPr id="39" name="TextBox 38"/>
            <p:cNvSpPr txBox="1"/>
            <p:nvPr/>
          </p:nvSpPr>
          <p:spPr>
            <a:xfrm>
              <a:off x="324853" y="1335504"/>
              <a:ext cx="30970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>
                  <a:solidFill>
                    <a:srgbClr val="128184"/>
                  </a:solidFill>
                  <a:latin typeface="서울남산 장체EB"/>
                  <a:ea typeface="서울남산 장체EB"/>
                </a:rPr>
                <a:t>2</a:t>
              </a:r>
              <a:endParaRPr lang="ko-KR" altLang="en-US" sz="2000">
                <a:solidFill>
                  <a:srgbClr val="128184"/>
                </a:solidFill>
                <a:latin typeface="서울남산 장체EB"/>
                <a:ea typeface="서울남산 장체EB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634553" y="1410760"/>
              <a:ext cx="385612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endParaRPr lang="ko-KR" altLang="en-US" sz="1400">
                <a:latin typeface="서울남산 장체B"/>
                <a:ea typeface="서울남산 장체B"/>
              </a:endParaRPr>
            </a:p>
          </p:txBody>
        </p:sp>
      </p:grpSp>
      <p:graphicFrame>
        <p:nvGraphicFramePr>
          <p:cNvPr id="41" name="표 40"/>
          <p:cNvGraphicFramePr>
            <a:graphicFrameLocks noGrp="1"/>
          </p:cNvGraphicFramePr>
          <p:nvPr/>
        </p:nvGraphicFramePr>
        <p:xfrm>
          <a:off x="688466" y="3230997"/>
          <a:ext cx="5546078" cy="33631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546078"/>
              </a:tblGrid>
              <a:tr h="336316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latin typeface="서울한강 장체L"/>
                          <a:ea typeface="서울한강 장체L"/>
                        </a:rPr>
                        <a:t>선생님</a:t>
                      </a:r>
                      <a:r>
                        <a:rPr lang="en-US" altLang="ko-KR" sz="1400" spc="5">
                          <a:latin typeface="서울한강 장체L"/>
                          <a:ea typeface="서울한강 장체L"/>
                        </a:rPr>
                        <a:t>(        ) </a:t>
                      </a:r>
                      <a:r>
                        <a:rPr lang="ko-KR" altLang="en-US" sz="1400" spc="5">
                          <a:latin typeface="서울한강 장체L"/>
                          <a:ea typeface="서울한강 장체L"/>
                        </a:rPr>
                        <a:t>학교에 가요</a:t>
                      </a:r>
                      <a:r>
                        <a:rPr lang="en-US" altLang="ko-KR" sz="1400" spc="5">
                          <a:latin typeface="서울한강 장체L"/>
                          <a:ea typeface="서울한강 장체L"/>
                        </a:rPr>
                        <a:t>.</a:t>
                      </a:r>
                      <a:endParaRPr lang="ko-KR" altLang="en-US" sz="1400" spc="5">
                        <a:solidFill>
                          <a:srgbClr val="000000"/>
                        </a:solidFill>
                        <a:latin typeface="서울한강 장체L"/>
                        <a:ea typeface="서울한강 장체L"/>
                      </a:endParaRPr>
                    </a:p>
                  </a:txBody>
                  <a:tcPr marL="63597" marR="63597" marT="17583" marB="17583" anchor="ctr"/>
                </a:tc>
              </a:tr>
            </a:tbl>
          </a:graphicData>
        </a:graphic>
      </p:graphicFrame>
      <p:sp>
        <p:nvSpPr>
          <p:cNvPr id="42" name="직사각형 41"/>
          <p:cNvSpPr/>
          <p:nvPr/>
        </p:nvSpPr>
        <p:spPr>
          <a:xfrm>
            <a:off x="688466" y="3608465"/>
            <a:ext cx="3498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① 이		</a:t>
            </a:r>
            <a:r>
              <a:rPr lang="en-US" altLang="ko-KR" sz="1400">
                <a:latin typeface="서울한강 장체L"/>
                <a:ea typeface="서울한강 장체L"/>
              </a:rPr>
              <a:t>	</a:t>
            </a:r>
            <a:r>
              <a:rPr lang="ko-KR" altLang="en-US" sz="1400">
                <a:latin typeface="서울한강 장체L"/>
                <a:ea typeface="서울한강 장체L"/>
              </a:rPr>
              <a:t>② 가</a:t>
            </a:r>
          </a:p>
          <a:p>
            <a:pPr lvl="0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③ 는		</a:t>
            </a:r>
            <a:r>
              <a:rPr lang="en-US" altLang="ko-KR" sz="1400">
                <a:latin typeface="서울한강 장체L"/>
                <a:ea typeface="서울한강 장체L"/>
              </a:rPr>
              <a:t>	</a:t>
            </a:r>
            <a:r>
              <a:rPr lang="ko-KR" altLang="en-US" sz="1400">
                <a:latin typeface="서울한강 장체L"/>
                <a:ea typeface="서울한강 장체L"/>
              </a:rPr>
              <a:t>④ 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6217002" y="9644390"/>
            <a:ext cx="648372" cy="261610"/>
            <a:chOff x="-20170" y="9644390"/>
            <a:chExt cx="648372" cy="261610"/>
          </a:xfrm>
        </p:grpSpPr>
        <p:sp>
          <p:nvSpPr>
            <p:cNvPr id="7" name="양쪽 모서리가 둥근 사각형 6"/>
            <p:cNvSpPr/>
            <p:nvPr/>
          </p:nvSpPr>
          <p:spPr>
            <a:xfrm rot="16200000">
              <a:off x="190276" y="9468073"/>
              <a:ext cx="241300" cy="63455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20170" y="9644390"/>
              <a:ext cx="322525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100">
                  <a:latin typeface="서울남산 장체B"/>
                  <a:ea typeface="서울남산 장체B"/>
                </a:rPr>
                <a:t>51</a:t>
              </a: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-11875" y="-3377"/>
            <a:ext cx="6873903" cy="817200"/>
            <a:chOff x="-11875" y="-3377"/>
            <a:chExt cx="6873903" cy="817200"/>
          </a:xfrm>
        </p:grpSpPr>
        <p:sp>
          <p:nvSpPr>
            <p:cNvPr id="12" name="한쪽 모서리가 둥근 사각형 11"/>
            <p:cNvSpPr/>
            <p:nvPr/>
          </p:nvSpPr>
          <p:spPr>
            <a:xfrm flipV="1">
              <a:off x="3924" y="-3377"/>
              <a:ext cx="6854076" cy="817200"/>
            </a:xfrm>
            <a:prstGeom prst="round1Rect">
              <a:avLst>
                <a:gd name="adj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cxnSp>
          <p:nvCxnSpPr>
            <p:cNvPr id="13" name="직선 연결선 12"/>
            <p:cNvCxnSpPr/>
            <p:nvPr/>
          </p:nvCxnSpPr>
          <p:spPr>
            <a:xfrm>
              <a:off x="-11875" y="176373"/>
              <a:ext cx="6873903" cy="0"/>
            </a:xfrm>
            <a:prstGeom prst="line">
              <a:avLst/>
            </a:prstGeom>
            <a:ln w="38100">
              <a:solidFill>
                <a:srgbClr val="A7F1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324853" y="3397478"/>
            <a:ext cx="30970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2000">
                <a:solidFill>
                  <a:srgbClr val="128184"/>
                </a:solidFill>
                <a:latin typeface="서울남산 장체EB"/>
                <a:ea typeface="서울남산 장체EB"/>
              </a:rPr>
              <a:t>6</a:t>
            </a:r>
            <a:endParaRPr lang="ko-KR" altLang="en-US" sz="2000">
              <a:solidFill>
                <a:srgbClr val="128184"/>
              </a:solidFill>
              <a:latin typeface="서울남산 장체EB"/>
              <a:ea typeface="서울남산 장체EB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87578" y="3451020"/>
            <a:ext cx="306099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 가</a:t>
            </a:r>
            <a:r>
              <a:rPr lang="en-US" altLang="ko-KR" sz="1400">
                <a:latin typeface="서울한강 장체L"/>
                <a:ea typeface="서울한강 장체L"/>
              </a:rPr>
              <a:t>: </a:t>
            </a:r>
            <a:r>
              <a:rPr lang="ko-KR" altLang="en-US" sz="1400">
                <a:latin typeface="서울한강 장체L"/>
                <a:ea typeface="서울한강 장체L"/>
              </a:rPr>
              <a:t>책상 위에 펜이 있어요</a:t>
            </a:r>
            <a:r>
              <a:rPr lang="en-US" altLang="ko-KR" sz="1400">
                <a:latin typeface="서울한강 장체L"/>
                <a:ea typeface="서울한강 장체L"/>
              </a:rPr>
              <a:t>?</a:t>
            </a:r>
          </a:p>
          <a:p>
            <a:pPr lvl="0">
              <a:defRPr lang="ko-KR" altLang="en-US"/>
            </a:pPr>
            <a:r>
              <a:rPr lang="en-US" altLang="ko-KR" sz="1400">
                <a:latin typeface="서울한강 장체L"/>
                <a:ea typeface="서울한강 장체L"/>
              </a:rPr>
              <a:t> </a:t>
            </a:r>
            <a:r>
              <a:rPr lang="ko-KR" altLang="en-US" sz="1400">
                <a:latin typeface="서울한강 장체L"/>
                <a:ea typeface="서울한강 장체L"/>
              </a:rPr>
              <a:t>나</a:t>
            </a:r>
            <a:r>
              <a:rPr lang="en-US" altLang="ko-KR" sz="1400">
                <a:latin typeface="서울한강 장체L"/>
                <a:ea typeface="서울한강 장체L"/>
              </a:rPr>
              <a:t>: _________________________.</a:t>
            </a:r>
            <a:endParaRPr lang="ko-KR" altLang="en-US" sz="1400">
              <a:latin typeface="서울한강 장체L"/>
              <a:ea typeface="서울한강 장체L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640966" y="4029268"/>
            <a:ext cx="3429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① 네</a:t>
            </a:r>
            <a:r>
              <a:rPr lang="en-US" altLang="ko-KR" sz="1400">
                <a:latin typeface="서울한강 장체L"/>
                <a:ea typeface="서울한강 장체L"/>
              </a:rPr>
              <a:t>, </a:t>
            </a:r>
            <a:r>
              <a:rPr lang="ko-KR" altLang="en-US" sz="1400">
                <a:latin typeface="서울한강 장체L"/>
                <a:ea typeface="서울한강 장체L"/>
              </a:rPr>
              <a:t>책상 위에 펜이 있어요</a:t>
            </a:r>
          </a:p>
          <a:p>
            <a:pPr lvl="0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② 네</a:t>
            </a:r>
            <a:r>
              <a:rPr lang="en-US" altLang="ko-KR" sz="1400">
                <a:latin typeface="서울한강 장체L"/>
                <a:ea typeface="서울한강 장체L"/>
              </a:rPr>
              <a:t>, </a:t>
            </a:r>
            <a:r>
              <a:rPr lang="ko-KR" altLang="en-US" sz="1400">
                <a:latin typeface="서울한강 장체L"/>
                <a:ea typeface="서울한강 장체L"/>
              </a:rPr>
              <a:t>책상 위에 가방이 있어요</a:t>
            </a:r>
          </a:p>
          <a:p>
            <a:pPr lvl="0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③ 아니요</a:t>
            </a:r>
            <a:r>
              <a:rPr lang="en-US" altLang="ko-KR" sz="1400">
                <a:latin typeface="서울한강 장체L"/>
                <a:ea typeface="서울한강 장체L"/>
              </a:rPr>
              <a:t>, </a:t>
            </a:r>
            <a:r>
              <a:rPr lang="ko-KR" altLang="en-US" sz="1400">
                <a:latin typeface="서울한강 장체L"/>
                <a:ea typeface="서울한강 장체L"/>
              </a:rPr>
              <a:t>책상 위에 펜이 없어요</a:t>
            </a:r>
          </a:p>
          <a:p>
            <a:pPr lvl="0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④ 아니요</a:t>
            </a:r>
            <a:r>
              <a:rPr lang="en-US" altLang="ko-KR" sz="1400">
                <a:latin typeface="서울한강 장체L"/>
                <a:ea typeface="서울한강 장체L"/>
              </a:rPr>
              <a:t>, </a:t>
            </a:r>
            <a:r>
              <a:rPr lang="ko-KR" altLang="en-US" sz="1400">
                <a:latin typeface="서울한강 장체L"/>
                <a:ea typeface="서울한강 장체L"/>
              </a:rPr>
              <a:t>책상 위에 가방이 있어요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324853" y="1145768"/>
            <a:ext cx="4935916" cy="400110"/>
            <a:chOff x="324853" y="1335504"/>
            <a:chExt cx="4935916" cy="400110"/>
          </a:xfrm>
        </p:grpSpPr>
        <p:sp>
          <p:nvSpPr>
            <p:cNvPr id="40" name="TextBox 39"/>
            <p:cNvSpPr txBox="1"/>
            <p:nvPr/>
          </p:nvSpPr>
          <p:spPr>
            <a:xfrm>
              <a:off x="324853" y="1335504"/>
              <a:ext cx="39946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>
                  <a:solidFill>
                    <a:srgbClr val="128184"/>
                  </a:solidFill>
                  <a:latin typeface="서울남산 장체EB"/>
                  <a:ea typeface="서울남산 장체EB"/>
                </a:rPr>
                <a:t>※</a:t>
              </a:r>
              <a:endParaRPr lang="ko-KR" altLang="en-US" sz="2000">
                <a:solidFill>
                  <a:srgbClr val="128184"/>
                </a:solidFill>
                <a:latin typeface="서울남산 장체EB"/>
                <a:ea typeface="서울남산 장체EB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634553" y="1410760"/>
              <a:ext cx="462621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400">
                  <a:latin typeface="서울남산 장체B"/>
                  <a:ea typeface="서울남산 장체B"/>
                </a:rPr>
                <a:t>[5~6] </a:t>
              </a:r>
              <a:r>
                <a:rPr lang="ko-KR" altLang="en-US" sz="1400">
                  <a:latin typeface="서울남산 장체B"/>
                  <a:ea typeface="서울남산 장체B"/>
                </a:rPr>
                <a:t>다음 밑줄 친 부분에 들어갈 말로 알맞지 </a:t>
              </a:r>
              <a:r>
                <a:rPr lang="ko-KR" altLang="en-US" sz="1400" u="sng">
                  <a:latin typeface="서울남산 장체B"/>
                  <a:ea typeface="서울남산 장체B"/>
                </a:rPr>
                <a:t>않은</a:t>
              </a:r>
              <a:r>
                <a:rPr lang="ko-KR" altLang="en-US" sz="1400">
                  <a:latin typeface="서울남산 장체B"/>
                  <a:ea typeface="서울남산 장체B"/>
                </a:rPr>
                <a:t> 것을 고르세요</a:t>
              </a:r>
              <a:r>
                <a:rPr lang="en-US" altLang="ko-KR" sz="1400">
                  <a:latin typeface="서울남산 장체B"/>
                  <a:ea typeface="서울남산 장체B"/>
                </a:rPr>
                <a:t>.</a:t>
              </a:r>
              <a:endParaRPr lang="ko-KR" altLang="en-US" sz="1400">
                <a:latin typeface="서울남산 장체B"/>
                <a:ea typeface="서울남산 장체B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24853" y="1695945"/>
            <a:ext cx="30970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2000">
                <a:solidFill>
                  <a:srgbClr val="128184"/>
                </a:solidFill>
                <a:latin typeface="서울남산 장체EB"/>
                <a:ea typeface="서울남산 장체EB"/>
              </a:rPr>
              <a:t>5</a:t>
            </a:r>
            <a:endParaRPr lang="ko-KR" altLang="en-US" sz="2000">
              <a:solidFill>
                <a:srgbClr val="128184"/>
              </a:solidFill>
              <a:latin typeface="서울남산 장체EB"/>
              <a:ea typeface="서울남산 장체EB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687578" y="1774391"/>
            <a:ext cx="306099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 가</a:t>
            </a:r>
            <a:r>
              <a:rPr lang="en-US" altLang="ko-KR" sz="1400">
                <a:latin typeface="서울한강 장체L"/>
                <a:ea typeface="서울한강 장체L"/>
              </a:rPr>
              <a:t>: </a:t>
            </a:r>
            <a:r>
              <a:rPr lang="ko-KR" altLang="en-US" sz="1400">
                <a:latin typeface="서울한강 장체L"/>
                <a:ea typeface="서울한강 장체L"/>
              </a:rPr>
              <a:t>가방이 침대 밑에 있어요</a:t>
            </a:r>
            <a:r>
              <a:rPr lang="en-US" altLang="ko-KR" sz="1400">
                <a:latin typeface="서울한강 장체L"/>
                <a:ea typeface="서울한강 장체L"/>
              </a:rPr>
              <a:t>?</a:t>
            </a:r>
          </a:p>
          <a:p>
            <a:pPr lvl="0">
              <a:defRPr lang="ko-KR" altLang="en-US"/>
            </a:pPr>
            <a:r>
              <a:rPr lang="en-US" altLang="ko-KR" sz="1400">
                <a:latin typeface="서울한강 장체L"/>
                <a:ea typeface="서울한강 장체L"/>
              </a:rPr>
              <a:t> </a:t>
            </a:r>
            <a:r>
              <a:rPr lang="ko-KR" altLang="en-US" sz="1400">
                <a:latin typeface="서울한강 장체L"/>
                <a:ea typeface="서울한강 장체L"/>
              </a:rPr>
              <a:t>나</a:t>
            </a:r>
            <a:r>
              <a:rPr lang="en-US" altLang="ko-KR" sz="1400">
                <a:latin typeface="서울한강 장체L"/>
                <a:ea typeface="서울한강 장체L"/>
              </a:rPr>
              <a:t>: </a:t>
            </a:r>
            <a:r>
              <a:rPr lang="ko-KR" altLang="en-US" sz="1400">
                <a:latin typeface="서울한강 장체L"/>
                <a:ea typeface="서울한강 장체L"/>
              </a:rPr>
              <a:t>아니요</a:t>
            </a:r>
            <a:r>
              <a:rPr lang="en-US" altLang="ko-KR" sz="1400">
                <a:latin typeface="서울한강 장체L"/>
                <a:ea typeface="서울한강 장체L"/>
              </a:rPr>
              <a:t>, _________________________.</a:t>
            </a:r>
            <a:endParaRPr lang="ko-KR" altLang="en-US" sz="1400">
              <a:latin typeface="서울한강 장체L"/>
              <a:ea typeface="서울한강 장체L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640966" y="2315853"/>
            <a:ext cx="3429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① 의자 뒤에 있어요</a:t>
            </a:r>
          </a:p>
          <a:p>
            <a:pPr lvl="0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② 침대 옆에 있어요</a:t>
            </a:r>
          </a:p>
          <a:p>
            <a:pPr lvl="0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③ 책상 위에 있어요</a:t>
            </a:r>
          </a:p>
          <a:p>
            <a:pPr lvl="0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④ 침대 밑에 있어요</a:t>
            </a:r>
          </a:p>
        </p:txBody>
      </p:sp>
      <p:graphicFrame>
        <p:nvGraphicFramePr>
          <p:cNvPr id="47" name="표 46"/>
          <p:cNvGraphicFramePr>
            <a:graphicFrameLocks noGrp="1"/>
          </p:cNvGraphicFramePr>
          <p:nvPr/>
        </p:nvGraphicFramePr>
        <p:xfrm>
          <a:off x="852688" y="5874899"/>
          <a:ext cx="5227478" cy="7277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227478"/>
              </a:tblGrid>
              <a:tr h="727780">
                <a:tc>
                  <a:txBody>
                    <a:bodyPr/>
                    <a:lstStyle/>
                    <a:p>
                      <a:pPr marL="0" indent="0" algn="just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spc="5">
                          <a:latin typeface="서울한강 장체L"/>
                          <a:ea typeface="서울한강 장체L"/>
                        </a:rPr>
                        <a:t>책상이 있어요</a:t>
                      </a:r>
                      <a:r>
                        <a:rPr lang="en-US" altLang="ko-KR" sz="1400" spc="5">
                          <a:latin typeface="서울한강 장체L"/>
                          <a:ea typeface="서울한강 장체L"/>
                        </a:rPr>
                        <a:t>. </a:t>
                      </a:r>
                      <a:r>
                        <a:rPr lang="ko-KR" altLang="en-US" sz="1400" spc="5">
                          <a:latin typeface="서울한강 장체L"/>
                          <a:ea typeface="서울한강 장체L"/>
                        </a:rPr>
                        <a:t>의자가 있어요</a:t>
                      </a:r>
                      <a:r>
                        <a:rPr lang="en-US" altLang="ko-KR" sz="1400" spc="5">
                          <a:latin typeface="서울한강 장체L"/>
                          <a:ea typeface="서울한강 장체L"/>
                        </a:rPr>
                        <a:t>. </a:t>
                      </a:r>
                      <a:r>
                        <a:rPr lang="ko-KR" altLang="en-US" sz="1400" spc="5">
                          <a:latin typeface="서울한강 장체L"/>
                          <a:ea typeface="서울한강 장체L"/>
                        </a:rPr>
                        <a:t>선생님이 있어요</a:t>
                      </a:r>
                      <a:r>
                        <a:rPr lang="en-US" altLang="ko-KR" sz="1400" spc="5">
                          <a:latin typeface="서울한강 장체L"/>
                          <a:ea typeface="서울한강 장체L"/>
                        </a:rPr>
                        <a:t>. </a:t>
                      </a:r>
                      <a:r>
                        <a:rPr lang="ko-KR" altLang="en-US" sz="1400" spc="5">
                          <a:latin typeface="서울한강 장체L"/>
                          <a:ea typeface="서울한강 장체L"/>
                        </a:rPr>
                        <a:t>학생이 있어요</a:t>
                      </a:r>
                      <a:r>
                        <a:rPr lang="en-US" altLang="ko-KR" sz="1400" spc="5">
                          <a:latin typeface="서울한강 장체L"/>
                          <a:ea typeface="서울한강 장체L"/>
                        </a:rPr>
                        <a:t>. </a:t>
                      </a:r>
                      <a:r>
                        <a:rPr lang="ko-KR" altLang="en-US" sz="1400" spc="5">
                          <a:latin typeface="서울한강 장체L"/>
                          <a:ea typeface="서울한강 장체L"/>
                        </a:rPr>
                        <a:t>책상 위에 책이 있어요</a:t>
                      </a:r>
                      <a:r>
                        <a:rPr lang="en-US" altLang="ko-KR" sz="1400" spc="5">
                          <a:latin typeface="서울한강 장체L"/>
                          <a:ea typeface="서울한강 장체L"/>
                        </a:rPr>
                        <a:t>. </a:t>
                      </a:r>
                      <a:r>
                        <a:rPr lang="ko-KR" altLang="en-US" sz="1400" spc="5">
                          <a:latin typeface="서울한강 장체L"/>
                          <a:ea typeface="서울한강 장체L"/>
                        </a:rPr>
                        <a:t>가방은 책상 아래에 있어요</a:t>
                      </a:r>
                      <a:r>
                        <a:rPr lang="en-US" altLang="ko-KR" sz="1400" spc="5">
                          <a:latin typeface="서울한강 장체L"/>
                          <a:ea typeface="서울한강 장체L"/>
                        </a:rPr>
                        <a:t>. </a:t>
                      </a:r>
                      <a:r>
                        <a:rPr lang="ko-KR" altLang="en-US" sz="1400" spc="5">
                          <a:latin typeface="서울한강 장체L"/>
                          <a:ea typeface="서울한강 장체L"/>
                        </a:rPr>
                        <a:t>의자 위에 학생이 있어요</a:t>
                      </a:r>
                      <a:r>
                        <a:rPr lang="en-US" altLang="ko-KR" sz="1400" spc="5">
                          <a:latin typeface="서울한강 장체L"/>
                          <a:ea typeface="서울한강 장체L"/>
                        </a:rPr>
                        <a:t>. </a:t>
                      </a:r>
                      <a:r>
                        <a:rPr lang="ko-KR" altLang="en-US" sz="1400" spc="5">
                          <a:latin typeface="서울한강 장체L"/>
                          <a:ea typeface="서울한강 장체L"/>
                        </a:rPr>
                        <a:t>선생님은 책상 앞에 있어요</a:t>
                      </a:r>
                      <a:r>
                        <a:rPr lang="en-US" altLang="ko-KR" sz="1400" spc="5">
                          <a:latin typeface="서울한강 장체L"/>
                          <a:ea typeface="서울한강 장체L"/>
                        </a:rPr>
                        <a:t>.</a:t>
                      </a:r>
                      <a:endParaRPr lang="en-US" altLang="ko-KR" sz="1400" spc="5">
                        <a:solidFill>
                          <a:srgbClr val="000000"/>
                        </a:solidFill>
                        <a:latin typeface="서울한강 장체L"/>
                        <a:ea typeface="서울한강 장체L"/>
                      </a:endParaRPr>
                    </a:p>
                  </a:txBody>
                  <a:tcPr marL="63597" marR="63597" marT="17583" marB="17583" anchor="ctr"/>
                </a:tc>
              </a:tr>
            </a:tbl>
          </a:graphicData>
        </a:graphic>
      </p:graphicFrame>
      <p:grpSp>
        <p:nvGrpSpPr>
          <p:cNvPr id="48" name="그룹 47"/>
          <p:cNvGrpSpPr/>
          <p:nvPr/>
        </p:nvGrpSpPr>
        <p:grpSpPr>
          <a:xfrm>
            <a:off x="322875" y="6698703"/>
            <a:ext cx="4165821" cy="400110"/>
            <a:chOff x="324853" y="1335504"/>
            <a:chExt cx="4165821" cy="400110"/>
          </a:xfrm>
        </p:grpSpPr>
        <p:sp>
          <p:nvSpPr>
            <p:cNvPr id="49" name="TextBox 48"/>
            <p:cNvSpPr txBox="1"/>
            <p:nvPr/>
          </p:nvSpPr>
          <p:spPr>
            <a:xfrm>
              <a:off x="324853" y="1335504"/>
              <a:ext cx="30970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>
                  <a:solidFill>
                    <a:srgbClr val="128184"/>
                  </a:solidFill>
                  <a:latin typeface="서울남산 장체EB"/>
                  <a:ea typeface="서울남산 장체EB"/>
                </a:rPr>
                <a:t>7</a:t>
              </a:r>
              <a:endParaRPr lang="ko-KR" altLang="en-US" sz="2000">
                <a:solidFill>
                  <a:srgbClr val="128184"/>
                </a:solidFill>
                <a:latin typeface="서울남산 장체EB"/>
                <a:ea typeface="서울남산 장체EB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634553" y="1410760"/>
              <a:ext cx="385612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>
                  <a:latin typeface="서울남산 장체B"/>
                  <a:ea typeface="서울남산 장체B"/>
                </a:rPr>
                <a:t>어느 장소에 대한 글이에요</a:t>
              </a:r>
              <a:r>
                <a:rPr lang="en-US" altLang="ko-KR" sz="1400">
                  <a:latin typeface="서울남산 장체B"/>
                  <a:ea typeface="서울남산 장체B"/>
                </a:rPr>
                <a:t>?</a:t>
              </a:r>
              <a:endParaRPr lang="ko-KR" altLang="en-US" sz="1400">
                <a:latin typeface="서울남산 장체B"/>
                <a:ea typeface="서울남산 장체B"/>
              </a:endParaRPr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324853" y="5385254"/>
            <a:ext cx="4165821" cy="400110"/>
            <a:chOff x="324853" y="1335504"/>
            <a:chExt cx="4165821" cy="400110"/>
          </a:xfrm>
        </p:grpSpPr>
        <p:sp>
          <p:nvSpPr>
            <p:cNvPr id="52" name="TextBox 51"/>
            <p:cNvSpPr txBox="1"/>
            <p:nvPr/>
          </p:nvSpPr>
          <p:spPr>
            <a:xfrm>
              <a:off x="324853" y="1335504"/>
              <a:ext cx="39946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>
                  <a:solidFill>
                    <a:srgbClr val="128184"/>
                  </a:solidFill>
                  <a:latin typeface="서울남산 장체EB"/>
                  <a:ea typeface="서울남산 장체EB"/>
                </a:rPr>
                <a:t>※</a:t>
              </a:r>
              <a:endParaRPr lang="ko-KR" altLang="en-US" sz="2000">
                <a:solidFill>
                  <a:srgbClr val="128184"/>
                </a:solidFill>
                <a:latin typeface="서울남산 장체EB"/>
                <a:ea typeface="서울남산 장체EB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634553" y="1410760"/>
              <a:ext cx="385612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400">
                  <a:latin typeface="서울남산 장체B"/>
                  <a:ea typeface="서울남산 장체B"/>
                </a:rPr>
                <a:t>[7~8] </a:t>
              </a:r>
              <a:r>
                <a:rPr lang="ko-KR" altLang="en-US" sz="1400">
                  <a:latin typeface="서울남산 장체B"/>
                  <a:ea typeface="서울남산 장체B"/>
                </a:rPr>
                <a:t>다음을 읽고 질문에 답하세요</a:t>
              </a:r>
              <a:r>
                <a:rPr lang="en-US" altLang="ko-KR" sz="1400">
                  <a:latin typeface="서울남산 장체B"/>
                  <a:ea typeface="서울남산 장체B"/>
                </a:rPr>
                <a:t>.</a:t>
              </a:r>
              <a:endParaRPr lang="ko-KR" altLang="en-US" sz="1400">
                <a:latin typeface="서울남산 장체B"/>
                <a:ea typeface="서울남산 장체B"/>
              </a:endParaRPr>
            </a:p>
          </p:txBody>
        </p:sp>
      </p:grpSp>
      <p:sp>
        <p:nvSpPr>
          <p:cNvPr id="54" name="직사각형 53"/>
          <p:cNvSpPr/>
          <p:nvPr/>
        </p:nvSpPr>
        <p:spPr>
          <a:xfrm>
            <a:off x="724320" y="7085131"/>
            <a:ext cx="3598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① 시장		</a:t>
            </a:r>
            <a:r>
              <a:rPr lang="en-US" altLang="ko-KR" sz="1400">
                <a:latin typeface="서울한강 장체L"/>
                <a:ea typeface="서울한강 장체L"/>
              </a:rPr>
              <a:t>	</a:t>
            </a:r>
            <a:r>
              <a:rPr lang="ko-KR" altLang="en-US" sz="1400">
                <a:latin typeface="서울한강 장체L"/>
                <a:ea typeface="서울한강 장체L"/>
              </a:rPr>
              <a:t>② 학교</a:t>
            </a:r>
          </a:p>
          <a:p>
            <a:pPr lvl="0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③ 공원</a:t>
            </a:r>
            <a:r>
              <a:rPr lang="en-US" altLang="ko-KR" sz="1400">
                <a:latin typeface="서울한강 장체L"/>
                <a:ea typeface="서울한강 장체L"/>
              </a:rPr>
              <a:t>			</a:t>
            </a:r>
            <a:r>
              <a:rPr lang="ko-KR" altLang="en-US" sz="1400">
                <a:latin typeface="서울한강 장체L"/>
                <a:ea typeface="서울한강 장체L"/>
              </a:rPr>
              <a:t>④ 회사</a:t>
            </a:r>
          </a:p>
        </p:txBody>
      </p:sp>
      <p:grpSp>
        <p:nvGrpSpPr>
          <p:cNvPr id="55" name="그룹 54"/>
          <p:cNvGrpSpPr/>
          <p:nvPr/>
        </p:nvGrpSpPr>
        <p:grpSpPr>
          <a:xfrm>
            <a:off x="322875" y="7905901"/>
            <a:ext cx="4165821" cy="400110"/>
            <a:chOff x="324853" y="1335504"/>
            <a:chExt cx="4165821" cy="400110"/>
          </a:xfrm>
        </p:grpSpPr>
        <p:sp>
          <p:nvSpPr>
            <p:cNvPr id="56" name="TextBox 55"/>
            <p:cNvSpPr txBox="1"/>
            <p:nvPr/>
          </p:nvSpPr>
          <p:spPr>
            <a:xfrm>
              <a:off x="324853" y="1335504"/>
              <a:ext cx="30970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>
                  <a:solidFill>
                    <a:srgbClr val="128184"/>
                  </a:solidFill>
                  <a:latin typeface="서울남산 장체EB"/>
                  <a:ea typeface="서울남산 장체EB"/>
                </a:rPr>
                <a:t>8</a:t>
              </a:r>
              <a:endParaRPr lang="ko-KR" altLang="en-US" sz="2000">
                <a:solidFill>
                  <a:srgbClr val="128184"/>
                </a:solidFill>
                <a:latin typeface="서울남산 장체EB"/>
                <a:ea typeface="서울남산 장체EB"/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634553" y="1410760"/>
              <a:ext cx="385612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>
                  <a:latin typeface="서울남산 장체B"/>
                  <a:ea typeface="서울남산 장체B"/>
                </a:rPr>
                <a:t>위 내용과 알맞지 </a:t>
              </a:r>
              <a:r>
                <a:rPr lang="ko-KR" altLang="en-US" sz="1400" u="sng">
                  <a:latin typeface="서울남산 장체B"/>
                  <a:ea typeface="서울남산 장체B"/>
                </a:rPr>
                <a:t>않은</a:t>
              </a:r>
              <a:r>
                <a:rPr lang="ko-KR" altLang="en-US" sz="1400">
                  <a:latin typeface="서울남산 장체B"/>
                  <a:ea typeface="서울남산 장체B"/>
                </a:rPr>
                <a:t> 것은</a:t>
              </a:r>
              <a:r>
                <a:rPr lang="en-US" altLang="ko-KR" sz="1400">
                  <a:latin typeface="서울남산 장체B"/>
                  <a:ea typeface="서울남산 장체B"/>
                </a:rPr>
                <a:t>?</a:t>
              </a:r>
              <a:endParaRPr lang="ko-KR" altLang="en-US" sz="1400">
                <a:latin typeface="서울남산 장체B"/>
                <a:ea typeface="서울남산 장체B"/>
              </a:endParaRPr>
            </a:p>
          </p:txBody>
        </p:sp>
      </p:grpSp>
      <p:sp>
        <p:nvSpPr>
          <p:cNvPr id="58" name="직사각형 57"/>
          <p:cNvSpPr/>
          <p:nvPr/>
        </p:nvSpPr>
        <p:spPr>
          <a:xfrm>
            <a:off x="724321" y="8288934"/>
            <a:ext cx="3429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① 책이 책상 위에 있어요</a:t>
            </a:r>
            <a:r>
              <a:rPr lang="en-US" altLang="ko-KR" sz="1400">
                <a:latin typeface="서울한강 장체L"/>
                <a:ea typeface="서울한강 장체L"/>
              </a:rPr>
              <a:t>.</a:t>
            </a:r>
          </a:p>
          <a:p>
            <a:pPr lvl="0">
              <a:defRPr lang="ko-KR" altLang="en-US"/>
            </a:pPr>
            <a:r>
              <a:rPr lang="en-US" altLang="ko-KR" sz="1400">
                <a:latin typeface="서울한강 장체L"/>
                <a:ea typeface="서울한강 장체L"/>
              </a:rPr>
              <a:t>② </a:t>
            </a:r>
            <a:r>
              <a:rPr lang="ko-KR" altLang="en-US" sz="1400">
                <a:latin typeface="서울한강 장체L"/>
                <a:ea typeface="서울한강 장체L"/>
              </a:rPr>
              <a:t>학생이 의자 옆에 있어요</a:t>
            </a:r>
            <a:r>
              <a:rPr lang="en-US" altLang="ko-KR" sz="1400">
                <a:latin typeface="서울한강 장체L"/>
                <a:ea typeface="서울한강 장체L"/>
              </a:rPr>
              <a:t>.</a:t>
            </a:r>
          </a:p>
          <a:p>
            <a:pPr lvl="0">
              <a:defRPr lang="ko-KR" altLang="en-US"/>
            </a:pPr>
            <a:r>
              <a:rPr lang="en-US" altLang="ko-KR" sz="1400">
                <a:latin typeface="서울한강 장체L"/>
                <a:ea typeface="서울한강 장체L"/>
              </a:rPr>
              <a:t>③ </a:t>
            </a:r>
            <a:r>
              <a:rPr lang="ko-KR" altLang="en-US" sz="1400">
                <a:latin typeface="서울한강 장체L"/>
                <a:ea typeface="서울한강 장체L"/>
              </a:rPr>
              <a:t>가방이 책상 밑에 있어요</a:t>
            </a:r>
            <a:r>
              <a:rPr lang="en-US" altLang="ko-KR" sz="1400">
                <a:latin typeface="서울한강 장체L"/>
                <a:ea typeface="서울한강 장체L"/>
              </a:rPr>
              <a:t>.</a:t>
            </a:r>
          </a:p>
          <a:p>
            <a:pPr lvl="0">
              <a:defRPr lang="ko-KR" altLang="en-US"/>
            </a:pPr>
            <a:r>
              <a:rPr lang="en-US" altLang="ko-KR" sz="1400">
                <a:latin typeface="서울한강 장체L"/>
                <a:ea typeface="서울한강 장체L"/>
              </a:rPr>
              <a:t>④ </a:t>
            </a:r>
            <a:r>
              <a:rPr lang="ko-KR" altLang="en-US" sz="1400">
                <a:latin typeface="서울한강 장체L"/>
                <a:ea typeface="서울한강 장체L"/>
              </a:rPr>
              <a:t>책상 앞에 선생님이 있어요</a:t>
            </a:r>
            <a:r>
              <a:rPr lang="en-US" altLang="ko-KR" sz="1400">
                <a:latin typeface="서울한강 장체L"/>
                <a:ea typeface="서울한강 장체L"/>
              </a:rPr>
              <a:t>.</a:t>
            </a:r>
            <a:endParaRPr lang="ko-KR" altLang="en-US" sz="1400">
              <a:latin typeface="서울한강 장체L"/>
              <a:ea typeface="서울한강 장체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7"/>
          <p:cNvGrpSpPr/>
          <p:nvPr/>
        </p:nvGrpSpPr>
        <p:grpSpPr>
          <a:xfrm>
            <a:off x="-6351" y="9644390"/>
            <a:ext cx="647317" cy="261610"/>
            <a:chOff x="-6351" y="9644390"/>
            <a:chExt cx="647317" cy="261610"/>
          </a:xfrm>
        </p:grpSpPr>
        <p:sp>
          <p:nvSpPr>
            <p:cNvPr id="54" name="양쪽 모서리가 둥근 사각형 53"/>
            <p:cNvSpPr/>
            <p:nvPr/>
          </p:nvSpPr>
          <p:spPr>
            <a:xfrm rot="5400000">
              <a:off x="190276" y="9468073"/>
              <a:ext cx="241300" cy="63455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18441" y="9644390"/>
              <a:ext cx="322525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100">
                  <a:latin typeface="서울남산 장체B"/>
                  <a:ea typeface="서울남산 장체B"/>
                </a:rPr>
                <a:t>52</a:t>
              </a:r>
              <a:endParaRPr lang="ko-KR" altLang="en-US" sz="1100">
                <a:latin typeface="서울남산 장체B"/>
                <a:ea typeface="서울남산 장체B"/>
              </a:endParaRPr>
            </a:p>
          </p:txBody>
        </p:sp>
      </p:grpSp>
      <p:grpSp>
        <p:nvGrpSpPr>
          <p:cNvPr id="3" name="그룹 23"/>
          <p:cNvGrpSpPr/>
          <p:nvPr/>
        </p:nvGrpSpPr>
        <p:grpSpPr>
          <a:xfrm>
            <a:off x="-11875" y="-3377"/>
            <a:ext cx="6873903" cy="817200"/>
            <a:chOff x="-11875" y="-3377"/>
            <a:chExt cx="6873903" cy="817200"/>
          </a:xfrm>
        </p:grpSpPr>
        <p:sp>
          <p:nvSpPr>
            <p:cNvPr id="25" name="한쪽 모서리가 둥근 사각형 24"/>
            <p:cNvSpPr/>
            <p:nvPr/>
          </p:nvSpPr>
          <p:spPr>
            <a:xfrm flipV="1">
              <a:off x="3924" y="-3377"/>
              <a:ext cx="6854076" cy="817200"/>
            </a:xfrm>
            <a:prstGeom prst="round1Rect">
              <a:avLst>
                <a:gd name="adj" fmla="val 5000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cxnSp>
          <p:nvCxnSpPr>
            <p:cNvPr id="26" name="직선 연결선 25"/>
            <p:cNvCxnSpPr/>
            <p:nvPr/>
          </p:nvCxnSpPr>
          <p:spPr>
            <a:xfrm>
              <a:off x="-11875" y="176373"/>
              <a:ext cx="6873903" cy="0"/>
            </a:xfrm>
            <a:prstGeom prst="line">
              <a:avLst/>
            </a:prstGeom>
            <a:ln w="38100">
              <a:solidFill>
                <a:srgbClr val="A7F1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그룹 26"/>
          <p:cNvGrpSpPr/>
          <p:nvPr/>
        </p:nvGrpSpPr>
        <p:grpSpPr>
          <a:xfrm>
            <a:off x="-11875" y="5530497"/>
            <a:ext cx="2208810" cy="379652"/>
            <a:chOff x="-11875" y="5910503"/>
            <a:chExt cx="2208810" cy="379652"/>
          </a:xfrm>
        </p:grpSpPr>
        <p:sp>
          <p:nvSpPr>
            <p:cNvPr id="28" name="양쪽 모서리가 둥근 사각형 27"/>
            <p:cNvSpPr/>
            <p:nvPr/>
          </p:nvSpPr>
          <p:spPr>
            <a:xfrm rot="5400000">
              <a:off x="902704" y="4995924"/>
              <a:ext cx="379652" cy="220881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7F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4125" y="5934253"/>
              <a:ext cx="901209" cy="348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defRPr lang="ko-KR" altLang="en-US"/>
              </a:pPr>
              <a:r>
                <a:rPr lang="ko-KR" altLang="en-US" sz="1600">
                  <a:latin typeface="서울남산 장체B"/>
                  <a:ea typeface="서울남산 장체B"/>
                </a:rPr>
                <a:t>자기 평가</a:t>
              </a:r>
              <a:endParaRPr lang="ko-KR" altLang="en-US" sz="1400">
                <a:latin typeface="서울한강 장체L"/>
                <a:ea typeface="서울한강 장체L"/>
              </a:endParaRPr>
            </a:p>
          </p:txBody>
        </p:sp>
      </p:grpSp>
      <p:sp>
        <p:nvSpPr>
          <p:cNvPr id="30" name="직사각형 29"/>
          <p:cNvSpPr/>
          <p:nvPr/>
        </p:nvSpPr>
        <p:spPr>
          <a:xfrm>
            <a:off x="301475" y="5935310"/>
            <a:ext cx="1824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1400" dirty="0">
                <a:latin typeface="서울남산 장체B"/>
                <a:ea typeface="서울남산 장체B"/>
              </a:rPr>
              <a:t>✪ 아는 것에 ✔ 하세요</a:t>
            </a:r>
            <a:r>
              <a:rPr lang="en-US" altLang="ko-KR" sz="1400" dirty="0">
                <a:latin typeface="서울남산 장체B"/>
                <a:ea typeface="서울남산 장체B"/>
              </a:rPr>
              <a:t>.</a:t>
            </a:r>
            <a:endParaRPr lang="ko-KR" altLang="en-US" sz="1400" dirty="0">
              <a:latin typeface="서울남산 장체B"/>
              <a:ea typeface="서울남산 장체B"/>
            </a:endParaRPr>
          </a:p>
        </p:txBody>
      </p:sp>
      <p:graphicFrame>
        <p:nvGraphicFramePr>
          <p:cNvPr id="31" name="표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33599"/>
              </p:ext>
            </p:extLst>
          </p:nvPr>
        </p:nvGraphicFramePr>
        <p:xfrm>
          <a:off x="471487" y="7749498"/>
          <a:ext cx="5915026" cy="656196"/>
        </p:xfrm>
        <a:graphic>
          <a:graphicData uri="http://schemas.openxmlformats.org/drawingml/2006/table">
            <a:tbl>
              <a:tblPr/>
              <a:tblGrid>
                <a:gridCol w="761433"/>
                <a:gridCol w="2904891"/>
                <a:gridCol w="611097"/>
                <a:gridCol w="768339"/>
                <a:gridCol w="869266"/>
              </a:tblGrid>
              <a:tr h="0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200" b="0" spc="5" dirty="0">
                          <a:solidFill>
                            <a:srgbClr val="00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듣기</a:t>
                      </a:r>
                    </a:p>
                  </a:txBody>
                  <a:tcPr marL="63598" marR="63598" marT="17583" marB="17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200" spc="5" dirty="0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‘무엇이 있어요</a:t>
                      </a:r>
                      <a:r>
                        <a:rPr lang="en-US" altLang="ko-KR" sz="1200" spc="5" dirty="0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?’ </a:t>
                      </a:r>
                      <a:r>
                        <a:rPr lang="ko-KR" altLang="en-US" sz="1200" spc="5" dirty="0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알아요</a:t>
                      </a:r>
                      <a:r>
                        <a:rPr lang="en-US" altLang="ko-KR" sz="1200" spc="5" dirty="0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?</a:t>
                      </a:r>
                      <a:endParaRPr lang="ko-KR" altLang="en-US" sz="1200" spc="5" dirty="0">
                        <a:solidFill>
                          <a:srgbClr val="000000"/>
                        </a:solidFill>
                        <a:latin typeface="서울한강 장체L"/>
                        <a:ea typeface="서울한강 장체L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2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□네</a:t>
                      </a:r>
                    </a:p>
                  </a:txBody>
                  <a:tcPr marL="63598" marR="63598" marT="17583" marB="17583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2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□ 아니요</a:t>
                      </a:r>
                    </a:p>
                  </a:txBody>
                  <a:tcPr marL="63598" marR="63598" marT="17583" marB="17583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200" spc="5">
                        <a:solidFill>
                          <a:srgbClr val="000000"/>
                        </a:solidFill>
                      </a:endParaRPr>
                    </a:p>
                  </a:txBody>
                  <a:tcPr marL="63598" marR="63598" marT="17583" marB="17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200" b="0" spc="5" dirty="0">
                          <a:solidFill>
                            <a:srgbClr val="00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읽기</a:t>
                      </a:r>
                    </a:p>
                  </a:txBody>
                  <a:tcPr marL="63598" marR="63598" marT="17583" marB="17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200" spc="5" dirty="0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‘무엇이 어디에 있어요</a:t>
                      </a:r>
                      <a:r>
                        <a:rPr lang="en-US" altLang="ko-KR" sz="1200" spc="5" dirty="0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?’ </a:t>
                      </a:r>
                      <a:r>
                        <a:rPr lang="ko-KR" altLang="en-US" sz="1200" spc="5" dirty="0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알아요</a:t>
                      </a:r>
                      <a:r>
                        <a:rPr lang="en-US" altLang="ko-KR" sz="1200" spc="5" dirty="0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?</a:t>
                      </a:r>
                      <a:endParaRPr lang="ko-KR" altLang="en-US" sz="1200" spc="5" dirty="0">
                        <a:solidFill>
                          <a:srgbClr val="000000"/>
                        </a:solidFill>
                        <a:latin typeface="서울한강 장체L"/>
                        <a:ea typeface="서울한강 장체L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2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□네</a:t>
                      </a:r>
                    </a:p>
                  </a:txBody>
                  <a:tcPr marL="63598" marR="63598" marT="17583" marB="17583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2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□ 아니요</a:t>
                      </a:r>
                    </a:p>
                  </a:txBody>
                  <a:tcPr marL="63598" marR="63598" marT="17583" marB="17583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200" spc="5" dirty="0">
                        <a:solidFill>
                          <a:srgbClr val="000000"/>
                        </a:solidFill>
                      </a:endParaRPr>
                    </a:p>
                  </a:txBody>
                  <a:tcPr marL="63598" marR="63598" marT="17583" marB="17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19637"/>
              </p:ext>
            </p:extLst>
          </p:nvPr>
        </p:nvGraphicFramePr>
        <p:xfrm>
          <a:off x="471487" y="8791391"/>
          <a:ext cx="5915026" cy="656844"/>
        </p:xfrm>
        <a:graphic>
          <a:graphicData uri="http://schemas.openxmlformats.org/drawingml/2006/table">
            <a:tbl>
              <a:tblPr/>
              <a:tblGrid>
                <a:gridCol w="737380"/>
                <a:gridCol w="3139431"/>
                <a:gridCol w="376732"/>
                <a:gridCol w="396051"/>
                <a:gridCol w="397124"/>
                <a:gridCol w="868308"/>
              </a:tblGrid>
              <a:tr h="0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200" b="0" spc="5" dirty="0">
                          <a:solidFill>
                            <a:srgbClr val="00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말하기</a:t>
                      </a:r>
                    </a:p>
                  </a:txBody>
                  <a:tcPr marL="63598" marR="63598" marT="17583" marB="17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en-US" altLang="ko-KR" sz="12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‘</a:t>
                      </a:r>
                      <a:r>
                        <a:rPr lang="ko-KR" altLang="en-US" sz="12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교실에 무엇이 있어요</a:t>
                      </a:r>
                      <a:r>
                        <a:rPr lang="en-US" altLang="ko-KR" sz="12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?’ </a:t>
                      </a:r>
                      <a:r>
                        <a:rPr lang="ko-KR" altLang="en-US" sz="12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말할 수 있어요</a:t>
                      </a:r>
                      <a:r>
                        <a:rPr lang="en-US" altLang="ko-KR" sz="12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?</a:t>
                      </a:r>
                      <a:endParaRPr lang="ko-KR" altLang="en-US" sz="1200" spc="5">
                        <a:solidFill>
                          <a:srgbClr val="000000"/>
                        </a:solidFill>
                        <a:latin typeface="서울한강 장체L"/>
                        <a:ea typeface="서울한강 장체L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2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□</a:t>
                      </a:r>
                      <a:r>
                        <a:rPr lang="en-US" altLang="ko-KR" sz="12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2</a:t>
                      </a:r>
                      <a:endParaRPr lang="ko-KR" altLang="en-US" sz="1200" spc="5">
                        <a:solidFill>
                          <a:srgbClr val="000000"/>
                        </a:solidFill>
                        <a:latin typeface="서울한강 장체L"/>
                        <a:ea typeface="서울한강 장체L"/>
                      </a:endParaRPr>
                    </a:p>
                  </a:txBody>
                  <a:tcPr marL="63598" marR="63598" marT="17583" marB="17583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2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□</a:t>
                      </a:r>
                      <a:r>
                        <a:rPr lang="en-US" altLang="ko-KR" sz="12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1</a:t>
                      </a:r>
                      <a:endParaRPr lang="ko-KR" altLang="en-US" sz="1200" spc="5">
                        <a:solidFill>
                          <a:srgbClr val="000000"/>
                        </a:solidFill>
                        <a:latin typeface="서울한강 장체L"/>
                        <a:ea typeface="서울한강 장체L"/>
                      </a:endParaRPr>
                    </a:p>
                  </a:txBody>
                  <a:tcPr marL="63598" marR="63598" marT="17583" marB="17583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2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□</a:t>
                      </a:r>
                      <a:r>
                        <a:rPr lang="en-US" altLang="ko-KR" sz="12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0</a:t>
                      </a:r>
                      <a:endParaRPr lang="ko-KR" altLang="en-US" sz="1200" spc="5">
                        <a:solidFill>
                          <a:srgbClr val="000000"/>
                        </a:solidFill>
                        <a:latin typeface="서울한강 장체L"/>
                        <a:ea typeface="서울한강 장체L"/>
                      </a:endParaRPr>
                    </a:p>
                  </a:txBody>
                  <a:tcPr marL="63598" marR="63598" marT="17583" marB="17583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200" spc="5">
                        <a:solidFill>
                          <a:srgbClr val="000000"/>
                        </a:solidFill>
                        <a:latin typeface="서울한강 장체L"/>
                        <a:ea typeface="서울한강 장체L"/>
                      </a:endParaRPr>
                    </a:p>
                  </a:txBody>
                  <a:tcPr marL="63598" marR="63598" marT="17583" marB="17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200" b="0" spc="5" dirty="0">
                          <a:solidFill>
                            <a:srgbClr val="00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쓰기</a:t>
                      </a:r>
                    </a:p>
                  </a:txBody>
                  <a:tcPr marL="63598" marR="63598" marT="17583" marB="17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en-US" altLang="ko-KR" sz="12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‘</a:t>
                      </a:r>
                      <a:r>
                        <a:rPr lang="ko-KR" altLang="en-US" sz="12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방에 물건이 어디에 있어요</a:t>
                      </a:r>
                      <a:r>
                        <a:rPr lang="en-US" altLang="ko-KR" sz="12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?’ </a:t>
                      </a:r>
                      <a:r>
                        <a:rPr lang="ko-KR" altLang="en-US" sz="12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쓸 수 있어요</a:t>
                      </a:r>
                      <a:r>
                        <a:rPr lang="en-US" altLang="ko-KR" sz="12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?</a:t>
                      </a:r>
                      <a:endParaRPr lang="ko-KR" altLang="en-US" sz="1200" spc="5">
                        <a:solidFill>
                          <a:srgbClr val="000000"/>
                        </a:solidFill>
                        <a:latin typeface="서울한강 장체L"/>
                        <a:ea typeface="서울한강 장체L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2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□</a:t>
                      </a:r>
                      <a:r>
                        <a:rPr lang="en-US" altLang="ko-KR" sz="12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2</a:t>
                      </a:r>
                      <a:endParaRPr lang="ko-KR" altLang="en-US" sz="1200" spc="5">
                        <a:solidFill>
                          <a:srgbClr val="000000"/>
                        </a:solidFill>
                        <a:latin typeface="서울한강 장체L"/>
                        <a:ea typeface="서울한강 장체L"/>
                      </a:endParaRPr>
                    </a:p>
                  </a:txBody>
                  <a:tcPr marL="63598" marR="63598" marT="17583" marB="17583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2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□</a:t>
                      </a:r>
                      <a:r>
                        <a:rPr lang="en-US" altLang="ko-KR" sz="12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1</a:t>
                      </a:r>
                      <a:endParaRPr lang="ko-KR" altLang="en-US" sz="1200" spc="5">
                        <a:solidFill>
                          <a:srgbClr val="000000"/>
                        </a:solidFill>
                        <a:latin typeface="서울한강 장체L"/>
                        <a:ea typeface="서울한강 장체L"/>
                      </a:endParaRPr>
                    </a:p>
                  </a:txBody>
                  <a:tcPr marL="63598" marR="63598" marT="17583" marB="17583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2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□</a:t>
                      </a:r>
                      <a:r>
                        <a:rPr lang="en-US" altLang="ko-KR" sz="12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0</a:t>
                      </a:r>
                      <a:endParaRPr lang="ko-KR" altLang="en-US" sz="1200" spc="5">
                        <a:solidFill>
                          <a:srgbClr val="000000"/>
                        </a:solidFill>
                        <a:latin typeface="서울한강 장체L"/>
                        <a:ea typeface="서울한강 장체L"/>
                      </a:endParaRPr>
                    </a:p>
                  </a:txBody>
                  <a:tcPr marL="63598" marR="63598" marT="17583" marB="17583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200" spc="5">
                        <a:solidFill>
                          <a:srgbClr val="000000"/>
                        </a:solidFill>
                        <a:latin typeface="서울한강 장체L"/>
                        <a:ea typeface="서울한강 장체L"/>
                      </a:endParaRPr>
                    </a:p>
                  </a:txBody>
                  <a:tcPr marL="63598" marR="63598" marT="17583" marB="17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sp>
        <p:nvSpPr>
          <p:cNvPr id="33" name="직사각형 32"/>
          <p:cNvSpPr/>
          <p:nvPr/>
        </p:nvSpPr>
        <p:spPr>
          <a:xfrm>
            <a:off x="322875" y="8463425"/>
            <a:ext cx="42433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400">
                <a:latin typeface="서울남산 장체B"/>
                <a:ea typeface="서울남산 장체B"/>
              </a:rPr>
              <a:t>✪ 잘할 수 있으면 </a:t>
            </a:r>
            <a:r>
              <a:rPr lang="en-US" altLang="ko-KR" sz="1400">
                <a:latin typeface="서울남산 장체B"/>
                <a:ea typeface="서울남산 장체B"/>
              </a:rPr>
              <a:t>2, </a:t>
            </a:r>
            <a:r>
              <a:rPr lang="ko-KR" altLang="en-US" sz="1400">
                <a:latin typeface="서울남산 장체B"/>
                <a:ea typeface="서울남산 장체B"/>
              </a:rPr>
              <a:t>보통이면 </a:t>
            </a:r>
            <a:r>
              <a:rPr lang="en-US" altLang="ko-KR" sz="1400">
                <a:latin typeface="서울남산 장체B"/>
                <a:ea typeface="서울남산 장체B"/>
              </a:rPr>
              <a:t>1, </a:t>
            </a:r>
            <a:r>
              <a:rPr lang="ko-KR" altLang="en-US" sz="1400">
                <a:latin typeface="서울남산 장체B"/>
                <a:ea typeface="서울남산 장체B"/>
              </a:rPr>
              <a:t>못하면 </a:t>
            </a:r>
            <a:r>
              <a:rPr lang="en-US" altLang="ko-KR" sz="1400">
                <a:latin typeface="서울남산 장체B"/>
                <a:ea typeface="서울남산 장체B"/>
              </a:rPr>
              <a:t>0</a:t>
            </a:r>
            <a:r>
              <a:rPr lang="ko-KR" altLang="en-US" sz="1400">
                <a:latin typeface="서울남산 장체B"/>
                <a:ea typeface="서울남산 장체B"/>
              </a:rPr>
              <a:t>에 ✔하세요</a:t>
            </a:r>
            <a:r>
              <a:rPr lang="en-US" altLang="ko-KR" sz="1400">
                <a:latin typeface="서울남산 장체B"/>
                <a:ea typeface="서울남산 장체B"/>
              </a:rPr>
              <a:t>.</a:t>
            </a:r>
            <a:endParaRPr lang="ko-KR" altLang="en-US" sz="1400">
              <a:latin typeface="서울남산 장체B"/>
              <a:ea typeface="서울남산 장체B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01475" y="7440005"/>
            <a:ext cx="153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400">
                <a:latin typeface="서울남산 장체B"/>
                <a:ea typeface="서울남산 장체B"/>
              </a:rPr>
              <a:t>✪ 질문에 답하세요</a:t>
            </a:r>
            <a:r>
              <a:rPr lang="en-US" altLang="ko-KR" sz="1400">
                <a:latin typeface="서울남산 장체B"/>
                <a:ea typeface="서울남산 장체B"/>
              </a:rPr>
              <a:t>.</a:t>
            </a:r>
            <a:endParaRPr lang="ko-KR" altLang="en-US" sz="1400">
              <a:latin typeface="서울남산 장체B"/>
              <a:ea typeface="서울남산 장체B"/>
            </a:endParaRPr>
          </a:p>
        </p:txBody>
      </p:sp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806218"/>
              </p:ext>
            </p:extLst>
          </p:nvPr>
        </p:nvGraphicFramePr>
        <p:xfrm>
          <a:off x="471487" y="6254366"/>
          <a:ext cx="5915028" cy="1094130"/>
        </p:xfrm>
        <a:graphic>
          <a:graphicData uri="http://schemas.openxmlformats.org/drawingml/2006/table">
            <a:tbl>
              <a:tblPr/>
              <a:tblGrid>
                <a:gridCol w="766763"/>
                <a:gridCol w="853440"/>
                <a:gridCol w="853440"/>
                <a:gridCol w="853440"/>
                <a:gridCol w="853440"/>
                <a:gridCol w="853440"/>
                <a:gridCol w="881065"/>
              </a:tblGrid>
              <a:tr h="155296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200" b="0" spc="5" dirty="0">
                          <a:solidFill>
                            <a:srgbClr val="00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영역</a:t>
                      </a:r>
                    </a:p>
                  </a:txBody>
                  <a:tcPr marL="59902" marR="59902" marT="16561" marB="1656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gridSpan="5"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200" b="0" spc="5" dirty="0">
                          <a:solidFill>
                            <a:srgbClr val="00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내용</a:t>
                      </a:r>
                    </a:p>
                  </a:txBody>
                  <a:tcPr marL="59902" marR="59902" marT="16561" marB="1656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200" b="0" spc="5" dirty="0">
                          <a:solidFill>
                            <a:srgbClr val="00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교사 확인</a:t>
                      </a:r>
                    </a:p>
                  </a:txBody>
                  <a:tcPr marL="59902" marR="59902" marT="16561" marB="1656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70247">
                <a:tc rowSpan="3"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200" b="0" spc="5" dirty="0">
                          <a:solidFill>
                            <a:srgbClr val="00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어휘와</a:t>
                      </a:r>
                    </a:p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200" b="0" spc="5" dirty="0">
                          <a:solidFill>
                            <a:srgbClr val="00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표현</a:t>
                      </a:r>
                    </a:p>
                  </a:txBody>
                  <a:tcPr marL="59902" marR="59902" marT="16561" marB="1656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200" spc="5" dirty="0" smtClean="0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□책상</a:t>
                      </a:r>
                    </a:p>
                  </a:txBody>
                  <a:tcPr marL="59902" marR="59902" marT="16561" marB="1656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200" spc="5" dirty="0" smtClean="0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□의자</a:t>
                      </a:r>
                    </a:p>
                  </a:txBody>
                  <a:tcPr marL="59902" marR="59902" marT="16561" marB="16561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200" spc="5" dirty="0" smtClean="0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□펜</a:t>
                      </a:r>
                    </a:p>
                  </a:txBody>
                  <a:tcPr marL="59902" marR="59902" marT="16561" marB="16561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200" spc="5" dirty="0" smtClean="0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□가방</a:t>
                      </a:r>
                    </a:p>
                  </a:txBody>
                  <a:tcPr marL="59902" marR="59902" marT="16561" marB="16561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200" spc="5" dirty="0" smtClean="0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□앞</a:t>
                      </a:r>
                    </a:p>
                  </a:txBody>
                  <a:tcPr marL="59902" marR="59902" marT="16561" marB="1656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200" spc="5">
                        <a:solidFill>
                          <a:srgbClr val="000000"/>
                        </a:solidFill>
                        <a:latin typeface="서울한강 장체L"/>
                        <a:ea typeface="서울한강 장체L"/>
                      </a:endParaRPr>
                    </a:p>
                  </a:txBody>
                  <a:tcPr marL="59902" marR="59902" marT="16561" marB="1656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83294">
                <a:tc v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200" spc="5" dirty="0" smtClean="0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□뒤</a:t>
                      </a:r>
                    </a:p>
                  </a:txBody>
                  <a:tcPr marL="59902" marR="59902" marT="16561" marB="1656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200" spc="5" dirty="0" smtClean="0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□위</a:t>
                      </a:r>
                    </a:p>
                  </a:txBody>
                  <a:tcPr marL="59902" marR="59902" marT="16561" marB="16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200" spc="5" dirty="0" smtClean="0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□아래</a:t>
                      </a:r>
                      <a:r>
                        <a:rPr lang="en-US" altLang="ko-KR" sz="1200" spc="5" dirty="0" smtClean="0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/</a:t>
                      </a:r>
                      <a:r>
                        <a:rPr lang="ko-KR" altLang="en-US" sz="1200" spc="5" dirty="0" smtClean="0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밑</a:t>
                      </a:r>
                    </a:p>
                  </a:txBody>
                  <a:tcPr marL="59902" marR="59902" marT="16561" marB="16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200" spc="5" dirty="0" smtClean="0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□옆</a:t>
                      </a:r>
                    </a:p>
                  </a:txBody>
                  <a:tcPr marL="59902" marR="59902" marT="16561" marB="16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200" spc="5" dirty="0" smtClean="0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□안</a:t>
                      </a:r>
                    </a:p>
                  </a:txBody>
                  <a:tcPr marL="59902" marR="59902" marT="16561" marB="1656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</a:tr>
              <a:tr h="170247">
                <a:tc v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200" spc="5" dirty="0" smtClean="0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□밖</a:t>
                      </a:r>
                    </a:p>
                  </a:txBody>
                  <a:tcPr marL="59902" marR="59902" marT="16561" marB="1656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200" spc="5" dirty="0">
                        <a:solidFill>
                          <a:srgbClr val="000000"/>
                        </a:solidFill>
                        <a:latin typeface="서울한강 장체L"/>
                        <a:ea typeface="서울한강 장체L"/>
                      </a:endParaRPr>
                    </a:p>
                  </a:txBody>
                  <a:tcPr marL="59902" marR="59902" marT="16561" marB="16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200" spc="5" dirty="0">
                        <a:solidFill>
                          <a:srgbClr val="000000"/>
                        </a:solidFill>
                        <a:latin typeface="서울한강 장체L"/>
                        <a:ea typeface="서울한강 장체L"/>
                      </a:endParaRPr>
                    </a:p>
                  </a:txBody>
                  <a:tcPr marL="59902" marR="59902" marT="16561" marB="16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200" spc="5">
                        <a:solidFill>
                          <a:srgbClr val="000000"/>
                        </a:solidFill>
                        <a:latin typeface="서울한강 장체L"/>
                        <a:ea typeface="서울한강 장체L"/>
                      </a:endParaRPr>
                    </a:p>
                  </a:txBody>
                  <a:tcPr marL="59902" marR="59902" marT="16561" marB="1656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</a:tr>
              <a:tr h="230122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200" b="0" spc="5" dirty="0">
                          <a:solidFill>
                            <a:srgbClr val="00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문법</a:t>
                      </a:r>
                    </a:p>
                  </a:txBody>
                  <a:tcPr marL="59902" marR="59902" marT="16561" marB="1656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2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□이</a:t>
                      </a:r>
                      <a:r>
                        <a:rPr lang="en-US" altLang="ko-KR" sz="12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/</a:t>
                      </a:r>
                      <a:r>
                        <a:rPr lang="ko-KR" altLang="en-US" sz="12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가</a:t>
                      </a:r>
                    </a:p>
                  </a:txBody>
                  <a:tcPr marL="59902" marR="59902" marT="16561" marB="1656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2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□에 있다</a:t>
                      </a:r>
                      <a:r>
                        <a:rPr lang="en-US" altLang="ko-KR" sz="12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/</a:t>
                      </a:r>
                      <a:r>
                        <a:rPr lang="ko-KR" altLang="en-US" sz="12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없다</a:t>
                      </a:r>
                    </a:p>
                  </a:txBody>
                  <a:tcPr marL="59902" marR="59902" marT="16561" marB="16561"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200" spc="5">
                        <a:solidFill>
                          <a:srgbClr val="000000"/>
                        </a:solidFill>
                        <a:latin typeface="서울한강 장체L"/>
                        <a:ea typeface="서울한강 장체L"/>
                      </a:endParaRPr>
                    </a:p>
                  </a:txBody>
                  <a:tcPr marL="59902" marR="59902" marT="16561" marB="1656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200" spc="5">
                        <a:solidFill>
                          <a:srgbClr val="000000"/>
                        </a:solidFill>
                        <a:latin typeface="서울한강 장체L"/>
                        <a:ea typeface="서울한강 장체L"/>
                      </a:endParaRPr>
                    </a:p>
                  </a:txBody>
                  <a:tcPr marL="59902" marR="59902" marT="16561" marB="16561"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200" spc="5">
                        <a:solidFill>
                          <a:srgbClr val="000000"/>
                        </a:solidFill>
                        <a:latin typeface="서울한강 장체L"/>
                        <a:ea typeface="서울한강 장체L"/>
                      </a:endParaRPr>
                    </a:p>
                  </a:txBody>
                  <a:tcPr marL="59902" marR="59902" marT="16561" marB="16561" anchor="ctr">
                    <a:lnL w="12700" cap="flat" cmpd="sng" algn="ctr">
                      <a:noFill/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200" spc="5">
                        <a:solidFill>
                          <a:srgbClr val="000000"/>
                        </a:solidFill>
                        <a:latin typeface="서울한강 장체L"/>
                        <a:ea typeface="서울한강 장체L"/>
                      </a:endParaRPr>
                    </a:p>
                  </a:txBody>
                  <a:tcPr marL="59902" marR="59902" marT="16561" marB="1656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graphicFrame>
        <p:nvGraphicFramePr>
          <p:cNvPr id="36" name="표 35"/>
          <p:cNvGraphicFramePr>
            <a:graphicFrameLocks noGrp="1"/>
          </p:cNvGraphicFramePr>
          <p:nvPr/>
        </p:nvGraphicFramePr>
        <p:xfrm>
          <a:off x="852688" y="1516656"/>
          <a:ext cx="5227478" cy="7277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227478"/>
              </a:tblGrid>
              <a:tr h="727780">
                <a:tc>
                  <a:txBody>
                    <a:bodyPr/>
                    <a:lstStyle/>
                    <a:p>
                      <a:pPr marL="0" indent="0" algn="just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spc="5">
                          <a:latin typeface="서울한강 장체L"/>
                          <a:ea typeface="서울한강 장체L"/>
                        </a:rPr>
                        <a:t>침대 옆에 책상이 있어요</a:t>
                      </a:r>
                      <a:r>
                        <a:rPr lang="en-US" altLang="ko-KR" sz="1400" spc="5">
                          <a:latin typeface="서울한강 장체L"/>
                          <a:ea typeface="서울한강 장체L"/>
                        </a:rPr>
                        <a:t>. </a:t>
                      </a:r>
                      <a:r>
                        <a:rPr lang="ko-KR" altLang="en-US" sz="1400" spc="5">
                          <a:latin typeface="서울한강 장체L"/>
                          <a:ea typeface="서울한강 장체L"/>
                        </a:rPr>
                        <a:t>책상 위에 책이 있어요</a:t>
                      </a:r>
                      <a:r>
                        <a:rPr lang="en-US" altLang="ko-KR" sz="1400" spc="5">
                          <a:latin typeface="서울한강 장체L"/>
                          <a:ea typeface="서울한강 장체L"/>
                        </a:rPr>
                        <a:t>. </a:t>
                      </a:r>
                      <a:r>
                        <a:rPr lang="ko-KR" altLang="en-US" sz="1400" spc="5">
                          <a:latin typeface="서울한강 장체L"/>
                          <a:ea typeface="서울한강 장체L"/>
                        </a:rPr>
                        <a:t>책상 밑에 펜이 있어요</a:t>
                      </a:r>
                      <a:r>
                        <a:rPr lang="en-US" altLang="ko-KR" sz="1400" spc="5">
                          <a:latin typeface="서울한강 장체L"/>
                          <a:ea typeface="서울한강 장체L"/>
                        </a:rPr>
                        <a:t>. </a:t>
                      </a:r>
                      <a:r>
                        <a:rPr lang="ko-KR" altLang="en-US" sz="1400" spc="5">
                          <a:latin typeface="서울한강 장체L"/>
                          <a:ea typeface="서울한강 장체L"/>
                        </a:rPr>
                        <a:t>가방은 의자 위에 있어요</a:t>
                      </a:r>
                      <a:r>
                        <a:rPr lang="en-US" altLang="ko-KR" sz="1400" spc="5">
                          <a:latin typeface="서울한강 장체L"/>
                          <a:ea typeface="서울한강 장체L"/>
                        </a:rPr>
                        <a:t>. </a:t>
                      </a:r>
                      <a:r>
                        <a:rPr lang="ko-KR" altLang="en-US" sz="1400" spc="5">
                          <a:latin typeface="서울한강 장체L"/>
                          <a:ea typeface="서울한강 장체L"/>
                        </a:rPr>
                        <a:t>마크 씨가 침대 앞에 있어요</a:t>
                      </a:r>
                      <a:r>
                        <a:rPr lang="en-US" altLang="ko-KR" sz="1400" spc="5">
                          <a:latin typeface="서울한강 장체L"/>
                          <a:ea typeface="서울한강 장체L"/>
                        </a:rPr>
                        <a:t>.</a:t>
                      </a:r>
                      <a:endParaRPr lang="en-US" altLang="ko-KR" sz="1400" spc="5">
                        <a:solidFill>
                          <a:srgbClr val="000000"/>
                        </a:solidFill>
                        <a:latin typeface="서울한강 장체L"/>
                        <a:ea typeface="서울한강 장체L"/>
                      </a:endParaRPr>
                    </a:p>
                  </a:txBody>
                  <a:tcPr marL="63597" marR="63597" marT="17583" marB="17583" anchor="ctr"/>
                </a:tc>
              </a:tr>
            </a:tbl>
          </a:graphicData>
        </a:graphic>
      </p:graphicFrame>
      <p:grpSp>
        <p:nvGrpSpPr>
          <p:cNvPr id="5" name="그룹 36"/>
          <p:cNvGrpSpPr/>
          <p:nvPr/>
        </p:nvGrpSpPr>
        <p:grpSpPr>
          <a:xfrm>
            <a:off x="322875" y="2340460"/>
            <a:ext cx="4165821" cy="400110"/>
            <a:chOff x="324853" y="1335504"/>
            <a:chExt cx="4165821" cy="400110"/>
          </a:xfrm>
        </p:grpSpPr>
        <p:sp>
          <p:nvSpPr>
            <p:cNvPr id="38" name="TextBox 37"/>
            <p:cNvSpPr txBox="1"/>
            <p:nvPr/>
          </p:nvSpPr>
          <p:spPr>
            <a:xfrm>
              <a:off x="324853" y="1335504"/>
              <a:ext cx="30970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>
                  <a:solidFill>
                    <a:srgbClr val="128184"/>
                  </a:solidFill>
                  <a:latin typeface="서울남산 장체EB"/>
                  <a:ea typeface="서울남산 장체EB"/>
                </a:rPr>
                <a:t>9</a:t>
              </a:r>
              <a:endParaRPr lang="ko-KR" altLang="en-US" sz="2000">
                <a:solidFill>
                  <a:srgbClr val="128184"/>
                </a:solidFill>
                <a:latin typeface="서울남산 장체EB"/>
                <a:ea typeface="서울남산 장체EB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634553" y="1410760"/>
              <a:ext cx="385612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>
                  <a:latin typeface="서울남산 장체B"/>
                  <a:ea typeface="서울남산 장체B"/>
                </a:rPr>
                <a:t>책상 아래에 있는 물건은 무엇이에요</a:t>
              </a:r>
              <a:r>
                <a:rPr lang="en-US" altLang="ko-KR" sz="1400">
                  <a:latin typeface="서울남산 장체B"/>
                  <a:ea typeface="서울남산 장체B"/>
                </a:rPr>
                <a:t>?</a:t>
              </a:r>
              <a:endParaRPr lang="ko-KR" altLang="en-US" sz="1400">
                <a:latin typeface="서울남산 장체B"/>
                <a:ea typeface="서울남산 장체B"/>
              </a:endParaRPr>
            </a:p>
          </p:txBody>
        </p:sp>
      </p:grpSp>
      <p:grpSp>
        <p:nvGrpSpPr>
          <p:cNvPr id="6" name="그룹 39"/>
          <p:cNvGrpSpPr/>
          <p:nvPr/>
        </p:nvGrpSpPr>
        <p:grpSpPr>
          <a:xfrm>
            <a:off x="324853" y="1027011"/>
            <a:ext cx="4165821" cy="400110"/>
            <a:chOff x="324853" y="1335504"/>
            <a:chExt cx="4165821" cy="400110"/>
          </a:xfrm>
        </p:grpSpPr>
        <p:sp>
          <p:nvSpPr>
            <p:cNvPr id="41" name="TextBox 40"/>
            <p:cNvSpPr txBox="1"/>
            <p:nvPr/>
          </p:nvSpPr>
          <p:spPr>
            <a:xfrm>
              <a:off x="324853" y="1335504"/>
              <a:ext cx="39946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>
                  <a:solidFill>
                    <a:srgbClr val="128184"/>
                  </a:solidFill>
                  <a:latin typeface="서울남산 장체EB"/>
                  <a:ea typeface="서울남산 장체EB"/>
                </a:rPr>
                <a:t>※</a:t>
              </a:r>
              <a:endParaRPr lang="ko-KR" altLang="en-US" sz="2000">
                <a:solidFill>
                  <a:srgbClr val="128184"/>
                </a:solidFill>
                <a:latin typeface="서울남산 장체EB"/>
                <a:ea typeface="서울남산 장체EB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634553" y="1410760"/>
              <a:ext cx="385612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400">
                  <a:latin typeface="서울남산 장체B"/>
                  <a:ea typeface="서울남산 장체B"/>
                </a:rPr>
                <a:t>[9~10] </a:t>
              </a:r>
              <a:r>
                <a:rPr lang="ko-KR" altLang="en-US" sz="1400">
                  <a:latin typeface="서울남산 장체B"/>
                  <a:ea typeface="서울남산 장체B"/>
                </a:rPr>
                <a:t>다음을 읽고 질문에 답하세요</a:t>
              </a:r>
              <a:r>
                <a:rPr lang="en-US" altLang="ko-KR" sz="1400">
                  <a:latin typeface="서울남산 장체B"/>
                  <a:ea typeface="서울남산 장체B"/>
                </a:rPr>
                <a:t>.</a:t>
              </a:r>
              <a:endParaRPr lang="ko-KR" altLang="en-US" sz="1400">
                <a:latin typeface="서울남산 장체B"/>
                <a:ea typeface="서울남산 장체B"/>
              </a:endParaRPr>
            </a:p>
          </p:txBody>
        </p:sp>
      </p:grpSp>
      <p:sp>
        <p:nvSpPr>
          <p:cNvPr id="44" name="직사각형 43"/>
          <p:cNvSpPr/>
          <p:nvPr/>
        </p:nvSpPr>
        <p:spPr>
          <a:xfrm>
            <a:off x="724321" y="2726888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① 책		</a:t>
            </a:r>
            <a:r>
              <a:rPr lang="en-US" altLang="ko-KR" sz="1400">
                <a:latin typeface="서울한강 장체L"/>
                <a:ea typeface="서울한강 장체L"/>
              </a:rPr>
              <a:t>	</a:t>
            </a:r>
            <a:r>
              <a:rPr lang="ko-KR" altLang="en-US" sz="1400">
                <a:latin typeface="서울한강 장체L"/>
                <a:ea typeface="서울한강 장체L"/>
              </a:rPr>
              <a:t>② 펜</a:t>
            </a:r>
          </a:p>
          <a:p>
            <a:pPr lvl="0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③ 의자</a:t>
            </a:r>
            <a:r>
              <a:rPr lang="en-US" altLang="ko-KR" sz="1400">
                <a:latin typeface="서울한강 장체L"/>
                <a:ea typeface="서울한강 장체L"/>
              </a:rPr>
              <a:t>			</a:t>
            </a:r>
            <a:r>
              <a:rPr lang="ko-KR" altLang="en-US" sz="1400">
                <a:latin typeface="서울한강 장체L"/>
                <a:ea typeface="서울한강 장체L"/>
              </a:rPr>
              <a:t>④ 가방</a:t>
            </a:r>
          </a:p>
        </p:txBody>
      </p:sp>
      <p:grpSp>
        <p:nvGrpSpPr>
          <p:cNvPr id="7" name="그룹 44"/>
          <p:cNvGrpSpPr/>
          <p:nvPr/>
        </p:nvGrpSpPr>
        <p:grpSpPr>
          <a:xfrm>
            <a:off x="322875" y="3547658"/>
            <a:ext cx="4165821" cy="400110"/>
            <a:chOff x="324853" y="1335504"/>
            <a:chExt cx="4165821" cy="400110"/>
          </a:xfrm>
        </p:grpSpPr>
        <p:sp>
          <p:nvSpPr>
            <p:cNvPr id="46" name="TextBox 45"/>
            <p:cNvSpPr txBox="1"/>
            <p:nvPr/>
          </p:nvSpPr>
          <p:spPr>
            <a:xfrm>
              <a:off x="324853" y="1335504"/>
              <a:ext cx="434734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>
                  <a:solidFill>
                    <a:srgbClr val="128184"/>
                  </a:solidFill>
                  <a:latin typeface="서울남산 장체EB"/>
                  <a:ea typeface="서울남산 장체EB"/>
                </a:rPr>
                <a:t>10</a:t>
              </a:r>
              <a:endParaRPr lang="ko-KR" altLang="en-US" sz="2000">
                <a:solidFill>
                  <a:srgbClr val="128184"/>
                </a:solidFill>
                <a:latin typeface="서울남산 장체EB"/>
                <a:ea typeface="서울남산 장체EB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634553" y="1410760"/>
              <a:ext cx="385612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>
                  <a:latin typeface="서울남산 장체B"/>
                  <a:ea typeface="서울남산 장체B"/>
                </a:rPr>
                <a:t>이 글의 내용과 </a:t>
              </a:r>
              <a:r>
                <a:rPr lang="ko-KR" altLang="en-US" sz="1400" u="sng">
                  <a:latin typeface="서울남산 장체B"/>
                  <a:ea typeface="서울남산 장체B"/>
                </a:rPr>
                <a:t>다른</a:t>
              </a:r>
              <a:r>
                <a:rPr lang="ko-KR" altLang="en-US" sz="1400">
                  <a:latin typeface="서울남산 장체B"/>
                  <a:ea typeface="서울남산 장체B"/>
                </a:rPr>
                <a:t> 것을 고르세요</a:t>
              </a:r>
              <a:r>
                <a:rPr lang="en-US" altLang="ko-KR" sz="1400">
                  <a:latin typeface="서울남산 장체B"/>
                  <a:ea typeface="서울남산 장체B"/>
                </a:rPr>
                <a:t>.</a:t>
              </a:r>
              <a:endParaRPr lang="ko-KR" altLang="en-US" sz="1400">
                <a:latin typeface="서울남산 장체B"/>
                <a:ea typeface="서울남산 장체B"/>
              </a:endParaRPr>
            </a:p>
          </p:txBody>
        </p:sp>
      </p:grpSp>
      <p:sp>
        <p:nvSpPr>
          <p:cNvPr id="49" name="직사각형 48"/>
          <p:cNvSpPr/>
          <p:nvPr/>
        </p:nvSpPr>
        <p:spPr>
          <a:xfrm>
            <a:off x="724321" y="3930691"/>
            <a:ext cx="3429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① 책이 책상 위에 있어요</a:t>
            </a:r>
            <a:r>
              <a:rPr lang="en-US" altLang="ko-KR" sz="1400">
                <a:latin typeface="서울한강 장체L"/>
                <a:ea typeface="서울한강 장체L"/>
              </a:rPr>
              <a:t>.</a:t>
            </a:r>
          </a:p>
          <a:p>
            <a:pPr lvl="0">
              <a:defRPr lang="ko-KR" altLang="en-US"/>
            </a:pPr>
            <a:r>
              <a:rPr lang="en-US" altLang="ko-KR" sz="1400">
                <a:latin typeface="서울한강 장체L"/>
                <a:ea typeface="서울한강 장체L"/>
              </a:rPr>
              <a:t>② </a:t>
            </a:r>
            <a:r>
              <a:rPr lang="ko-KR" altLang="en-US" sz="1400">
                <a:latin typeface="서울한강 장체L"/>
                <a:ea typeface="서울한강 장체L"/>
              </a:rPr>
              <a:t>책상이 침대 옆에 있어요</a:t>
            </a:r>
            <a:r>
              <a:rPr lang="en-US" altLang="ko-KR" sz="1400">
                <a:latin typeface="서울한강 장체L"/>
                <a:ea typeface="서울한강 장체L"/>
              </a:rPr>
              <a:t>.</a:t>
            </a:r>
          </a:p>
          <a:p>
            <a:pPr lvl="0">
              <a:defRPr lang="ko-KR" altLang="en-US"/>
            </a:pPr>
            <a:r>
              <a:rPr lang="en-US" altLang="ko-KR" sz="1400">
                <a:latin typeface="서울한강 장체L"/>
                <a:ea typeface="서울한강 장체L"/>
              </a:rPr>
              <a:t>③ </a:t>
            </a:r>
            <a:r>
              <a:rPr lang="ko-KR" altLang="en-US" sz="1400">
                <a:latin typeface="서울한강 장체L"/>
                <a:ea typeface="서울한강 장체L"/>
              </a:rPr>
              <a:t>가방이 의자 밑에 있어요</a:t>
            </a:r>
            <a:r>
              <a:rPr lang="en-US" altLang="ko-KR" sz="1400">
                <a:latin typeface="서울한강 장체L"/>
                <a:ea typeface="서울한강 장체L"/>
              </a:rPr>
              <a:t>.</a:t>
            </a:r>
          </a:p>
          <a:p>
            <a:pPr lvl="0">
              <a:defRPr lang="ko-KR" altLang="en-US"/>
            </a:pPr>
            <a:r>
              <a:rPr lang="en-US" altLang="ko-KR" sz="1400">
                <a:latin typeface="서울한강 장체L"/>
                <a:ea typeface="서울한강 장체L"/>
              </a:rPr>
              <a:t>④ </a:t>
            </a:r>
            <a:r>
              <a:rPr lang="ko-KR" altLang="en-US" sz="1400">
                <a:latin typeface="서울한강 장체L"/>
                <a:ea typeface="서울한강 장체L"/>
              </a:rPr>
              <a:t>침대 앞에 마크 씨가 있어요</a:t>
            </a:r>
            <a:r>
              <a:rPr lang="en-US" altLang="ko-KR" sz="1400">
                <a:latin typeface="서울한강 장체L"/>
                <a:ea typeface="서울한강 장체L"/>
              </a:rPr>
              <a:t>.</a:t>
            </a:r>
            <a:endParaRPr lang="ko-KR" altLang="en-US" sz="1400">
              <a:latin typeface="서울한강 장체L"/>
              <a:ea typeface="서울한강 장체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-15903" y="-7"/>
            <a:ext cx="6881854" cy="818151"/>
            <a:chOff x="-15903" y="-7"/>
            <a:chExt cx="6881854" cy="818151"/>
          </a:xfrm>
        </p:grpSpPr>
        <p:sp>
          <p:nvSpPr>
            <p:cNvPr id="2" name="양쪽 모서리가 둥근 사각형 1"/>
            <p:cNvSpPr/>
            <p:nvPr/>
          </p:nvSpPr>
          <p:spPr>
            <a:xfrm rot="10800000">
              <a:off x="0" y="-7"/>
              <a:ext cx="6865951" cy="81815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4852" y="274493"/>
              <a:ext cx="1719212" cy="4475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2400">
                  <a:latin typeface="서울남산 장체EB"/>
                  <a:ea typeface="서울남산 장체EB"/>
                </a:rPr>
                <a:t>어휘와 표현 </a:t>
              </a:r>
              <a:r>
                <a:rPr lang="en-US" altLang="ko-KR" sz="2400">
                  <a:latin typeface="서울남산 장체EB"/>
                  <a:ea typeface="서울남산 장체EB"/>
                </a:rPr>
                <a:t>1</a:t>
              </a:r>
              <a:endParaRPr lang="ko-KR" altLang="en-US" sz="2400">
                <a:latin typeface="서울남산 장체EB"/>
                <a:ea typeface="서울남산 장체EB"/>
              </a:endParaRPr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-15903" y="178237"/>
              <a:ext cx="6873903" cy="0"/>
            </a:xfrm>
            <a:prstGeom prst="line">
              <a:avLst/>
            </a:prstGeom>
            <a:ln w="38100">
              <a:solidFill>
                <a:srgbClr val="A7F1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/>
          <p:cNvGrpSpPr/>
          <p:nvPr/>
        </p:nvGrpSpPr>
        <p:grpSpPr>
          <a:xfrm>
            <a:off x="324853" y="1107396"/>
            <a:ext cx="4165821" cy="400110"/>
            <a:chOff x="324853" y="1335504"/>
            <a:chExt cx="4165821" cy="400110"/>
          </a:xfrm>
        </p:grpSpPr>
        <p:sp>
          <p:nvSpPr>
            <p:cNvPr id="9" name="TextBox 8"/>
            <p:cNvSpPr txBox="1"/>
            <p:nvPr/>
          </p:nvSpPr>
          <p:spPr>
            <a:xfrm>
              <a:off x="324853" y="1335504"/>
              <a:ext cx="30970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>
                  <a:solidFill>
                    <a:srgbClr val="128184"/>
                  </a:solidFill>
                  <a:latin typeface="서울남산 장체EB"/>
                  <a:ea typeface="서울남산 장체EB"/>
                </a:rPr>
                <a:t>1</a:t>
              </a:r>
              <a:endParaRPr lang="ko-KR" altLang="en-US" sz="2000">
                <a:solidFill>
                  <a:srgbClr val="128184"/>
                </a:solidFill>
                <a:latin typeface="서울남산 장체EB"/>
                <a:ea typeface="서울남산 장체EB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34553" y="1410760"/>
              <a:ext cx="3856120" cy="291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>
                  <a:latin typeface="서울남산 장체B"/>
                  <a:ea typeface="서울남산 장체B"/>
                </a:rPr>
                <a:t>그림을 보고 알맞은 것을 찾아 연결하세요</a:t>
              </a:r>
              <a:r>
                <a:rPr lang="en-US" altLang="ko-KR" sz="1400">
                  <a:latin typeface="서울남산 장체B"/>
                  <a:ea typeface="서울남산 장체B"/>
                </a:rPr>
                <a:t>.</a:t>
              </a:r>
              <a:endParaRPr lang="ko-KR" altLang="en-US" sz="1400">
                <a:latin typeface="서울남산 장체B"/>
                <a:ea typeface="서울남산 장체B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324853" y="5075061"/>
            <a:ext cx="4165821" cy="400110"/>
            <a:chOff x="324853" y="1335504"/>
            <a:chExt cx="4165821" cy="400110"/>
          </a:xfrm>
        </p:grpSpPr>
        <p:sp>
          <p:nvSpPr>
            <p:cNvPr id="37" name="TextBox 36"/>
            <p:cNvSpPr txBox="1"/>
            <p:nvPr/>
          </p:nvSpPr>
          <p:spPr>
            <a:xfrm>
              <a:off x="324853" y="1335504"/>
              <a:ext cx="309700" cy="3903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>
                  <a:solidFill>
                    <a:srgbClr val="128184"/>
                  </a:solidFill>
                  <a:latin typeface="서울남산 장체EB"/>
                  <a:ea typeface="서울남산 장체EB"/>
                </a:rPr>
                <a:t>2</a:t>
              </a:r>
              <a:endParaRPr lang="ko-KR" altLang="en-US" sz="2000">
                <a:solidFill>
                  <a:srgbClr val="128184"/>
                </a:solidFill>
                <a:latin typeface="서울남산 장체EB"/>
                <a:ea typeface="서울남산 장체EB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634553" y="1410760"/>
              <a:ext cx="3856120" cy="2960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>
                  <a:latin typeface="서울남산 장체B"/>
                  <a:ea typeface="서울남산 장체B"/>
                </a:rPr>
                <a:t>빈칸에 알맞은 말을 쓰세요</a:t>
              </a:r>
              <a:r>
                <a:rPr lang="en-US" altLang="ko-KR" sz="1400">
                  <a:latin typeface="서울남산 장체B"/>
                  <a:ea typeface="서울남산 장체B"/>
                </a:rPr>
                <a:t>.</a:t>
              </a:r>
              <a:endParaRPr lang="ko-KR" altLang="en-US" sz="1400">
                <a:latin typeface="서울남산 장체B"/>
                <a:ea typeface="서울남산 장체B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-6351" y="9644390"/>
            <a:ext cx="647317" cy="261610"/>
            <a:chOff x="-6351" y="9644390"/>
            <a:chExt cx="647317" cy="261610"/>
          </a:xfrm>
        </p:grpSpPr>
        <p:sp>
          <p:nvSpPr>
            <p:cNvPr id="54" name="양쪽 모서리가 둥근 사각형 53"/>
            <p:cNvSpPr/>
            <p:nvPr/>
          </p:nvSpPr>
          <p:spPr>
            <a:xfrm rot="5400000">
              <a:off x="190276" y="9468073"/>
              <a:ext cx="241300" cy="63455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18441" y="9644390"/>
              <a:ext cx="325449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100">
                  <a:latin typeface="서울남산 장체B"/>
                  <a:ea typeface="서울남산 장체B"/>
                </a:rPr>
                <a:t>42</a:t>
              </a:r>
              <a:endParaRPr lang="ko-KR" altLang="en-US" sz="1100">
                <a:latin typeface="서울남산 장체B"/>
                <a:ea typeface="서울남산 장체B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400245" y="5683590"/>
            <a:ext cx="3482145" cy="2982255"/>
            <a:chOff x="400245" y="7373498"/>
            <a:chExt cx="3482145" cy="2982255"/>
          </a:xfrm>
        </p:grpSpPr>
        <p:sp>
          <p:nvSpPr>
            <p:cNvPr id="44" name="TextBox 43"/>
            <p:cNvSpPr txBox="1"/>
            <p:nvPr/>
          </p:nvSpPr>
          <p:spPr>
            <a:xfrm>
              <a:off x="400245" y="7373498"/>
              <a:ext cx="386644" cy="2959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400" dirty="0">
                  <a:latin typeface="서울한강 장체L"/>
                  <a:ea typeface="서울한강 장체L"/>
                </a:rPr>
                <a:t>(1)</a:t>
              </a:r>
              <a:endParaRPr lang="ko-KR" altLang="en-US" sz="1400" dirty="0">
                <a:latin typeface="서울한강 장체L"/>
                <a:ea typeface="서울한강 장체L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04813" y="8555866"/>
              <a:ext cx="386644" cy="2918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400" dirty="0">
                  <a:latin typeface="서울한강 장체L"/>
                  <a:ea typeface="서울한강 장체L"/>
                </a:rPr>
                <a:t>(2)</a:t>
              </a:r>
              <a:endParaRPr lang="ko-KR" altLang="en-US" sz="1400" dirty="0">
                <a:latin typeface="서울한강 장체L"/>
                <a:ea typeface="서울한강 장체L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41030" y="7600391"/>
              <a:ext cx="1641360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>
                  <a:latin typeface="서울한강 장체L"/>
                  <a:ea typeface="서울한강 장체L"/>
                </a:rPr>
                <a:t>가</a:t>
              </a:r>
              <a:r>
                <a:rPr lang="en-US" altLang="ko-KR" sz="1400">
                  <a:latin typeface="서울한강 장체L"/>
                  <a:ea typeface="서울한강 장체L"/>
                </a:rPr>
                <a:t>: </a:t>
              </a:r>
              <a:r>
                <a:rPr lang="ko-KR" altLang="en-US" sz="1400">
                  <a:latin typeface="서울한강 장체L"/>
                  <a:ea typeface="서울한강 장체L"/>
                </a:rPr>
                <a:t>무엇이 있어요</a:t>
              </a:r>
              <a:r>
                <a:rPr lang="en-US" altLang="ko-KR" sz="1400">
                  <a:latin typeface="서울한강 장체L"/>
                  <a:ea typeface="서울한강 장체L"/>
                </a:rPr>
                <a:t>?</a:t>
              </a:r>
            </a:p>
            <a:p>
              <a:pPr lvl="0">
                <a:defRPr lang="ko-KR" altLang="en-US"/>
              </a:pPr>
              <a:r>
                <a:rPr lang="ko-KR" altLang="en-US" sz="1400">
                  <a:latin typeface="서울한강 장체L"/>
                  <a:ea typeface="서울한강 장체L"/>
                </a:rPr>
                <a:t>나</a:t>
              </a:r>
              <a:r>
                <a:rPr lang="en-US" altLang="ko-KR" sz="1400">
                  <a:latin typeface="서울한강 장체L"/>
                  <a:ea typeface="서울한강 장체L"/>
                </a:rPr>
                <a:t>: _______</a:t>
              </a:r>
              <a:r>
                <a:rPr lang="ko-KR" altLang="en-US" sz="1400">
                  <a:latin typeface="서울한강 장체L"/>
                  <a:ea typeface="서울한강 장체L"/>
                </a:rPr>
                <a:t>이 있어요</a:t>
              </a:r>
              <a:r>
                <a:rPr lang="en-US" altLang="ko-KR" sz="1400">
                  <a:latin typeface="서울한강 장체L"/>
                  <a:ea typeface="서울한강 장체L"/>
                </a:rPr>
                <a:t>.</a:t>
              </a:r>
              <a:endParaRPr lang="ko-KR" altLang="en-US" sz="1400">
                <a:latin typeface="서울한강 장체L"/>
                <a:ea typeface="서울한강 장체L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41029" y="8683272"/>
              <a:ext cx="1641361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>
                  <a:latin typeface="서울한강 장체L"/>
                  <a:ea typeface="서울한강 장체L"/>
                </a:rPr>
                <a:t>가</a:t>
              </a:r>
              <a:r>
                <a:rPr lang="en-US" altLang="ko-KR" sz="1400">
                  <a:latin typeface="서울한강 장체L"/>
                  <a:ea typeface="서울한강 장체L"/>
                </a:rPr>
                <a:t>: </a:t>
              </a:r>
              <a:r>
                <a:rPr lang="ko-KR" altLang="en-US" sz="1400">
                  <a:latin typeface="서울한강 장체L"/>
                  <a:ea typeface="서울한강 장체L"/>
                </a:rPr>
                <a:t>무엇이 있어요</a:t>
              </a:r>
              <a:r>
                <a:rPr lang="en-US" altLang="ko-KR" sz="1400">
                  <a:latin typeface="서울한강 장체L"/>
                  <a:ea typeface="서울한강 장체L"/>
                </a:rPr>
                <a:t>?</a:t>
              </a:r>
            </a:p>
            <a:p>
              <a:pPr lvl="0">
                <a:defRPr lang="ko-KR" altLang="en-US"/>
              </a:pPr>
              <a:r>
                <a:rPr lang="ko-KR" altLang="en-US" sz="1400">
                  <a:latin typeface="서울한강 장체L"/>
                  <a:ea typeface="서울한강 장체L"/>
                </a:rPr>
                <a:t>나</a:t>
              </a:r>
              <a:r>
                <a:rPr lang="en-US" altLang="ko-KR" sz="1400">
                  <a:latin typeface="서울한강 장체L"/>
                  <a:ea typeface="서울한강 장체L"/>
                </a:rPr>
                <a:t>: _______</a:t>
              </a:r>
              <a:r>
                <a:rPr lang="ko-KR" altLang="en-US" sz="1400">
                  <a:latin typeface="서울한강 장체L"/>
                  <a:ea typeface="서울한강 장체L"/>
                </a:rPr>
                <a:t>이 있어요</a:t>
              </a:r>
              <a:r>
                <a:rPr lang="en-US" altLang="ko-KR" sz="1400">
                  <a:latin typeface="서울한강 장체L"/>
                  <a:ea typeface="서울한강 장체L"/>
                </a:rPr>
                <a:t>.</a:t>
              </a:r>
              <a:endParaRPr lang="ko-KR" altLang="en-US" sz="1400">
                <a:latin typeface="서울한강 장체L"/>
                <a:ea typeface="서울한강 장체L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04813" y="9709046"/>
              <a:ext cx="39302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400">
                  <a:latin typeface="서울한강 장체L"/>
                  <a:ea typeface="서울한강 장체L"/>
                </a:rPr>
                <a:t>(3)</a:t>
              </a:r>
              <a:endParaRPr lang="ko-KR" altLang="en-US" sz="1400">
                <a:latin typeface="서울한강 장체L"/>
                <a:ea typeface="서울한강 장체L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231904" y="9844362"/>
              <a:ext cx="1640961" cy="5113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>
                  <a:latin typeface="서울한강 장체L"/>
                  <a:ea typeface="서울한강 장체L"/>
                </a:rPr>
                <a:t>가</a:t>
              </a:r>
              <a:r>
                <a:rPr lang="en-US" altLang="ko-KR" sz="1400">
                  <a:latin typeface="서울한강 장체L"/>
                  <a:ea typeface="서울한강 장체L"/>
                </a:rPr>
                <a:t>: </a:t>
              </a:r>
              <a:r>
                <a:rPr lang="ko-KR" altLang="en-US" sz="1400">
                  <a:latin typeface="서울한강 장체L"/>
                  <a:ea typeface="서울한강 장체L"/>
                </a:rPr>
                <a:t>무엇이 있어요</a:t>
              </a:r>
              <a:r>
                <a:rPr lang="en-US" altLang="ko-KR" sz="1400">
                  <a:latin typeface="서울한강 장체L"/>
                  <a:ea typeface="서울한강 장체L"/>
                </a:rPr>
                <a:t>?</a:t>
              </a:r>
            </a:p>
            <a:p>
              <a:pPr lvl="0">
                <a:defRPr lang="ko-KR" altLang="en-US"/>
              </a:pPr>
              <a:r>
                <a:rPr lang="ko-KR" altLang="en-US" sz="1400">
                  <a:latin typeface="서울한강 장체L"/>
                  <a:ea typeface="서울한강 장체L"/>
                </a:rPr>
                <a:t>나</a:t>
              </a:r>
              <a:r>
                <a:rPr lang="en-US" altLang="ko-KR" sz="1400">
                  <a:latin typeface="서울한강 장체L"/>
                  <a:ea typeface="서울한강 장체L"/>
                </a:rPr>
                <a:t>: _______</a:t>
              </a:r>
              <a:r>
                <a:rPr lang="ko-KR" altLang="en-US" sz="1400">
                  <a:latin typeface="서울한강 장체L"/>
                  <a:ea typeface="서울한강 장체L"/>
                </a:rPr>
                <a:t>이 있어요</a:t>
              </a:r>
              <a:r>
                <a:rPr lang="en-US" altLang="ko-KR" sz="1400">
                  <a:latin typeface="서울한강 장체L"/>
                  <a:ea typeface="서울한강 장체L"/>
                </a:rPr>
                <a:t>.</a:t>
              </a:r>
              <a:endParaRPr lang="ko-KR" altLang="en-US" sz="1400">
                <a:latin typeface="서울한강 장체L"/>
                <a:ea typeface="서울한강 장체L"/>
              </a:endParaRPr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grpSp>
        <p:nvGrpSpPr>
          <p:cNvPr id="32" name="그룹 31"/>
          <p:cNvGrpSpPr/>
          <p:nvPr/>
        </p:nvGrpSpPr>
        <p:grpSpPr>
          <a:xfrm>
            <a:off x="400245" y="1677674"/>
            <a:ext cx="5082397" cy="2967583"/>
            <a:chOff x="400245" y="1677674"/>
            <a:chExt cx="5082397" cy="2967583"/>
          </a:xfrm>
        </p:grpSpPr>
        <p:grpSp>
          <p:nvGrpSpPr>
            <p:cNvPr id="26" name="그룹 25"/>
            <p:cNvGrpSpPr/>
            <p:nvPr/>
          </p:nvGrpSpPr>
          <p:grpSpPr>
            <a:xfrm>
              <a:off x="400245" y="1677674"/>
              <a:ext cx="5082397" cy="2599663"/>
              <a:chOff x="400245" y="1677674"/>
              <a:chExt cx="5082397" cy="2599663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03499" y="1677674"/>
                <a:ext cx="386644" cy="2943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lang="ko-KR" altLang="en-US"/>
                </a:pPr>
                <a:r>
                  <a:rPr lang="en-US" altLang="ko-KR" sz="1400" dirty="0">
                    <a:latin typeface="서울한강 장체L"/>
                    <a:ea typeface="서울한강 장체L"/>
                  </a:rPr>
                  <a:t>(1)</a:t>
                </a:r>
                <a:endParaRPr lang="ko-KR" altLang="en-US" sz="1400" dirty="0">
                  <a:latin typeface="서울한강 장체L"/>
                  <a:ea typeface="서울한강 장체L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00245" y="2694359"/>
                <a:ext cx="386644" cy="29400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lang="ko-KR" altLang="en-US"/>
                </a:pPr>
                <a:r>
                  <a:rPr lang="en-US" altLang="ko-KR" sz="1400" dirty="0">
                    <a:latin typeface="서울한강 장체L"/>
                    <a:ea typeface="서울한강 장체L"/>
                  </a:rPr>
                  <a:t>(2)</a:t>
                </a:r>
                <a:endParaRPr lang="ko-KR" altLang="en-US" sz="1400" dirty="0">
                  <a:latin typeface="서울한강 장체L"/>
                  <a:ea typeface="서울한강 장체L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00245" y="3700477"/>
                <a:ext cx="386644" cy="2936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lang="ko-KR" altLang="en-US"/>
                </a:pPr>
                <a:r>
                  <a:rPr lang="en-US" altLang="ko-KR" sz="1400" dirty="0">
                    <a:latin typeface="서울한강 장체L"/>
                    <a:ea typeface="서울한강 장체L"/>
                  </a:rPr>
                  <a:t>(3)</a:t>
                </a:r>
                <a:endParaRPr lang="ko-KR" altLang="en-US" sz="1400" dirty="0">
                  <a:latin typeface="서울한강 장체L"/>
                  <a:ea typeface="서울한강 장체L"/>
                </a:endParaRPr>
              </a:p>
            </p:txBody>
          </p:sp>
          <p:grpSp>
            <p:nvGrpSpPr>
              <p:cNvPr id="15" name="그룹 14"/>
              <p:cNvGrpSpPr/>
              <p:nvPr/>
            </p:nvGrpSpPr>
            <p:grpSpPr>
              <a:xfrm>
                <a:off x="4858753" y="1949468"/>
                <a:ext cx="623889" cy="2327869"/>
                <a:chOff x="5284203" y="1884467"/>
                <a:chExt cx="623889" cy="2327869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5284203" y="1884467"/>
                  <a:ext cx="604787" cy="29652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lvl="0">
                    <a:defRPr lang="ko-KR" altLang="en-US"/>
                  </a:pPr>
                  <a:r>
                    <a:rPr lang="ko-KR" altLang="en-US" sz="1400">
                      <a:latin typeface="서울한강 장체L"/>
                      <a:ea typeface="서울한강 장체L"/>
                    </a:rPr>
                    <a:t>ㆍ의자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5284203" y="2894513"/>
                  <a:ext cx="614312" cy="29613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lvl="0">
                    <a:defRPr lang="ko-KR" altLang="en-US"/>
                  </a:pPr>
                  <a:r>
                    <a:rPr lang="ko-KR" altLang="en-US" sz="1400">
                      <a:latin typeface="서울한강 장체L"/>
                      <a:ea typeface="서울한강 장체L"/>
                    </a:rPr>
                    <a:t>ㆍ책상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5284203" y="3904559"/>
                  <a:ext cx="471436" cy="29573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lvl="0">
                    <a:defRPr lang="ko-KR" altLang="en-US"/>
                  </a:pPr>
                  <a:r>
                    <a:rPr lang="ko-KR" altLang="en-US" sz="1400">
                      <a:latin typeface="서울한강 장체L"/>
                      <a:ea typeface="서울한강 장체L"/>
                    </a:rPr>
                    <a:t>ㆍ펜</a:t>
                  </a:r>
                </a:p>
              </p:txBody>
            </p:sp>
          </p:grpSp>
          <p:grpSp>
            <p:nvGrpSpPr>
              <p:cNvPr id="16" name="그룹 15"/>
              <p:cNvGrpSpPr/>
              <p:nvPr/>
            </p:nvGrpSpPr>
            <p:grpSpPr>
              <a:xfrm>
                <a:off x="1905682" y="1949468"/>
                <a:ext cx="335348" cy="2327869"/>
                <a:chOff x="2064432" y="1801917"/>
                <a:chExt cx="335348" cy="2327869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2064432" y="1801917"/>
                  <a:ext cx="335348" cy="29652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lvl="0">
                    <a:defRPr lang="ko-KR" altLang="en-US"/>
                  </a:pPr>
                  <a:r>
                    <a:rPr lang="ko-KR" altLang="en-US" sz="1400">
                      <a:latin typeface="서울한강 장체L"/>
                      <a:ea typeface="서울한강 장체L"/>
                    </a:rPr>
                    <a:t>ㆍ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2064432" y="2811963"/>
                  <a:ext cx="335348" cy="29613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lvl="0">
                    <a:defRPr lang="ko-KR" altLang="en-US"/>
                  </a:pPr>
                  <a:r>
                    <a:rPr lang="ko-KR" altLang="en-US" sz="1400">
                      <a:latin typeface="서울한강 장체L"/>
                      <a:ea typeface="서울한강 장체L"/>
                    </a:rPr>
                    <a:t>ㆍ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2064432" y="3822009"/>
                  <a:ext cx="335348" cy="29573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lvl="0">
                    <a:defRPr lang="ko-KR" altLang="en-US"/>
                  </a:pPr>
                  <a:r>
                    <a:rPr lang="ko-KR" altLang="en-US" sz="1400">
                      <a:latin typeface="서울한강 장체L"/>
                      <a:ea typeface="서울한강 장체L"/>
                    </a:rPr>
                    <a:t>ㆍ</a:t>
                  </a:r>
                </a:p>
              </p:txBody>
            </p:sp>
          </p:grpSp>
        </p:grpSp>
        <p:pic>
          <p:nvPicPr>
            <p:cNvPr id="6" name="_x284231504" descr="EMB00001a2c2daf"/>
            <p:cNvPicPr>
              <a:picLocks noChangeArrowheads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902952" y="1684898"/>
              <a:ext cx="1080000" cy="900113"/>
            </a:xfrm>
            <a:prstGeom prst="rect">
              <a:avLst/>
            </a:prstGeom>
            <a:noFill/>
          </p:spPr>
        </p:pic>
        <p:pic>
          <p:nvPicPr>
            <p:cNvPr id="8195" name="_x284232064" descr="EMB00001a2c2db0"/>
            <p:cNvPicPr>
              <a:picLocks noChangeArrowheads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901751" y="2715446"/>
              <a:ext cx="1080000" cy="900113"/>
            </a:xfrm>
            <a:prstGeom prst="rect">
              <a:avLst/>
            </a:prstGeom>
            <a:noFill/>
          </p:spPr>
        </p:pic>
        <p:pic>
          <p:nvPicPr>
            <p:cNvPr id="8197" name="_x284234784" descr="EMB00001a2c2db1"/>
            <p:cNvPicPr>
              <a:picLocks noChangeArrowheads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901751" y="3745144"/>
              <a:ext cx="1080000" cy="900113"/>
            </a:xfrm>
            <a:prstGeom prst="rect">
              <a:avLst/>
            </a:prstGeom>
            <a:noFill/>
          </p:spPr>
        </p:pic>
      </p:grpSp>
      <p:sp>
        <p:nvSpPr>
          <p:cNvPr id="17" name="Rectangle 8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8199" name="_x284236808" descr="EMB00001a2c2daf"/>
          <p:cNvPicPr>
            <a:picLocks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36263" y="5683590"/>
            <a:ext cx="1080000" cy="900113"/>
          </a:xfrm>
          <a:prstGeom prst="rect">
            <a:avLst/>
          </a:prstGeom>
          <a:noFill/>
        </p:spPr>
      </p:pic>
      <p:sp>
        <p:nvSpPr>
          <p:cNvPr id="21" name="Rectangle 10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8201" name="_x284248088" descr="EMB00001a2c2db2"/>
          <p:cNvPicPr>
            <a:picLocks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36263" y="6830987"/>
            <a:ext cx="1080000" cy="900113"/>
          </a:xfrm>
          <a:prstGeom prst="rect">
            <a:avLst/>
          </a:prstGeom>
          <a:noFill/>
        </p:spPr>
      </p:pic>
      <p:sp>
        <p:nvSpPr>
          <p:cNvPr id="31" name="Rectangle 12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8203" name="_x284248168" descr="EMB00001a2c2db0"/>
          <p:cNvPicPr>
            <a:picLocks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01751" y="7978384"/>
            <a:ext cx="1080000" cy="900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-15903" y="-7"/>
            <a:ext cx="6881854" cy="818151"/>
            <a:chOff x="-15903" y="-7"/>
            <a:chExt cx="6881854" cy="818151"/>
          </a:xfrm>
        </p:grpSpPr>
        <p:sp>
          <p:nvSpPr>
            <p:cNvPr id="3" name="양쪽 모서리가 둥근 사각형 2"/>
            <p:cNvSpPr/>
            <p:nvPr/>
          </p:nvSpPr>
          <p:spPr>
            <a:xfrm rot="10800000">
              <a:off x="0" y="-7"/>
              <a:ext cx="6865951" cy="81815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4853" y="274493"/>
              <a:ext cx="1690637" cy="4475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2400">
                  <a:latin typeface="서울남산 장체EB"/>
                  <a:ea typeface="서울남산 장체EB"/>
                </a:rPr>
                <a:t>문법 </a:t>
              </a:r>
              <a:r>
                <a:rPr lang="en-US" altLang="ko-KR" sz="2400">
                  <a:latin typeface="서울남산 장체EB"/>
                  <a:ea typeface="서울남산 장체EB"/>
                </a:rPr>
                <a:t>1: </a:t>
              </a:r>
              <a:r>
                <a:rPr lang="ko-KR" altLang="en-US" sz="2400">
                  <a:latin typeface="서울남산 장체EB"/>
                  <a:ea typeface="서울남산 장체EB"/>
                </a:rPr>
                <a:t>이</a:t>
              </a:r>
              <a:r>
                <a:rPr lang="en-US" altLang="ko-KR" sz="2400">
                  <a:latin typeface="서울남산 장체EB"/>
                  <a:ea typeface="서울남산 장체EB"/>
                </a:rPr>
                <a:t>/</a:t>
              </a:r>
              <a:r>
                <a:rPr lang="ko-KR" altLang="en-US" sz="2400">
                  <a:latin typeface="서울남산 장체EB"/>
                  <a:ea typeface="서울남산 장체EB"/>
                </a:rPr>
                <a:t>가</a:t>
              </a:r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-15903" y="178237"/>
              <a:ext cx="6873903" cy="0"/>
            </a:xfrm>
            <a:prstGeom prst="line">
              <a:avLst/>
            </a:prstGeom>
            <a:ln w="38100">
              <a:solidFill>
                <a:srgbClr val="A7F1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5"/>
          <p:cNvGrpSpPr/>
          <p:nvPr/>
        </p:nvGrpSpPr>
        <p:grpSpPr>
          <a:xfrm>
            <a:off x="6217002" y="9644390"/>
            <a:ext cx="648372" cy="261610"/>
            <a:chOff x="-20170" y="9644390"/>
            <a:chExt cx="648372" cy="261610"/>
          </a:xfrm>
        </p:grpSpPr>
        <p:sp>
          <p:nvSpPr>
            <p:cNvPr id="7" name="양쪽 모서리가 둥근 사각형 6"/>
            <p:cNvSpPr/>
            <p:nvPr/>
          </p:nvSpPr>
          <p:spPr>
            <a:xfrm rot="16200000">
              <a:off x="190276" y="9468073"/>
              <a:ext cx="241300" cy="63455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20170" y="9644390"/>
              <a:ext cx="322863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100">
                  <a:latin typeface="서울남산 장체B"/>
                  <a:ea typeface="서울남산 장체B"/>
                </a:rPr>
                <a:t>43</a:t>
              </a:r>
              <a:endParaRPr lang="ko-KR" altLang="en-US" sz="1100">
                <a:latin typeface="서울남산 장체B"/>
                <a:ea typeface="서울남산 장체B"/>
              </a:endParaRPr>
            </a:p>
          </p:txBody>
        </p:sp>
      </p:grpSp>
      <p:grpSp>
        <p:nvGrpSpPr>
          <p:cNvPr id="71" name="그룹 70"/>
          <p:cNvGrpSpPr/>
          <p:nvPr/>
        </p:nvGrpSpPr>
        <p:grpSpPr>
          <a:xfrm>
            <a:off x="324853" y="1107396"/>
            <a:ext cx="4165821" cy="400110"/>
            <a:chOff x="324853" y="1335504"/>
            <a:chExt cx="4165821" cy="400110"/>
          </a:xfrm>
        </p:grpSpPr>
        <p:sp>
          <p:nvSpPr>
            <p:cNvPr id="72" name="TextBox 71"/>
            <p:cNvSpPr txBox="1"/>
            <p:nvPr/>
          </p:nvSpPr>
          <p:spPr>
            <a:xfrm>
              <a:off x="324853" y="1335504"/>
              <a:ext cx="30970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>
                  <a:solidFill>
                    <a:srgbClr val="128184"/>
                  </a:solidFill>
                  <a:latin typeface="서울남산 장체EB"/>
                  <a:ea typeface="서울남산 장체EB"/>
                </a:rPr>
                <a:t>1</a:t>
              </a:r>
              <a:endParaRPr lang="ko-KR" altLang="en-US" sz="2000">
                <a:solidFill>
                  <a:srgbClr val="128184"/>
                </a:solidFill>
                <a:latin typeface="서울남산 장체EB"/>
                <a:ea typeface="서울남산 장체EB"/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634553" y="1410760"/>
              <a:ext cx="3856120" cy="291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>
                  <a:latin typeface="서울남산 장체B"/>
                  <a:ea typeface="서울남산 장체B"/>
                </a:rPr>
                <a:t> </a:t>
              </a:r>
              <a:r>
                <a:rPr lang="en-US" altLang="ko-KR" sz="1400">
                  <a:latin typeface="서울남산 장체B"/>
                  <a:ea typeface="서울남산 장체B"/>
                </a:rPr>
                <a:t>&lt;</a:t>
              </a:r>
              <a:r>
                <a:rPr lang="ko-KR" altLang="en-US" sz="1400">
                  <a:latin typeface="서울남산 장체B"/>
                  <a:ea typeface="서울남산 장체B"/>
                </a:rPr>
                <a:t>보기</a:t>
              </a:r>
              <a:r>
                <a:rPr lang="en-US" altLang="ko-KR" sz="1400">
                  <a:latin typeface="서울남산 장체B"/>
                  <a:ea typeface="서울남산 장체B"/>
                </a:rPr>
                <a:t>&gt;</a:t>
              </a:r>
              <a:r>
                <a:rPr lang="ko-KR" altLang="en-US" sz="1400">
                  <a:latin typeface="서울남산 장체B"/>
                  <a:ea typeface="서울남산 장체B"/>
                </a:rPr>
                <a:t>와 같이 맞은 것을 고르세요</a:t>
              </a:r>
              <a:r>
                <a:rPr lang="en-US" altLang="ko-KR" sz="1400">
                  <a:latin typeface="서울남산 장체B"/>
                  <a:ea typeface="서울남산 장체B"/>
                </a:rPr>
                <a:t>.</a:t>
              </a:r>
              <a:endParaRPr lang="ko-KR" altLang="en-US" sz="1400">
                <a:latin typeface="서울남산 장체B"/>
                <a:ea typeface="서울남산 장체B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04813" y="2592659"/>
            <a:ext cx="2330755" cy="1343181"/>
            <a:chOff x="324853" y="2589238"/>
            <a:chExt cx="2330755" cy="1343181"/>
          </a:xfrm>
        </p:grpSpPr>
        <p:grpSp>
          <p:nvGrpSpPr>
            <p:cNvPr id="74" name="그룹 73"/>
            <p:cNvGrpSpPr/>
            <p:nvPr/>
          </p:nvGrpSpPr>
          <p:grpSpPr>
            <a:xfrm>
              <a:off x="324853" y="2589238"/>
              <a:ext cx="2194499" cy="307779"/>
              <a:chOff x="316723" y="2585079"/>
              <a:chExt cx="2194499" cy="307779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781261" y="2585081"/>
                <a:ext cx="1654724" cy="29493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lang="ko-KR" altLang="en-US"/>
                </a:pPr>
                <a:r>
                  <a:rPr lang="ko-KR" altLang="en-US" sz="1400">
                    <a:latin typeface="서울한강 장체L"/>
                    <a:ea typeface="서울한강 장체L"/>
                  </a:rPr>
                  <a:t>의자</a:t>
                </a:r>
                <a:r>
                  <a:rPr lang="en-US" altLang="ko-KR" sz="1400">
                    <a:latin typeface="서울한강 장체L"/>
                    <a:ea typeface="서울한강 장체L"/>
                  </a:rPr>
                  <a:t>( </a:t>
                </a:r>
                <a:r>
                  <a:rPr lang="ko-KR" altLang="en-US" sz="1400">
                    <a:latin typeface="서울한강 장체L"/>
                    <a:ea typeface="서울한강 장체L"/>
                  </a:rPr>
                  <a:t>이 </a:t>
                </a:r>
                <a:r>
                  <a:rPr lang="en-US" altLang="ko-KR" sz="1400">
                    <a:latin typeface="서울한강 장체L"/>
                    <a:ea typeface="서울한강 장체L"/>
                  </a:rPr>
                  <a:t>/ </a:t>
                </a:r>
                <a:r>
                  <a:rPr lang="ko-KR" altLang="en-US" sz="1400">
                    <a:latin typeface="서울한강 장체L"/>
                    <a:ea typeface="서울한강 장체L"/>
                  </a:rPr>
                  <a:t>가 </a:t>
                </a:r>
                <a:r>
                  <a:rPr lang="en-US" altLang="ko-KR" sz="1400">
                    <a:latin typeface="서울한강 장체L"/>
                    <a:ea typeface="서울한강 장체L"/>
                  </a:rPr>
                  <a:t>) </a:t>
                </a:r>
                <a:r>
                  <a:rPr lang="ko-KR" altLang="en-US" sz="1400">
                    <a:latin typeface="서울한강 장체L"/>
                    <a:ea typeface="서울한강 장체L"/>
                  </a:rPr>
                  <a:t>있어요</a:t>
                </a:r>
                <a:r>
                  <a:rPr lang="en-US" altLang="ko-KR" sz="1400">
                    <a:latin typeface="서울한강 장체L"/>
                    <a:ea typeface="서울한강 장체L"/>
                  </a:rPr>
                  <a:t>.</a:t>
                </a:r>
                <a:endParaRPr lang="ko-KR" altLang="en-US" sz="1400">
                  <a:latin typeface="서울한강 장체L"/>
                  <a:ea typeface="서울한강 장체L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16723" y="2585079"/>
                <a:ext cx="386644" cy="2949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lang="ko-KR" altLang="en-US"/>
                </a:pPr>
                <a:r>
                  <a:rPr lang="en-US" altLang="ko-KR" sz="1400" dirty="0">
                    <a:latin typeface="서울한강 장체L"/>
                    <a:ea typeface="서울한강 장체L"/>
                  </a:rPr>
                  <a:t>(1)</a:t>
                </a:r>
                <a:endParaRPr lang="ko-KR" altLang="en-US" sz="1400" u="sng" dirty="0">
                  <a:latin typeface="서울한강 장체L"/>
                  <a:ea typeface="서울한강 장체L"/>
                </a:endParaRPr>
              </a:p>
            </p:txBody>
          </p:sp>
        </p:grpSp>
        <p:grpSp>
          <p:nvGrpSpPr>
            <p:cNvPr id="77" name="그룹 76"/>
            <p:cNvGrpSpPr/>
            <p:nvPr/>
          </p:nvGrpSpPr>
          <p:grpSpPr>
            <a:xfrm>
              <a:off x="324853" y="3106939"/>
              <a:ext cx="2330755" cy="307779"/>
              <a:chOff x="316723" y="2585079"/>
              <a:chExt cx="2330755" cy="307779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781261" y="2585081"/>
                <a:ext cx="1845224" cy="2915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lang="ko-KR" altLang="en-US"/>
                </a:pPr>
                <a:r>
                  <a:rPr lang="ko-KR" altLang="en-US" sz="1400">
                    <a:latin typeface="서울한강 장체L"/>
                    <a:ea typeface="서울한강 장체L"/>
                  </a:rPr>
                  <a:t>수진 씨</a:t>
                </a:r>
                <a:r>
                  <a:rPr lang="en-US" altLang="ko-KR" sz="1400">
                    <a:latin typeface="서울한강 장체L"/>
                    <a:ea typeface="서울한강 장체L"/>
                  </a:rPr>
                  <a:t>( </a:t>
                </a:r>
                <a:r>
                  <a:rPr lang="ko-KR" altLang="en-US" sz="1400">
                    <a:latin typeface="서울한강 장체L"/>
                    <a:ea typeface="서울한강 장체L"/>
                  </a:rPr>
                  <a:t>이 </a:t>
                </a:r>
                <a:r>
                  <a:rPr lang="en-US" altLang="ko-KR" sz="1400">
                    <a:latin typeface="서울한강 장체L"/>
                    <a:ea typeface="서울한강 장체L"/>
                  </a:rPr>
                  <a:t>/ </a:t>
                </a:r>
                <a:r>
                  <a:rPr lang="ko-KR" altLang="en-US" sz="1400">
                    <a:latin typeface="서울한강 장체L"/>
                    <a:ea typeface="서울한강 장체L"/>
                  </a:rPr>
                  <a:t>가 </a:t>
                </a:r>
                <a:r>
                  <a:rPr lang="en-US" altLang="ko-KR" sz="1400">
                    <a:latin typeface="서울한강 장체L"/>
                    <a:ea typeface="서울한강 장체L"/>
                  </a:rPr>
                  <a:t>) </a:t>
                </a:r>
                <a:r>
                  <a:rPr lang="ko-KR" altLang="en-US" sz="1400">
                    <a:latin typeface="서울한강 장체L"/>
                    <a:ea typeface="서울한강 장체L"/>
                  </a:rPr>
                  <a:t>있어요</a:t>
                </a:r>
                <a:r>
                  <a:rPr lang="en-US" altLang="ko-KR" sz="1400">
                    <a:latin typeface="서울한강 장체L"/>
                    <a:ea typeface="서울한강 장체L"/>
                  </a:rPr>
                  <a:t>.</a:t>
                </a:r>
                <a:endParaRPr lang="ko-KR" altLang="en-US" sz="1400">
                  <a:latin typeface="서울한강 장체L"/>
                  <a:ea typeface="서울한강 장체L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316723" y="2585079"/>
                <a:ext cx="386644" cy="29158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lang="ko-KR" altLang="en-US"/>
                </a:pPr>
                <a:r>
                  <a:rPr lang="en-US" altLang="ko-KR" sz="1400">
                    <a:latin typeface="서울한강 장체L"/>
                    <a:ea typeface="서울한강 장체L"/>
                  </a:rPr>
                  <a:t>(2)</a:t>
                </a:r>
                <a:endParaRPr lang="ko-KR" altLang="en-US" sz="1400" u="sng">
                  <a:latin typeface="서울한강 장체L"/>
                  <a:ea typeface="서울한강 장체L"/>
                </a:endParaRPr>
              </a:p>
            </p:txBody>
          </p:sp>
        </p:grpSp>
        <p:grpSp>
          <p:nvGrpSpPr>
            <p:cNvPr id="80" name="그룹 79"/>
            <p:cNvGrpSpPr/>
            <p:nvPr/>
          </p:nvGrpSpPr>
          <p:grpSpPr>
            <a:xfrm>
              <a:off x="324853" y="3624640"/>
              <a:ext cx="2273046" cy="307779"/>
              <a:chOff x="316723" y="2585079"/>
              <a:chExt cx="2273046" cy="307779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781260" y="2585081"/>
                <a:ext cx="1788074" cy="2977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lang="ko-KR" altLang="en-US"/>
                </a:pPr>
                <a:r>
                  <a:rPr lang="ko-KR" altLang="en-US" sz="1400">
                    <a:latin typeface="서울한강 장체L"/>
                    <a:ea typeface="서울한강 장체L"/>
                  </a:rPr>
                  <a:t>선생님</a:t>
                </a:r>
                <a:r>
                  <a:rPr lang="en-US" altLang="ko-KR" sz="1400">
                    <a:latin typeface="서울한강 장체L"/>
                    <a:ea typeface="서울한강 장체L"/>
                  </a:rPr>
                  <a:t>( </a:t>
                </a:r>
                <a:r>
                  <a:rPr lang="ko-KR" altLang="en-US" sz="1400">
                    <a:latin typeface="서울한강 장체L"/>
                    <a:ea typeface="서울한강 장체L"/>
                  </a:rPr>
                  <a:t>이 </a:t>
                </a:r>
                <a:r>
                  <a:rPr lang="en-US" altLang="ko-KR" sz="1400">
                    <a:latin typeface="서울한강 장체L"/>
                    <a:ea typeface="서울한강 장체L"/>
                  </a:rPr>
                  <a:t>/ </a:t>
                </a:r>
                <a:r>
                  <a:rPr lang="ko-KR" altLang="en-US" sz="1400">
                    <a:latin typeface="서울한강 장체L"/>
                    <a:ea typeface="서울한강 장체L"/>
                  </a:rPr>
                  <a:t>가 </a:t>
                </a:r>
                <a:r>
                  <a:rPr lang="en-US" altLang="ko-KR" sz="1400">
                    <a:latin typeface="서울한강 장체L"/>
                    <a:ea typeface="서울한강 장체L"/>
                  </a:rPr>
                  <a:t>) </a:t>
                </a:r>
                <a:r>
                  <a:rPr lang="ko-KR" altLang="en-US" sz="1400">
                    <a:latin typeface="서울한강 장체L"/>
                    <a:ea typeface="서울한강 장체L"/>
                  </a:rPr>
                  <a:t>있어요</a:t>
                </a:r>
                <a:r>
                  <a:rPr lang="en-US" altLang="ko-KR" sz="1400">
                    <a:latin typeface="서울한강 장체L"/>
                    <a:ea typeface="서울한강 장체L"/>
                  </a:rPr>
                  <a:t>.</a:t>
                </a:r>
                <a:endParaRPr lang="ko-KR" altLang="en-US" sz="1400">
                  <a:latin typeface="서울한강 장체L"/>
                  <a:ea typeface="서울한강 장체L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16723" y="2585079"/>
                <a:ext cx="386644" cy="29775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lang="ko-KR" altLang="en-US"/>
                </a:pPr>
                <a:r>
                  <a:rPr lang="en-US" altLang="ko-KR" sz="1400">
                    <a:latin typeface="서울한강 장체L"/>
                    <a:ea typeface="서울한강 장체L"/>
                  </a:rPr>
                  <a:t>(3)</a:t>
                </a:r>
                <a:endParaRPr lang="ko-KR" altLang="en-US" sz="1400" u="sng">
                  <a:latin typeface="서울한강 장체L"/>
                  <a:ea typeface="서울한강 장체L"/>
                </a:endParaRPr>
              </a:p>
            </p:txBody>
          </p:sp>
        </p:grpSp>
      </p:grpSp>
      <p:grpSp>
        <p:nvGrpSpPr>
          <p:cNvPr id="24" name="그룹 23"/>
          <p:cNvGrpSpPr/>
          <p:nvPr/>
        </p:nvGrpSpPr>
        <p:grpSpPr>
          <a:xfrm>
            <a:off x="732702" y="1752243"/>
            <a:ext cx="5400545" cy="722429"/>
            <a:chOff x="863897" y="1738737"/>
            <a:chExt cx="5400545" cy="722429"/>
          </a:xfrm>
        </p:grpSpPr>
        <p:sp>
          <p:nvSpPr>
            <p:cNvPr id="86" name="_x273820232"/>
            <p:cNvSpPr>
              <a:spLocks noChangeArrowheads="1"/>
            </p:cNvSpPr>
            <p:nvPr/>
          </p:nvSpPr>
          <p:spPr>
            <a:xfrm>
              <a:off x="3044228" y="1891427"/>
              <a:ext cx="220513" cy="273038"/>
            </a:xfrm>
            <a:prstGeom prst="ellipse">
              <a:avLst/>
            </a:prstGeom>
            <a:noFill/>
            <a:ln w="4191">
              <a:solidFill>
                <a:srgbClr val="1BC3C7"/>
              </a:solidFill>
              <a:round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grpSp>
          <p:nvGrpSpPr>
            <p:cNvPr id="87" name="그룹 86"/>
            <p:cNvGrpSpPr/>
            <p:nvPr/>
          </p:nvGrpSpPr>
          <p:grpSpPr>
            <a:xfrm>
              <a:off x="863897" y="1738737"/>
              <a:ext cx="5400545" cy="722429"/>
              <a:chOff x="711497" y="1601577"/>
              <a:chExt cx="5400545" cy="722429"/>
            </a:xfrm>
          </p:grpSpPr>
          <p:grpSp>
            <p:nvGrpSpPr>
              <p:cNvPr id="88" name="그룹 87"/>
              <p:cNvGrpSpPr/>
              <p:nvPr/>
            </p:nvGrpSpPr>
            <p:grpSpPr>
              <a:xfrm>
                <a:off x="711497" y="1601577"/>
                <a:ext cx="5400545" cy="722429"/>
                <a:chOff x="711497" y="6674171"/>
                <a:chExt cx="5400545" cy="722429"/>
              </a:xfrm>
            </p:grpSpPr>
            <p:sp>
              <p:nvSpPr>
                <p:cNvPr id="90" name="직사각형 89"/>
                <p:cNvSpPr/>
                <p:nvPr/>
              </p:nvSpPr>
              <p:spPr>
                <a:xfrm>
                  <a:off x="711497" y="6792158"/>
                  <a:ext cx="5400545" cy="6044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1BC3C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1" name="모서리가 둥근 직사각형 90"/>
                <p:cNvSpPr/>
                <p:nvPr/>
              </p:nvSpPr>
              <p:spPr>
                <a:xfrm>
                  <a:off x="3112853" y="6674171"/>
                  <a:ext cx="597830" cy="23597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BCF5F6"/>
                </a:solidFill>
                <a:ln>
                  <a:solidFill>
                    <a:srgbClr val="1BC3C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 lang="ko-KR" altLang="en-US"/>
                  </a:pPr>
                  <a:r>
                    <a:rPr lang="ko-KR" altLang="en-US" sz="1400">
                      <a:solidFill>
                        <a:schemeClr val="tx1"/>
                      </a:solidFill>
                      <a:latin typeface="서울남산 장체B"/>
                      <a:ea typeface="서울남산 장체B"/>
                    </a:rPr>
                    <a:t>보기</a:t>
                  </a:r>
                </a:p>
              </p:txBody>
            </p:sp>
          </p:grpSp>
          <p:sp>
            <p:nvSpPr>
              <p:cNvPr id="89" name="TextBox 88"/>
              <p:cNvSpPr txBox="1"/>
              <p:nvPr/>
            </p:nvSpPr>
            <p:spPr>
              <a:xfrm>
                <a:off x="2620324" y="1867896"/>
                <a:ext cx="1517086" cy="2941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 lang="ko-KR" altLang="en-US"/>
                </a:pPr>
                <a:r>
                  <a:rPr lang="ko-KR" altLang="en-US" sz="1400">
                    <a:latin typeface="서울한강 장체L"/>
                    <a:ea typeface="서울한강 장체L"/>
                  </a:rPr>
                  <a:t>책</a:t>
                </a:r>
                <a:r>
                  <a:rPr lang="en-US" altLang="ko-KR" sz="1400">
                    <a:latin typeface="서울한강 장체L"/>
                    <a:ea typeface="서울한강 장체L"/>
                  </a:rPr>
                  <a:t>( </a:t>
                </a:r>
                <a:r>
                  <a:rPr lang="ko-KR" altLang="en-US" sz="1400">
                    <a:latin typeface="서울한강 장체L"/>
                    <a:ea typeface="서울한강 장체L"/>
                  </a:rPr>
                  <a:t>이 </a:t>
                </a:r>
                <a:r>
                  <a:rPr lang="en-US" altLang="ko-KR" sz="1400">
                    <a:latin typeface="서울한강 장체L"/>
                    <a:ea typeface="서울한강 장체L"/>
                  </a:rPr>
                  <a:t>/ </a:t>
                </a:r>
                <a:r>
                  <a:rPr lang="ko-KR" altLang="en-US" sz="1400">
                    <a:latin typeface="서울한강 장체L"/>
                    <a:ea typeface="서울한강 장체L"/>
                  </a:rPr>
                  <a:t>가 </a:t>
                </a:r>
                <a:r>
                  <a:rPr lang="en-US" altLang="ko-KR" sz="1400">
                    <a:latin typeface="서울한강 장체L"/>
                    <a:ea typeface="서울한강 장체L"/>
                  </a:rPr>
                  <a:t>) </a:t>
                </a:r>
                <a:r>
                  <a:rPr lang="ko-KR" altLang="en-US" sz="1400">
                    <a:latin typeface="서울한강 장체L"/>
                    <a:ea typeface="서울한강 장체L"/>
                  </a:rPr>
                  <a:t>있어요</a:t>
                </a:r>
                <a:r>
                  <a:rPr lang="en-US" altLang="ko-KR" sz="1400">
                    <a:latin typeface="서울한강 장체L"/>
                    <a:ea typeface="서울한강 장체L"/>
                  </a:rPr>
                  <a:t>.</a:t>
                </a:r>
                <a:endParaRPr lang="ko-KR" altLang="en-US" sz="1400">
                  <a:latin typeface="서울한강 장체L"/>
                  <a:ea typeface="서울한강 장체L"/>
                </a:endParaRPr>
              </a:p>
            </p:txBody>
          </p:sp>
        </p:grpSp>
        <p:sp>
          <p:nvSpPr>
            <p:cNvPr id="92" name="_x273820232"/>
            <p:cNvSpPr>
              <a:spLocks noChangeArrowheads="1"/>
            </p:cNvSpPr>
            <p:nvPr/>
          </p:nvSpPr>
          <p:spPr>
            <a:xfrm>
              <a:off x="3094715" y="2015295"/>
              <a:ext cx="220513" cy="273038"/>
            </a:xfrm>
            <a:prstGeom prst="ellipse">
              <a:avLst/>
            </a:prstGeom>
            <a:noFill/>
            <a:ln w="4191">
              <a:solidFill>
                <a:srgbClr val="1BC3C7"/>
              </a:solidFill>
              <a:round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</p:grpSp>
      <p:grpSp>
        <p:nvGrpSpPr>
          <p:cNvPr id="93" name="그룹 92"/>
          <p:cNvGrpSpPr/>
          <p:nvPr/>
        </p:nvGrpSpPr>
        <p:grpSpPr>
          <a:xfrm>
            <a:off x="324853" y="4347827"/>
            <a:ext cx="4165821" cy="400110"/>
            <a:chOff x="324853" y="1335504"/>
            <a:chExt cx="4165821" cy="400110"/>
          </a:xfrm>
        </p:grpSpPr>
        <p:sp>
          <p:nvSpPr>
            <p:cNvPr id="94" name="TextBox 93"/>
            <p:cNvSpPr txBox="1"/>
            <p:nvPr/>
          </p:nvSpPr>
          <p:spPr>
            <a:xfrm>
              <a:off x="324853" y="1335504"/>
              <a:ext cx="30970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>
                  <a:solidFill>
                    <a:srgbClr val="128184"/>
                  </a:solidFill>
                  <a:latin typeface="서울남산 장체EB"/>
                  <a:ea typeface="서울남산 장체EB"/>
                </a:rPr>
                <a:t>2</a:t>
              </a:r>
              <a:endParaRPr lang="ko-KR" altLang="en-US" sz="2000">
                <a:solidFill>
                  <a:srgbClr val="128184"/>
                </a:solidFill>
                <a:latin typeface="서울남산 장체EB"/>
                <a:ea typeface="서울남산 장체EB"/>
              </a:endParaRPr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634553" y="1410760"/>
              <a:ext cx="38561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400">
                  <a:latin typeface="서울남산 장체B"/>
                  <a:ea typeface="서울남산 장체B"/>
                </a:rPr>
                <a:t>&lt;</a:t>
              </a:r>
              <a:r>
                <a:rPr lang="ko-KR" altLang="en-US" sz="1400">
                  <a:latin typeface="서울남산 장체B"/>
                  <a:ea typeface="서울남산 장체B"/>
                </a:rPr>
                <a:t>보기</a:t>
              </a:r>
              <a:r>
                <a:rPr lang="en-US" altLang="ko-KR" sz="1400">
                  <a:latin typeface="서울남산 장체B"/>
                  <a:ea typeface="서울남산 장체B"/>
                </a:rPr>
                <a:t>&gt;</a:t>
              </a:r>
              <a:r>
                <a:rPr lang="ko-KR" altLang="en-US" sz="1400">
                  <a:latin typeface="서울남산 장체B"/>
                  <a:ea typeface="서울남산 장체B"/>
                </a:rPr>
                <a:t>와 같이 문장을 완성하세요</a:t>
              </a:r>
              <a:r>
                <a:rPr lang="en-US" altLang="ko-KR" sz="1400">
                  <a:latin typeface="서울남산 장체B"/>
                  <a:ea typeface="서울남산 장체B"/>
                </a:rPr>
                <a:t>.</a:t>
              </a:r>
              <a:endParaRPr lang="ko-KR" altLang="en-US" sz="1400">
                <a:latin typeface="서울남산 장체B"/>
                <a:ea typeface="서울남산 장체B"/>
              </a:endParaRPr>
            </a:p>
          </p:txBody>
        </p:sp>
      </p:grpSp>
      <p:grpSp>
        <p:nvGrpSpPr>
          <p:cNvPr id="96" name="그룹 95"/>
          <p:cNvGrpSpPr/>
          <p:nvPr/>
        </p:nvGrpSpPr>
        <p:grpSpPr>
          <a:xfrm>
            <a:off x="711497" y="4842008"/>
            <a:ext cx="5400545" cy="722429"/>
            <a:chOff x="711497" y="1601577"/>
            <a:chExt cx="5400545" cy="722429"/>
          </a:xfrm>
        </p:grpSpPr>
        <p:grpSp>
          <p:nvGrpSpPr>
            <p:cNvPr id="97" name="그룹 96"/>
            <p:cNvGrpSpPr/>
            <p:nvPr/>
          </p:nvGrpSpPr>
          <p:grpSpPr>
            <a:xfrm>
              <a:off x="711497" y="1601577"/>
              <a:ext cx="5400545" cy="722429"/>
              <a:chOff x="711497" y="6674171"/>
              <a:chExt cx="5400545" cy="722429"/>
            </a:xfrm>
          </p:grpSpPr>
          <p:sp>
            <p:nvSpPr>
              <p:cNvPr id="101" name="직사각형 100"/>
              <p:cNvSpPr/>
              <p:nvPr/>
            </p:nvSpPr>
            <p:spPr>
              <a:xfrm>
                <a:off x="711497" y="6792158"/>
                <a:ext cx="5400545" cy="6044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1BC3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02" name="모서리가 둥근 직사각형 101"/>
              <p:cNvSpPr/>
              <p:nvPr/>
            </p:nvSpPr>
            <p:spPr>
              <a:xfrm>
                <a:off x="3112853" y="6674171"/>
                <a:ext cx="597830" cy="235974"/>
              </a:xfrm>
              <a:prstGeom prst="roundRect">
                <a:avLst>
                  <a:gd name="adj" fmla="val 50000"/>
                </a:avLst>
              </a:prstGeom>
              <a:solidFill>
                <a:srgbClr val="BCF5F6"/>
              </a:solidFill>
              <a:ln>
                <a:solidFill>
                  <a:srgbClr val="1BC3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r>
                  <a:rPr lang="ko-KR" altLang="en-US" sz="1400">
                    <a:solidFill>
                      <a:schemeClr val="tx1"/>
                    </a:solidFill>
                    <a:latin typeface="서울남산 장체B"/>
                    <a:ea typeface="서울남산 장체B"/>
                  </a:rPr>
                  <a:t>보기</a:t>
                </a: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597393" y="1867896"/>
              <a:ext cx="851515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>
                  <a:latin typeface="서울한강 장체L"/>
                  <a:ea typeface="서울한강 장체L"/>
                </a:rPr>
                <a:t>교실</a:t>
              </a:r>
              <a:r>
                <a:rPr lang="en-US" altLang="ko-KR" sz="1400">
                  <a:latin typeface="서울한강 장체L"/>
                  <a:ea typeface="서울한강 장체L"/>
                </a:rPr>
                <a:t>, </a:t>
              </a:r>
              <a:r>
                <a:rPr lang="ko-KR" altLang="en-US" sz="1400">
                  <a:latin typeface="서울한강 장체L"/>
                  <a:ea typeface="서울한강 장체L"/>
                </a:rPr>
                <a:t>의자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023360" y="1900336"/>
              <a:ext cx="1592580" cy="2961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1400" u="sng">
                  <a:latin typeface="서울한강 장체L"/>
                  <a:ea typeface="서울한강 장체L"/>
                </a:rPr>
                <a:t>교실에 의자가 있어요</a:t>
              </a:r>
              <a:r>
                <a:rPr lang="en-US" altLang="ko-KR" sz="1400">
                  <a:latin typeface="서울한강 장체L"/>
                  <a:ea typeface="서울한강 장체L"/>
                </a:rPr>
                <a:t>.</a:t>
              </a:r>
              <a:endParaRPr lang="ko-KR" altLang="en-US" sz="1400">
                <a:latin typeface="서울한강 장체L"/>
                <a:ea typeface="서울한강 장체L"/>
              </a:endParaRPr>
            </a:p>
          </p:txBody>
        </p:sp>
        <p:sp>
          <p:nvSpPr>
            <p:cNvPr id="100" name="오른쪽 화살표 99"/>
            <p:cNvSpPr/>
            <p:nvPr/>
          </p:nvSpPr>
          <p:spPr>
            <a:xfrm>
              <a:off x="3334804" y="1982476"/>
              <a:ext cx="196342" cy="119555"/>
            </a:xfrm>
            <a:prstGeom prst="rightArrow">
              <a:avLst>
                <a:gd name="adj1" fmla="val 29406"/>
                <a:gd name="adj2" fmla="val 74146"/>
              </a:avLst>
            </a:prstGeom>
            <a:solidFill>
              <a:srgbClr val="1281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404813" y="5793572"/>
            <a:ext cx="5454789" cy="1301616"/>
            <a:chOff x="324853" y="5825511"/>
            <a:chExt cx="5454789" cy="1301616"/>
          </a:xfrm>
        </p:grpSpPr>
        <p:grpSp>
          <p:nvGrpSpPr>
            <p:cNvPr id="103" name="그룹 102"/>
            <p:cNvGrpSpPr/>
            <p:nvPr/>
          </p:nvGrpSpPr>
          <p:grpSpPr>
            <a:xfrm>
              <a:off x="324853" y="5825511"/>
              <a:ext cx="5454789" cy="307779"/>
              <a:chOff x="316723" y="2585079"/>
              <a:chExt cx="5454789" cy="307779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781261" y="2585081"/>
                <a:ext cx="711749" cy="29715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lang="ko-KR" altLang="en-US"/>
                </a:pPr>
                <a:r>
                  <a:rPr lang="ko-KR" altLang="en-US" sz="1400">
                    <a:latin typeface="서울한강 장체L"/>
                    <a:ea typeface="서울한강 장체L"/>
                  </a:rPr>
                  <a:t>방</a:t>
                </a:r>
                <a:r>
                  <a:rPr lang="en-US" altLang="ko-KR" sz="1400">
                    <a:latin typeface="서울한강 장체L"/>
                    <a:ea typeface="서울한강 장체L"/>
                  </a:rPr>
                  <a:t>, </a:t>
                </a:r>
                <a:r>
                  <a:rPr lang="ko-KR" altLang="en-US" sz="1400">
                    <a:latin typeface="서울한강 장체L"/>
                    <a:ea typeface="서울한강 장체L"/>
                  </a:rPr>
                  <a:t>책상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3934150" y="2585081"/>
                <a:ext cx="1837362" cy="29715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lang="ko-KR" altLang="en-US"/>
                </a:pPr>
                <a:r>
                  <a:rPr lang="en-US" altLang="ko-KR" sz="1400">
                    <a:latin typeface="서울한강 장체L"/>
                    <a:ea typeface="서울한강 장체L"/>
                  </a:rPr>
                  <a:t>____________________.</a:t>
                </a:r>
                <a:endParaRPr lang="ko-KR" altLang="en-US" sz="1400">
                  <a:latin typeface="서울한강 장체L"/>
                  <a:ea typeface="서울한강 장체L"/>
                </a:endParaRPr>
              </a:p>
            </p:txBody>
          </p:sp>
          <p:sp>
            <p:nvSpPr>
              <p:cNvPr id="106" name="오른쪽 화살표 105"/>
              <p:cNvSpPr/>
              <p:nvPr/>
            </p:nvSpPr>
            <p:spPr>
              <a:xfrm>
                <a:off x="2778280" y="2679191"/>
                <a:ext cx="196342" cy="119555"/>
              </a:xfrm>
              <a:prstGeom prst="rightArrow">
                <a:avLst>
                  <a:gd name="adj1" fmla="val 29406"/>
                  <a:gd name="adj2" fmla="val 74146"/>
                </a:avLst>
              </a:prstGeom>
              <a:solidFill>
                <a:srgbClr val="1281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16723" y="2585079"/>
                <a:ext cx="386644" cy="2971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lang="ko-KR" altLang="en-US"/>
                </a:pPr>
                <a:r>
                  <a:rPr lang="en-US" altLang="ko-KR" sz="1400">
                    <a:latin typeface="서울한강 장체L"/>
                    <a:ea typeface="서울한강 장체L"/>
                  </a:rPr>
                  <a:t>(1)</a:t>
                </a:r>
                <a:endParaRPr lang="ko-KR" altLang="en-US" sz="1400" u="sng">
                  <a:latin typeface="서울한강 장체L"/>
                  <a:ea typeface="서울한강 장체L"/>
                </a:endParaRPr>
              </a:p>
            </p:txBody>
          </p:sp>
        </p:grpSp>
        <p:grpSp>
          <p:nvGrpSpPr>
            <p:cNvPr id="108" name="그룹 107"/>
            <p:cNvGrpSpPr/>
            <p:nvPr/>
          </p:nvGrpSpPr>
          <p:grpSpPr>
            <a:xfrm>
              <a:off x="324853" y="6301647"/>
              <a:ext cx="5454789" cy="307779"/>
              <a:chOff x="316723" y="2585079"/>
              <a:chExt cx="5454789" cy="307779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781261" y="2585081"/>
                <a:ext cx="835574" cy="2972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lang="ko-KR" altLang="en-US"/>
                </a:pPr>
                <a:r>
                  <a:rPr lang="ko-KR" altLang="en-US" sz="1400">
                    <a:latin typeface="서울한강 장체L"/>
                    <a:ea typeface="서울한강 장체L"/>
                  </a:rPr>
                  <a:t>교실</a:t>
                </a:r>
                <a:r>
                  <a:rPr lang="en-US" altLang="ko-KR" sz="1400">
                    <a:latin typeface="서울한강 장체L"/>
                    <a:ea typeface="서울한강 장체L"/>
                  </a:rPr>
                  <a:t>, </a:t>
                </a:r>
                <a:r>
                  <a:rPr lang="ko-KR" altLang="en-US" sz="1400">
                    <a:latin typeface="서울한강 장체L"/>
                    <a:ea typeface="서울한강 장체L"/>
                  </a:rPr>
                  <a:t>친구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934150" y="2585081"/>
                <a:ext cx="1837362" cy="2972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lang="ko-KR" altLang="en-US"/>
                </a:pPr>
                <a:r>
                  <a:rPr lang="en-US" altLang="ko-KR" sz="1400">
                    <a:latin typeface="서울한강 장체L"/>
                    <a:ea typeface="서울한강 장체L"/>
                  </a:rPr>
                  <a:t>____________________.</a:t>
                </a:r>
                <a:endParaRPr lang="ko-KR" altLang="en-US" sz="1400">
                  <a:latin typeface="서울한강 장체L"/>
                  <a:ea typeface="서울한강 장체L"/>
                </a:endParaRPr>
              </a:p>
            </p:txBody>
          </p:sp>
          <p:sp>
            <p:nvSpPr>
              <p:cNvPr id="111" name="오른쪽 화살표 110"/>
              <p:cNvSpPr/>
              <p:nvPr/>
            </p:nvSpPr>
            <p:spPr>
              <a:xfrm>
                <a:off x="2778280" y="2679191"/>
                <a:ext cx="196342" cy="119555"/>
              </a:xfrm>
              <a:prstGeom prst="rightArrow">
                <a:avLst>
                  <a:gd name="adj1" fmla="val 29406"/>
                  <a:gd name="adj2" fmla="val 74146"/>
                </a:avLst>
              </a:prstGeom>
              <a:solidFill>
                <a:srgbClr val="1281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316723" y="2585079"/>
                <a:ext cx="386644" cy="29727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lang="ko-KR" altLang="en-US"/>
                </a:pPr>
                <a:r>
                  <a:rPr lang="en-US" altLang="ko-KR" sz="1400">
                    <a:latin typeface="서울한강 장체L"/>
                    <a:ea typeface="서울한강 장체L"/>
                  </a:rPr>
                  <a:t>(2)</a:t>
                </a:r>
                <a:endParaRPr lang="ko-KR" altLang="en-US" sz="1400" u="sng">
                  <a:latin typeface="서울한강 장체L"/>
                  <a:ea typeface="서울한강 장체L"/>
                </a:endParaRPr>
              </a:p>
            </p:txBody>
          </p:sp>
        </p:grpSp>
        <p:grpSp>
          <p:nvGrpSpPr>
            <p:cNvPr id="113" name="그룹 112"/>
            <p:cNvGrpSpPr/>
            <p:nvPr/>
          </p:nvGrpSpPr>
          <p:grpSpPr>
            <a:xfrm>
              <a:off x="324853" y="6819348"/>
              <a:ext cx="5454789" cy="307779"/>
              <a:chOff x="316723" y="2585079"/>
              <a:chExt cx="5454789" cy="307779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781261" y="2585081"/>
                <a:ext cx="978449" cy="2939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lang="ko-KR" altLang="en-US"/>
                </a:pPr>
                <a:r>
                  <a:rPr lang="ko-KR" altLang="en-US" sz="1400">
                    <a:latin typeface="서울한강 장체L"/>
                    <a:ea typeface="서울한강 장체L"/>
                  </a:rPr>
                  <a:t>학교</a:t>
                </a:r>
                <a:r>
                  <a:rPr lang="en-US" altLang="ko-KR" sz="1400">
                    <a:latin typeface="서울한강 장체L"/>
                    <a:ea typeface="서울한강 장체L"/>
                  </a:rPr>
                  <a:t>, </a:t>
                </a:r>
                <a:r>
                  <a:rPr lang="ko-KR" altLang="en-US" sz="1400">
                    <a:latin typeface="서울한강 장체L"/>
                    <a:ea typeface="서울한강 장체L"/>
                  </a:rPr>
                  <a:t>선생님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3934150" y="2585081"/>
                <a:ext cx="1837362" cy="2939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lang="ko-KR" altLang="en-US"/>
                </a:pPr>
                <a:r>
                  <a:rPr lang="en-US" altLang="ko-KR" sz="1400">
                    <a:latin typeface="서울한강 장체L"/>
                    <a:ea typeface="서울한강 장체L"/>
                  </a:rPr>
                  <a:t>____________________.</a:t>
                </a:r>
                <a:endParaRPr lang="ko-KR" altLang="en-US" sz="1400">
                  <a:latin typeface="서울한강 장체L"/>
                  <a:ea typeface="서울한강 장체L"/>
                </a:endParaRPr>
              </a:p>
            </p:txBody>
          </p:sp>
          <p:sp>
            <p:nvSpPr>
              <p:cNvPr id="116" name="오른쪽 화살표 115"/>
              <p:cNvSpPr/>
              <p:nvPr/>
            </p:nvSpPr>
            <p:spPr>
              <a:xfrm>
                <a:off x="2778280" y="2679191"/>
                <a:ext cx="196342" cy="119555"/>
              </a:xfrm>
              <a:prstGeom prst="rightArrow">
                <a:avLst>
                  <a:gd name="adj1" fmla="val 29406"/>
                  <a:gd name="adj2" fmla="val 74146"/>
                </a:avLst>
              </a:prstGeom>
              <a:solidFill>
                <a:srgbClr val="1281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316723" y="2585079"/>
                <a:ext cx="386644" cy="29392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lang="ko-KR" altLang="en-US"/>
                </a:pPr>
                <a:r>
                  <a:rPr lang="en-US" altLang="ko-KR" sz="1400">
                    <a:latin typeface="서울한강 장체L"/>
                    <a:ea typeface="서울한강 장체L"/>
                  </a:rPr>
                  <a:t>(3)</a:t>
                </a:r>
                <a:endParaRPr lang="ko-KR" altLang="en-US" sz="1400" u="sng">
                  <a:latin typeface="서울한강 장체L"/>
                  <a:ea typeface="서울한강 장체L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-15903" y="-7"/>
            <a:ext cx="6881854" cy="818151"/>
            <a:chOff x="-15903" y="-7"/>
            <a:chExt cx="6881854" cy="818151"/>
          </a:xfrm>
        </p:grpSpPr>
        <p:sp>
          <p:nvSpPr>
            <p:cNvPr id="2" name="양쪽 모서리가 둥근 사각형 1"/>
            <p:cNvSpPr/>
            <p:nvPr/>
          </p:nvSpPr>
          <p:spPr>
            <a:xfrm rot="10800000">
              <a:off x="0" y="-7"/>
              <a:ext cx="6865951" cy="81815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4852" y="274493"/>
              <a:ext cx="1719212" cy="4475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2400">
                  <a:latin typeface="서울남산 장체EB"/>
                  <a:ea typeface="서울남산 장체EB"/>
                </a:rPr>
                <a:t>어휘와 표현 </a:t>
              </a:r>
              <a:r>
                <a:rPr lang="en-US" altLang="ko-KR" sz="2400">
                  <a:latin typeface="서울남산 장체EB"/>
                  <a:ea typeface="서울남산 장체EB"/>
                </a:rPr>
                <a:t>2</a:t>
              </a:r>
              <a:endParaRPr lang="ko-KR" altLang="en-US" sz="2400">
                <a:latin typeface="서울남산 장체EB"/>
                <a:ea typeface="서울남산 장체EB"/>
              </a:endParaRPr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-15903" y="178237"/>
              <a:ext cx="6873903" cy="0"/>
            </a:xfrm>
            <a:prstGeom prst="line">
              <a:avLst/>
            </a:prstGeom>
            <a:ln w="38100">
              <a:solidFill>
                <a:srgbClr val="A7F1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그룹 47"/>
          <p:cNvGrpSpPr/>
          <p:nvPr/>
        </p:nvGrpSpPr>
        <p:grpSpPr>
          <a:xfrm>
            <a:off x="-6351" y="9644390"/>
            <a:ext cx="647317" cy="261610"/>
            <a:chOff x="-6351" y="9644390"/>
            <a:chExt cx="647317" cy="261610"/>
          </a:xfrm>
        </p:grpSpPr>
        <p:sp>
          <p:nvSpPr>
            <p:cNvPr id="54" name="양쪽 모서리가 둥근 사각형 53"/>
            <p:cNvSpPr/>
            <p:nvPr/>
          </p:nvSpPr>
          <p:spPr>
            <a:xfrm rot="5400000">
              <a:off x="190276" y="9468073"/>
              <a:ext cx="241300" cy="63455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18441" y="9644390"/>
              <a:ext cx="325449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100">
                  <a:latin typeface="서울남산 장체B"/>
                  <a:ea typeface="서울남산 장체B"/>
                </a:rPr>
                <a:t>44</a:t>
              </a:r>
              <a:endParaRPr lang="ko-KR" altLang="en-US" sz="1100">
                <a:latin typeface="서울남산 장체B"/>
                <a:ea typeface="서울남산 장체B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324853" y="1107396"/>
            <a:ext cx="4165821" cy="400110"/>
            <a:chOff x="324853" y="1335504"/>
            <a:chExt cx="4165821" cy="400110"/>
          </a:xfrm>
        </p:grpSpPr>
        <p:sp>
          <p:nvSpPr>
            <p:cNvPr id="30" name="TextBox 29"/>
            <p:cNvSpPr txBox="1"/>
            <p:nvPr/>
          </p:nvSpPr>
          <p:spPr>
            <a:xfrm>
              <a:off x="324853" y="1335504"/>
              <a:ext cx="30970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>
                  <a:solidFill>
                    <a:srgbClr val="128184"/>
                  </a:solidFill>
                  <a:latin typeface="서울남산 장체EB"/>
                  <a:ea typeface="서울남산 장체EB"/>
                </a:rPr>
                <a:t>1</a:t>
              </a:r>
              <a:endParaRPr lang="ko-KR" altLang="en-US" sz="2000">
                <a:solidFill>
                  <a:srgbClr val="128184"/>
                </a:solidFill>
                <a:latin typeface="서울남산 장체EB"/>
                <a:ea typeface="서울남산 장체EB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634553" y="1410760"/>
              <a:ext cx="3856120" cy="291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>
                  <a:latin typeface="서울남산 장체B"/>
                  <a:ea typeface="서울남산 장체B"/>
                </a:rPr>
                <a:t>그림을 보고 반대되는 말을 쓰세요</a:t>
              </a:r>
              <a:r>
                <a:rPr lang="en-US" altLang="ko-KR" sz="1400">
                  <a:latin typeface="서울남산 장체B"/>
                  <a:ea typeface="서울남산 장체B"/>
                </a:rPr>
                <a:t>.</a:t>
              </a:r>
              <a:endParaRPr lang="ko-KR" altLang="en-US" sz="1400">
                <a:latin typeface="서울남산 장체B"/>
                <a:ea typeface="서울남산 장체B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34881" y="1686940"/>
            <a:ext cx="386644" cy="2943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 dirty="0">
                <a:latin typeface="서울한강 장체L"/>
                <a:ea typeface="서울한강 장체L"/>
              </a:rPr>
              <a:t>(1)</a:t>
            </a:r>
            <a:endParaRPr lang="ko-KR" altLang="en-US" sz="1400" dirty="0">
              <a:latin typeface="서울한강 장체L"/>
              <a:ea typeface="서울한강 장체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4434" y="2914588"/>
            <a:ext cx="386644" cy="297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 dirty="0">
                <a:latin typeface="서울한강 장체L"/>
                <a:ea typeface="서울한강 장체L"/>
              </a:rPr>
              <a:t>(2)</a:t>
            </a:r>
            <a:endParaRPr lang="ko-KR" altLang="en-US" sz="1400" dirty="0">
              <a:latin typeface="서울한강 장체L"/>
              <a:ea typeface="서울한강 장체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0222" y="4179252"/>
            <a:ext cx="389962" cy="2949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 dirty="0">
                <a:latin typeface="서울한강 장체L"/>
                <a:ea typeface="서울한강 장체L"/>
              </a:rPr>
              <a:t>(3)</a:t>
            </a:r>
            <a:endParaRPr lang="ko-KR" altLang="en-US" sz="1400" dirty="0">
              <a:latin typeface="서울한강 장체L"/>
              <a:ea typeface="서울한강 장체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14484" y="2588407"/>
            <a:ext cx="891931" cy="2957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 sz="1400">
                <a:latin typeface="서울한강 장체L"/>
                <a:ea typeface="서울한강 장체L"/>
              </a:rPr>
              <a:t>(           )</a:t>
            </a:r>
            <a:endParaRPr lang="ko-KR" altLang="en-US" sz="1400">
              <a:latin typeface="서울한강 장체L"/>
              <a:ea typeface="서울한강 장체L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324853" y="5339608"/>
            <a:ext cx="4165821" cy="400110"/>
            <a:chOff x="324853" y="1335504"/>
            <a:chExt cx="4165821" cy="400110"/>
          </a:xfrm>
        </p:grpSpPr>
        <p:sp>
          <p:nvSpPr>
            <p:cNvPr id="47" name="TextBox 46"/>
            <p:cNvSpPr txBox="1"/>
            <p:nvPr/>
          </p:nvSpPr>
          <p:spPr>
            <a:xfrm>
              <a:off x="324853" y="1335504"/>
              <a:ext cx="30970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>
                  <a:solidFill>
                    <a:srgbClr val="128184"/>
                  </a:solidFill>
                  <a:latin typeface="서울남산 장체EB"/>
                  <a:ea typeface="서울남산 장체EB"/>
                </a:rPr>
                <a:t>2</a:t>
              </a:r>
              <a:endParaRPr lang="ko-KR" altLang="en-US" sz="2000">
                <a:solidFill>
                  <a:srgbClr val="128184"/>
                </a:solidFill>
                <a:latin typeface="서울남산 장체EB"/>
                <a:ea typeface="서울남산 장체EB"/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634553" y="1410760"/>
              <a:ext cx="3856120" cy="298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>
                  <a:latin typeface="서울남산 장체B"/>
                  <a:ea typeface="서울남산 장체B"/>
                </a:rPr>
                <a:t>그림을 보고 맞으면 </a:t>
              </a:r>
              <a:r>
                <a:rPr lang="en-US" altLang="ko-KR" sz="1400">
                  <a:latin typeface="서울남산 장체B"/>
                  <a:ea typeface="서울남산 장체B"/>
                </a:rPr>
                <a:t>O, </a:t>
              </a:r>
              <a:r>
                <a:rPr lang="ko-KR" altLang="en-US" sz="1400">
                  <a:latin typeface="서울남산 장체B"/>
                  <a:ea typeface="서울남산 장체B"/>
                </a:rPr>
                <a:t>틀리면 </a:t>
              </a:r>
              <a:r>
                <a:rPr lang="en-US" altLang="ko-KR" sz="1400">
                  <a:latin typeface="서울남산 장체B"/>
                  <a:ea typeface="서울남산 장체B"/>
                </a:rPr>
                <a:t>X </a:t>
              </a:r>
              <a:r>
                <a:rPr lang="ko-KR" altLang="en-US" sz="1400">
                  <a:latin typeface="서울남산 장체B"/>
                  <a:ea typeface="서울남산 장체B"/>
                </a:rPr>
                <a:t>하세요</a:t>
              </a:r>
              <a:r>
                <a:rPr lang="en-US" altLang="ko-KR" sz="1400">
                  <a:latin typeface="서울남산 장체B"/>
                  <a:ea typeface="서울남산 장체B"/>
                </a:rPr>
                <a:t>.</a:t>
              </a:r>
              <a:endParaRPr lang="ko-KR" altLang="en-US" sz="1400">
                <a:latin typeface="서울남산 장체B"/>
                <a:ea typeface="서울남산 장체B"/>
              </a:endParaRPr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>
          <a:xfrm>
            <a:off x="902311" y="1190920"/>
            <a:ext cx="685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9217" name="_x284052960" descr="EMB00001a2c2db3"/>
          <p:cNvPicPr>
            <a:picLocks noChangeAspect="1" noChangeArrowheads="1"/>
          </p:cNvPicPr>
          <p:nvPr/>
        </p:nvPicPr>
        <p:blipFill rotWithShape="1">
          <a:blip r:embed="rId2"/>
          <a:srcRect r="15370"/>
          <a:stretch>
            <a:fillRect/>
          </a:stretch>
        </p:blipFill>
        <p:spPr>
          <a:xfrm>
            <a:off x="902311" y="1648120"/>
            <a:ext cx="1079500" cy="900113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7" name="_x284052400" descr="EMB00001a2c2db4"/>
          <p:cNvPicPr>
            <a:picLocks noChangeAspect="1" noChangeArrowheads="1"/>
          </p:cNvPicPr>
          <p:nvPr/>
        </p:nvPicPr>
        <p:blipFill rotWithShape="1">
          <a:blip r:embed="rId3"/>
          <a:srcRect r="14210"/>
          <a:stretch>
            <a:fillRect/>
          </a:stretch>
        </p:blipFill>
        <p:spPr>
          <a:xfrm>
            <a:off x="4627740" y="1676609"/>
            <a:ext cx="1079500" cy="900113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1274386" y="2563146"/>
            <a:ext cx="335348" cy="2924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앞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10" name="_x284051600" descr="EMB00001a2c2db6"/>
          <p:cNvPicPr>
            <a:picLocks noChangeAspect="1" noChangeArrowheads="1"/>
          </p:cNvPicPr>
          <p:nvPr/>
        </p:nvPicPr>
        <p:blipFill rotWithShape="1">
          <a:blip r:embed="rId4"/>
          <a:srcRect r="13330"/>
          <a:stretch>
            <a:fillRect/>
          </a:stretch>
        </p:blipFill>
        <p:spPr>
          <a:xfrm>
            <a:off x="4631960" y="2920408"/>
            <a:ext cx="1079500" cy="900113"/>
          </a:xfrm>
          <a:prstGeom prst="rect">
            <a:avLst/>
          </a:prstGeom>
          <a:noFill/>
        </p:spPr>
      </p:pic>
      <p:sp>
        <p:nvSpPr>
          <p:cNvPr id="89" name="TextBox 88"/>
          <p:cNvSpPr txBox="1"/>
          <p:nvPr/>
        </p:nvSpPr>
        <p:spPr>
          <a:xfrm>
            <a:off x="4724634" y="3862147"/>
            <a:ext cx="89130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 sz="1400">
                <a:latin typeface="서울한강 장체L"/>
                <a:ea typeface="서울한강 장체L"/>
              </a:rPr>
              <a:t>(           )</a:t>
            </a:r>
            <a:endParaRPr lang="ko-KR" altLang="en-US" sz="1400">
              <a:latin typeface="서울한강 장체L"/>
              <a:ea typeface="서울한강 장체L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9223" name="_x284052640" descr="EMB00001a2c2db5"/>
          <p:cNvPicPr>
            <a:picLocks noChangeAspect="1" noChangeArrowheads="1"/>
          </p:cNvPicPr>
          <p:nvPr/>
        </p:nvPicPr>
        <p:blipFill rotWithShape="1">
          <a:blip r:embed="rId5"/>
          <a:srcRect r="15380"/>
          <a:stretch>
            <a:fillRect/>
          </a:stretch>
        </p:blipFill>
        <p:spPr>
          <a:xfrm>
            <a:off x="902310" y="2928463"/>
            <a:ext cx="1079500" cy="900113"/>
          </a:xfrm>
          <a:prstGeom prst="rect">
            <a:avLst/>
          </a:prstGeom>
          <a:noFill/>
        </p:spPr>
      </p:pic>
      <p:sp>
        <p:nvSpPr>
          <p:cNvPr id="90" name="TextBox 89"/>
          <p:cNvSpPr txBox="1"/>
          <p:nvPr/>
        </p:nvSpPr>
        <p:spPr>
          <a:xfrm>
            <a:off x="1281599" y="3862323"/>
            <a:ext cx="324316" cy="2981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위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9225" name="_x284053120" descr="EMB00001a2c2db7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942330" y="4188118"/>
            <a:ext cx="1079500" cy="900113"/>
          </a:xfrm>
          <a:prstGeom prst="rect">
            <a:avLst/>
          </a:prstGeom>
          <a:noFill/>
        </p:spPr>
      </p:pic>
      <p:sp>
        <p:nvSpPr>
          <p:cNvPr id="91" name="TextBox 90"/>
          <p:cNvSpPr txBox="1"/>
          <p:nvPr/>
        </p:nvSpPr>
        <p:spPr>
          <a:xfrm>
            <a:off x="1282629" y="5070980"/>
            <a:ext cx="33534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안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9227" name="_x283840728" descr="EMB00001a2c2db8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4662717" y="4242778"/>
            <a:ext cx="1079500" cy="900113"/>
          </a:xfrm>
          <a:prstGeom prst="rect">
            <a:avLst/>
          </a:prstGeom>
          <a:noFill/>
        </p:spPr>
      </p:pic>
      <p:sp>
        <p:nvSpPr>
          <p:cNvPr id="92" name="TextBox 91"/>
          <p:cNvSpPr txBox="1"/>
          <p:nvPr/>
        </p:nvSpPr>
        <p:spPr>
          <a:xfrm>
            <a:off x="4749459" y="5060900"/>
            <a:ext cx="89505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 sz="1400">
                <a:latin typeface="서울한강 장체L"/>
                <a:ea typeface="서울한강 장체L"/>
              </a:rPr>
              <a:t>(           )</a:t>
            </a:r>
            <a:endParaRPr lang="ko-KR" altLang="en-US" sz="1400">
              <a:latin typeface="서울한강 장체L"/>
              <a:ea typeface="서울한강 장체L"/>
            </a:endParaRPr>
          </a:p>
        </p:txBody>
      </p:sp>
      <p:cxnSp>
        <p:nvCxnSpPr>
          <p:cNvPr id="17" name="직선 화살표 연결선 16"/>
          <p:cNvCxnSpPr>
            <a:stCxn id="9217" idx="3"/>
            <a:endCxn id="7" idx="1"/>
          </p:cNvCxnSpPr>
          <p:nvPr/>
        </p:nvCxnSpPr>
        <p:spPr>
          <a:xfrm>
            <a:off x="1981811" y="2098177"/>
            <a:ext cx="2645929" cy="0"/>
          </a:xfrm>
          <a:prstGeom prst="straightConnector1">
            <a:avLst/>
          </a:prstGeom>
          <a:ln w="25400">
            <a:solidFill>
              <a:srgbClr val="12818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화살표 연결선 93"/>
          <p:cNvCxnSpPr/>
          <p:nvPr/>
        </p:nvCxnSpPr>
        <p:spPr>
          <a:xfrm flipV="1">
            <a:off x="1981810" y="3375456"/>
            <a:ext cx="2645930" cy="1"/>
          </a:xfrm>
          <a:prstGeom prst="straightConnector1">
            <a:avLst/>
          </a:prstGeom>
          <a:ln w="25400">
            <a:solidFill>
              <a:srgbClr val="12818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화살표 연결선 94"/>
          <p:cNvCxnSpPr/>
          <p:nvPr/>
        </p:nvCxnSpPr>
        <p:spPr>
          <a:xfrm flipV="1">
            <a:off x="2016787" y="4632178"/>
            <a:ext cx="2645930" cy="1"/>
          </a:xfrm>
          <a:prstGeom prst="straightConnector1">
            <a:avLst/>
          </a:prstGeom>
          <a:ln w="25400">
            <a:solidFill>
              <a:srgbClr val="12818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그룹 96"/>
          <p:cNvGrpSpPr/>
          <p:nvPr/>
        </p:nvGrpSpPr>
        <p:grpSpPr>
          <a:xfrm>
            <a:off x="430222" y="5839606"/>
            <a:ext cx="4623477" cy="2778428"/>
            <a:chOff x="315728" y="7373712"/>
            <a:chExt cx="4623477" cy="2778428"/>
          </a:xfrm>
        </p:grpSpPr>
        <p:sp>
          <p:nvSpPr>
            <p:cNvPr id="98" name="TextBox 97"/>
            <p:cNvSpPr txBox="1"/>
            <p:nvPr/>
          </p:nvSpPr>
          <p:spPr>
            <a:xfrm>
              <a:off x="324853" y="7373712"/>
              <a:ext cx="386644" cy="2932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400">
                  <a:latin typeface="서울한강 장체L"/>
                  <a:ea typeface="서울한강 장체L"/>
                </a:rPr>
                <a:t>(1)</a:t>
              </a:r>
              <a:endParaRPr lang="ko-KR" altLang="en-US" sz="1400">
                <a:latin typeface="서울한강 장체L"/>
                <a:ea typeface="서울한강 장체L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24853" y="8520895"/>
              <a:ext cx="386644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400">
                  <a:latin typeface="서울한강 장체L"/>
                  <a:ea typeface="서울한강 장체L"/>
                </a:rPr>
                <a:t>(2)</a:t>
              </a:r>
              <a:endParaRPr lang="ko-KR" altLang="en-US" sz="1400">
                <a:latin typeface="서울한강 장체L"/>
                <a:ea typeface="서울한강 장체L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241030" y="7600392"/>
              <a:ext cx="2612910" cy="2951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>
                  <a:latin typeface="서울한강 장체L"/>
                  <a:ea typeface="서울한강 장체L"/>
                </a:rPr>
                <a:t>가방 안에 책이 있어요</a:t>
              </a:r>
              <a:r>
                <a:rPr lang="en-US" altLang="ko-KR" sz="1400">
                  <a:latin typeface="서울한강 장체L"/>
                  <a:ea typeface="서울한강 장체L"/>
                </a:rPr>
                <a:t>.	(         )</a:t>
              </a:r>
              <a:endParaRPr lang="ko-KR" altLang="en-US" sz="1400">
                <a:latin typeface="서울한강 장체L"/>
                <a:ea typeface="서울한강 장체L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241029" y="8683274"/>
              <a:ext cx="2612911" cy="2981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>
                  <a:latin typeface="서울한강 장체L"/>
                  <a:ea typeface="서울한강 장체L"/>
                </a:rPr>
                <a:t>의자 위에 펜이 있어요</a:t>
              </a:r>
              <a:r>
                <a:rPr lang="en-US" altLang="ko-KR" sz="1400">
                  <a:latin typeface="서울한강 장체L"/>
                  <a:ea typeface="서울한강 장체L"/>
                </a:rPr>
                <a:t>.	(         )</a:t>
              </a:r>
              <a:endParaRPr lang="ko-KR" altLang="en-US" sz="1400">
                <a:latin typeface="서울한강 장체L"/>
                <a:ea typeface="서울한강 장체L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15728" y="9654275"/>
              <a:ext cx="386644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400">
                  <a:latin typeface="서울한강 장체L"/>
                  <a:ea typeface="서울한강 장체L"/>
                </a:rPr>
                <a:t>(3)</a:t>
              </a:r>
              <a:endParaRPr lang="ko-KR" altLang="en-US" sz="1400">
                <a:latin typeface="서울한강 장체L"/>
                <a:ea typeface="서울한강 장체L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231904" y="9844364"/>
              <a:ext cx="2593461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>
                  <a:latin typeface="서울한강 장체L"/>
                  <a:ea typeface="서울한강 장체L"/>
                </a:rPr>
                <a:t>침대 밑에 가방이 있어요</a:t>
              </a:r>
              <a:r>
                <a:rPr lang="en-US" altLang="ko-KR" sz="1400">
                  <a:latin typeface="서울한강 장체L"/>
                  <a:ea typeface="서울한강 장체L"/>
                </a:rPr>
                <a:t>.    (         )</a:t>
              </a:r>
              <a:endParaRPr lang="ko-KR" altLang="en-US" sz="1400">
                <a:latin typeface="서울한강 장체L"/>
                <a:ea typeface="서울한강 장체L"/>
              </a:endParaRPr>
            </a:p>
          </p:txBody>
        </p:sp>
      </p:grp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8"/>
          <a:srcRect t="9412" b="940"/>
          <a:stretch/>
        </p:blipFill>
        <p:spPr>
          <a:xfrm>
            <a:off x="873125" y="8126447"/>
            <a:ext cx="1080000" cy="922303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9"/>
          <a:srcRect t="15791"/>
          <a:stretch/>
        </p:blipFill>
        <p:spPr>
          <a:xfrm>
            <a:off x="865285" y="5856216"/>
            <a:ext cx="1080000" cy="90946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10"/>
          <a:srcRect t="2268" b="3322"/>
          <a:stretch/>
        </p:blipFill>
        <p:spPr>
          <a:xfrm>
            <a:off x="865285" y="7019417"/>
            <a:ext cx="1080000" cy="1019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-15903" y="-7"/>
            <a:ext cx="6881854" cy="818151"/>
            <a:chOff x="-15903" y="-7"/>
            <a:chExt cx="6881854" cy="818151"/>
          </a:xfrm>
        </p:grpSpPr>
        <p:sp>
          <p:nvSpPr>
            <p:cNvPr id="3" name="양쪽 모서리가 둥근 사각형 2"/>
            <p:cNvSpPr/>
            <p:nvPr/>
          </p:nvSpPr>
          <p:spPr>
            <a:xfrm rot="10800000">
              <a:off x="0" y="-7"/>
              <a:ext cx="6865951" cy="81815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4853" y="274493"/>
              <a:ext cx="2614562" cy="4475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2400">
                  <a:latin typeface="서울남산 장체EB"/>
                  <a:ea typeface="서울남산 장체EB"/>
                </a:rPr>
                <a:t>문법 </a:t>
              </a:r>
              <a:r>
                <a:rPr lang="en-US" altLang="ko-KR" sz="2400">
                  <a:latin typeface="서울남산 장체EB"/>
                  <a:ea typeface="서울남산 장체EB"/>
                </a:rPr>
                <a:t>2: </a:t>
              </a:r>
              <a:r>
                <a:rPr lang="ko-KR" altLang="en-US" sz="2400">
                  <a:latin typeface="서울남산 장체EB"/>
                  <a:ea typeface="서울남산 장체EB"/>
                </a:rPr>
                <a:t>에 있다</a:t>
              </a:r>
              <a:r>
                <a:rPr lang="en-US" altLang="ko-KR" sz="2400">
                  <a:latin typeface="서울남산 장체EB"/>
                  <a:ea typeface="서울남산 장체EB"/>
                </a:rPr>
                <a:t>/ </a:t>
              </a:r>
              <a:r>
                <a:rPr lang="ko-KR" altLang="en-US" sz="2400">
                  <a:latin typeface="서울남산 장체EB"/>
                  <a:ea typeface="서울남산 장체EB"/>
                </a:rPr>
                <a:t>없다</a:t>
              </a:r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-15903" y="178237"/>
              <a:ext cx="6873903" cy="0"/>
            </a:xfrm>
            <a:prstGeom prst="line">
              <a:avLst/>
            </a:prstGeom>
            <a:ln w="38100">
              <a:solidFill>
                <a:srgbClr val="A7F1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5"/>
          <p:cNvGrpSpPr/>
          <p:nvPr/>
        </p:nvGrpSpPr>
        <p:grpSpPr>
          <a:xfrm>
            <a:off x="6217002" y="9644390"/>
            <a:ext cx="648372" cy="261610"/>
            <a:chOff x="-20170" y="9644390"/>
            <a:chExt cx="648372" cy="261610"/>
          </a:xfrm>
        </p:grpSpPr>
        <p:sp>
          <p:nvSpPr>
            <p:cNvPr id="7" name="양쪽 모서리가 둥근 사각형 6"/>
            <p:cNvSpPr/>
            <p:nvPr/>
          </p:nvSpPr>
          <p:spPr>
            <a:xfrm rot="16200000">
              <a:off x="190276" y="9468073"/>
              <a:ext cx="241300" cy="63455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20170" y="9644390"/>
              <a:ext cx="322863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100">
                  <a:latin typeface="서울남산 장체B"/>
                  <a:ea typeface="서울남산 장체B"/>
                </a:rPr>
                <a:t>45</a:t>
              </a:r>
              <a:endParaRPr lang="ko-KR" altLang="en-US" sz="1100">
                <a:latin typeface="서울남산 장체B"/>
                <a:ea typeface="서울남산 장체B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24853" y="1107396"/>
            <a:ext cx="4165821" cy="400110"/>
            <a:chOff x="324853" y="1335504"/>
            <a:chExt cx="4165821" cy="400110"/>
          </a:xfrm>
        </p:grpSpPr>
        <p:sp>
          <p:nvSpPr>
            <p:cNvPr id="12" name="TextBox 11"/>
            <p:cNvSpPr txBox="1"/>
            <p:nvPr/>
          </p:nvSpPr>
          <p:spPr>
            <a:xfrm>
              <a:off x="324853" y="1335504"/>
              <a:ext cx="30970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>
                  <a:solidFill>
                    <a:srgbClr val="128184"/>
                  </a:solidFill>
                  <a:latin typeface="서울남산 장체EB"/>
                  <a:ea typeface="서울남산 장체EB"/>
                </a:rPr>
                <a:t>1</a:t>
              </a:r>
              <a:endParaRPr lang="ko-KR" altLang="en-US" sz="2000">
                <a:solidFill>
                  <a:srgbClr val="128184"/>
                </a:solidFill>
                <a:latin typeface="서울남산 장체EB"/>
                <a:ea typeface="서울남산 장체EB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4553" y="1410760"/>
              <a:ext cx="3856120" cy="291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>
                  <a:latin typeface="서울남산 장체B"/>
                  <a:ea typeface="서울남산 장체B"/>
                </a:rPr>
                <a:t>그림을 보고 대화를 완성하세요</a:t>
              </a:r>
              <a:r>
                <a:rPr lang="en-US" altLang="ko-KR" sz="1400">
                  <a:latin typeface="서울남산 장체B"/>
                  <a:ea typeface="서울남산 장체B"/>
                </a:rPr>
                <a:t>.</a:t>
              </a:r>
              <a:endParaRPr lang="ko-KR" altLang="en-US" sz="1400">
                <a:latin typeface="서울남산 장체B"/>
                <a:ea typeface="서울남산 장체B"/>
              </a:endParaRPr>
            </a:p>
          </p:txBody>
        </p:sp>
      </p:grpSp>
      <p:sp>
        <p:nvSpPr>
          <p:cNvPr id="3077" name="Rectangle 5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marL="0" lvl="0" indent="0" algn="l" defTabSz="91440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endParaRPr lang="ko-KR" altLang="ko-KR" sz="1800" b="0" i="0">
              <a:solidFill>
                <a:schemeClr val="tx1"/>
              </a:solidFill>
              <a:latin typeface="굴림"/>
              <a:ea typeface="굴림"/>
              <a:cs typeface="굴림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333375" y="3531234"/>
            <a:ext cx="4165821" cy="400110"/>
            <a:chOff x="324853" y="1335504"/>
            <a:chExt cx="4165821" cy="400110"/>
          </a:xfrm>
        </p:grpSpPr>
        <p:sp>
          <p:nvSpPr>
            <p:cNvPr id="76" name="TextBox 75"/>
            <p:cNvSpPr txBox="1"/>
            <p:nvPr/>
          </p:nvSpPr>
          <p:spPr>
            <a:xfrm>
              <a:off x="324853" y="1335504"/>
              <a:ext cx="310515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>
                  <a:solidFill>
                    <a:srgbClr val="128184"/>
                  </a:solidFill>
                  <a:latin typeface="서울남산 장체EB"/>
                  <a:ea typeface="서울남산 장체EB"/>
                </a:rPr>
                <a:t>2</a:t>
              </a:r>
              <a:endParaRPr lang="ko-KR" altLang="en-US" sz="2000">
                <a:solidFill>
                  <a:srgbClr val="128184"/>
                </a:solidFill>
                <a:latin typeface="서울남산 장체EB"/>
                <a:ea typeface="서울남산 장체EB"/>
              </a:endParaRPr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634553" y="1410760"/>
              <a:ext cx="3856120" cy="296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400">
                  <a:latin typeface="서울남산 장체B"/>
                  <a:ea typeface="서울남산 장체B"/>
                </a:rPr>
                <a:t>&lt;</a:t>
              </a:r>
              <a:r>
                <a:rPr lang="ko-KR" altLang="en-US" sz="1400">
                  <a:latin typeface="서울남산 장체B"/>
                  <a:ea typeface="서울남산 장체B"/>
                </a:rPr>
                <a:t>보기</a:t>
              </a:r>
              <a:r>
                <a:rPr lang="en-US" altLang="ko-KR" sz="1400">
                  <a:latin typeface="서울남산 장체B"/>
                  <a:ea typeface="서울남산 장체B"/>
                </a:rPr>
                <a:t>&gt;</a:t>
              </a:r>
              <a:r>
                <a:rPr lang="ko-KR" altLang="en-US" sz="1400">
                  <a:latin typeface="서울남산 장체B"/>
                  <a:ea typeface="서울남산 장체B"/>
                </a:rPr>
                <a:t>와 같이 문장을 완성하세요</a:t>
              </a:r>
              <a:r>
                <a:rPr lang="en-US" altLang="ko-KR" sz="1400">
                  <a:latin typeface="서울남산 장체B"/>
                  <a:ea typeface="서울남산 장체B"/>
                </a:rPr>
                <a:t>.</a:t>
              </a:r>
              <a:endParaRPr lang="ko-KR" altLang="en-US" sz="1400">
                <a:latin typeface="서울남산 장체B"/>
                <a:ea typeface="서울남산 장체B"/>
              </a:endParaRPr>
            </a:p>
          </p:txBody>
        </p:sp>
      </p:grpSp>
      <p:sp>
        <p:nvSpPr>
          <p:cNvPr id="3081" name="Rectangle 9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81" name="직사각형 80"/>
          <p:cNvSpPr/>
          <p:nvPr/>
        </p:nvSpPr>
        <p:spPr>
          <a:xfrm>
            <a:off x="728661" y="3998880"/>
            <a:ext cx="5400545" cy="1583648"/>
          </a:xfrm>
          <a:prstGeom prst="rect">
            <a:avLst/>
          </a:prstGeom>
          <a:solidFill>
            <a:schemeClr val="bg1"/>
          </a:solidFill>
          <a:ln>
            <a:solidFill>
              <a:srgbClr val="1BC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grpSp>
        <p:nvGrpSpPr>
          <p:cNvPr id="47" name="그룹 46"/>
          <p:cNvGrpSpPr/>
          <p:nvPr/>
        </p:nvGrpSpPr>
        <p:grpSpPr>
          <a:xfrm>
            <a:off x="441231" y="1592880"/>
            <a:ext cx="5388134" cy="1796115"/>
            <a:chOff x="441231" y="6389989"/>
            <a:chExt cx="5388134" cy="1796115"/>
          </a:xfrm>
        </p:grpSpPr>
        <p:sp>
          <p:nvSpPr>
            <p:cNvPr id="48" name="TextBox 47"/>
            <p:cNvSpPr txBox="1"/>
            <p:nvPr/>
          </p:nvSpPr>
          <p:spPr>
            <a:xfrm>
              <a:off x="441231" y="6389989"/>
              <a:ext cx="386644" cy="2962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400" dirty="0">
                  <a:latin typeface="서울한강 장체L"/>
                  <a:ea typeface="서울한강 장체L"/>
                </a:rPr>
                <a:t>(1)</a:t>
              </a:r>
              <a:endParaRPr lang="ko-KR" altLang="en-US" sz="1400" dirty="0">
                <a:latin typeface="서울한강 장체L"/>
                <a:ea typeface="서울한강 장체L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41791" y="7449946"/>
              <a:ext cx="386084" cy="2952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400" dirty="0">
                  <a:latin typeface="서울한강 장체L"/>
                  <a:ea typeface="서울한강 장체L"/>
                </a:rPr>
                <a:t>(2)</a:t>
              </a:r>
              <a:endParaRPr lang="ko-KR" altLang="en-US" sz="1400" dirty="0">
                <a:latin typeface="서울한강 장체L"/>
                <a:ea typeface="서울한강 장체L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218935" y="6495942"/>
              <a:ext cx="3610430" cy="7281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1400">
                  <a:latin typeface="서울한강 장체L"/>
                  <a:ea typeface="서울한강 장체L"/>
                </a:rPr>
                <a:t>가</a:t>
              </a:r>
              <a:r>
                <a:rPr lang="en-US" altLang="ko-KR" sz="1400">
                  <a:latin typeface="서울한강 장체L"/>
                  <a:ea typeface="서울한강 장체L"/>
                </a:rPr>
                <a:t>: </a:t>
              </a:r>
              <a:r>
                <a:rPr lang="ko-KR" altLang="en-US" sz="1400">
                  <a:latin typeface="서울한강 장체L"/>
                  <a:ea typeface="서울한강 장체L"/>
                </a:rPr>
                <a:t>책이 의자 위에 있어요</a:t>
              </a:r>
              <a:r>
                <a:rPr lang="en-US" altLang="ko-KR" sz="1400">
                  <a:latin typeface="서울한강 장체L"/>
                  <a:ea typeface="서울한강 장체L"/>
                </a:rPr>
                <a:t>?</a:t>
              </a:r>
            </a:p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1400">
                  <a:latin typeface="서울한강 장체L"/>
                  <a:ea typeface="서울한강 장체L"/>
                </a:rPr>
                <a:t>나</a:t>
              </a:r>
              <a:r>
                <a:rPr lang="en-US" altLang="ko-KR" sz="1400">
                  <a:latin typeface="서울한강 장체L"/>
                  <a:ea typeface="서울한강 장체L"/>
                </a:rPr>
                <a:t>: </a:t>
              </a:r>
              <a:r>
                <a:rPr lang="ko-KR" altLang="en-US" sz="1400">
                  <a:latin typeface="서울한강 장체L"/>
                  <a:ea typeface="서울한강 장체L"/>
                </a:rPr>
                <a:t>네</a:t>
              </a:r>
              <a:r>
                <a:rPr lang="en-US" altLang="ko-KR" sz="1400">
                  <a:latin typeface="서울한강 장체L"/>
                  <a:ea typeface="서울한강 장체L"/>
                </a:rPr>
                <a:t>, ______________________________.</a:t>
              </a:r>
              <a:endParaRPr lang="ko-KR" altLang="en-US" sz="1400">
                <a:latin typeface="서울한강 장체L"/>
                <a:ea typeface="서울한강 장체L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218935" y="7461751"/>
              <a:ext cx="3610430" cy="7243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1400">
                  <a:latin typeface="서울한강 장체L"/>
                  <a:ea typeface="서울한강 장체L"/>
                </a:rPr>
                <a:t>가</a:t>
              </a:r>
              <a:r>
                <a:rPr lang="en-US" altLang="ko-KR" sz="1400">
                  <a:latin typeface="서울한강 장체L"/>
                  <a:ea typeface="서울한강 장체L"/>
                </a:rPr>
                <a:t>: </a:t>
              </a:r>
              <a:r>
                <a:rPr lang="ko-KR" altLang="en-US" sz="1400">
                  <a:latin typeface="서울한강 장체L"/>
                  <a:ea typeface="서울한강 장체L"/>
                </a:rPr>
                <a:t>가방이 책상 밑에 있어요</a:t>
              </a:r>
              <a:r>
                <a:rPr lang="en-US" altLang="ko-KR" sz="1400">
                  <a:latin typeface="서울한강 장체L"/>
                  <a:ea typeface="서울한강 장체L"/>
                </a:rPr>
                <a:t>?</a:t>
              </a:r>
            </a:p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1400">
                  <a:latin typeface="서울한강 장체L"/>
                  <a:ea typeface="서울한강 장체L"/>
                </a:rPr>
                <a:t>나</a:t>
              </a:r>
              <a:r>
                <a:rPr lang="en-US" altLang="ko-KR" sz="1400">
                  <a:latin typeface="서울한강 장체L"/>
                  <a:ea typeface="서울한강 장체L"/>
                </a:rPr>
                <a:t>: </a:t>
              </a:r>
              <a:r>
                <a:rPr lang="ko-KR" altLang="en-US" sz="1400">
                  <a:latin typeface="서울한강 장체L"/>
                  <a:ea typeface="서울한강 장체L"/>
                </a:rPr>
                <a:t>아니요</a:t>
              </a:r>
              <a:r>
                <a:rPr lang="en-US" altLang="ko-KR" sz="1400">
                  <a:latin typeface="서울한강 장체L"/>
                  <a:ea typeface="서울한강 장체L"/>
                </a:rPr>
                <a:t>, ______________________________.</a:t>
              </a:r>
              <a:endParaRPr lang="ko-KR" altLang="en-US" sz="1400">
                <a:latin typeface="서울한강 장체L"/>
                <a:ea typeface="서울한강 장체L"/>
              </a:endParaRPr>
            </a:p>
          </p:txBody>
        </p:sp>
      </p:grpSp>
      <p:sp>
        <p:nvSpPr>
          <p:cNvPr id="9" name="Rectangle 2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10241" name="_x283840888" descr="EMB00001a2c2db9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17585" y="1616816"/>
            <a:ext cx="1152525" cy="900113"/>
          </a:xfrm>
          <a:prstGeom prst="rect">
            <a:avLst/>
          </a:prstGeom>
          <a:noFill/>
        </p:spPr>
      </p:pic>
      <p:sp>
        <p:nvSpPr>
          <p:cNvPr id="14" name="Rectangle 4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10243" name="_x283841848" descr="EMB00001a2c2dba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36205" y="2621315"/>
            <a:ext cx="1152525" cy="900113"/>
          </a:xfrm>
          <a:prstGeom prst="rect">
            <a:avLst/>
          </a:prstGeom>
          <a:noFill/>
        </p:spPr>
      </p:pic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917585" y="4004992"/>
          <a:ext cx="4895342" cy="1569018"/>
        </p:xfrm>
        <a:graphic>
          <a:graphicData uri="http://schemas.openxmlformats.org/drawingml/2006/table">
            <a:tbl>
              <a:tblPr/>
              <a:tblGrid>
                <a:gridCol w="361823"/>
                <a:gridCol w="1197102"/>
                <a:gridCol w="3336417"/>
              </a:tblGrid>
              <a:tr h="784564"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000" spc="5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000" spc="5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책이 </a:t>
                      </a:r>
                      <a:r>
                        <a:rPr lang="ko-KR" altLang="en-US" sz="1400" u="sng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책상 위에 있어요</a:t>
                      </a:r>
                      <a:r>
                        <a:rPr lang="en-US" altLang="ko-KR" sz="1400" u="sng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.</a:t>
                      </a:r>
                      <a:endParaRPr lang="ko-KR" altLang="en-US" sz="1400" spc="5">
                        <a:solidFill>
                          <a:srgbClr val="000000"/>
                        </a:solidFill>
                        <a:latin typeface="서울한강 장체L"/>
                        <a:ea typeface="서울한강 장체L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4454"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000" spc="5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000" spc="5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책이 </a:t>
                      </a:r>
                      <a:r>
                        <a:rPr lang="ko-KR" altLang="en-US" sz="1400" u="sng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책상 위에 없어요</a:t>
                      </a:r>
                      <a:r>
                        <a:rPr lang="en-US" altLang="ko-KR" sz="1400" spc="5">
                          <a:solidFill>
                            <a:srgbClr val="000000"/>
                          </a:solidFill>
                          <a:latin typeface="서울한강 장체L"/>
                          <a:ea typeface="서울한강 장체L"/>
                        </a:rPr>
                        <a:t>.</a:t>
                      </a:r>
                      <a:endParaRPr lang="ko-KR" altLang="en-US" sz="1400" spc="5">
                        <a:solidFill>
                          <a:srgbClr val="000000"/>
                        </a:solidFill>
                        <a:latin typeface="서울한강 장체L"/>
                        <a:ea typeface="서울한강 장체L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46" name="_x285132584" descr="EMB00001a2c2dbb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22456" y="4040040"/>
            <a:ext cx="1079500" cy="720725"/>
          </a:xfrm>
          <a:prstGeom prst="rect">
            <a:avLst/>
          </a:prstGeom>
          <a:noFill/>
        </p:spPr>
      </p:pic>
      <p:pic>
        <p:nvPicPr>
          <p:cNvPr id="10245" name="_x285105608" descr="EMB00001a2c2dbc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022456" y="4807507"/>
            <a:ext cx="1079500" cy="720725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449753" y="5723211"/>
            <a:ext cx="38664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서울한강 장체L"/>
                <a:ea typeface="서울한강 장체L"/>
              </a:rPr>
              <a:t>(1)</a:t>
            </a:r>
            <a:endParaRPr lang="ko-KR" altLang="en-US" sz="1400">
              <a:latin typeface="서울한강 장체L"/>
              <a:ea typeface="서울한강 장체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7609" y="7706635"/>
            <a:ext cx="386644" cy="291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 dirty="0">
                <a:latin typeface="서울한강 장체L"/>
                <a:ea typeface="서울한강 장체L"/>
              </a:rPr>
              <a:t>(2)</a:t>
            </a:r>
            <a:endParaRPr lang="ko-KR" altLang="en-US" sz="1400" dirty="0">
              <a:latin typeface="서울한강 장체L"/>
              <a:ea typeface="서울한강 장체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18935" y="6002357"/>
            <a:ext cx="3281668" cy="2917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가방이 </a:t>
            </a:r>
            <a:r>
              <a:rPr lang="en-US" altLang="ko-KR" sz="1400">
                <a:latin typeface="서울한강 장체L"/>
                <a:ea typeface="서울한강 장체L"/>
              </a:rPr>
              <a:t>________________________________.</a:t>
            </a:r>
            <a:endParaRPr lang="ko-KR" altLang="en-US" sz="1400">
              <a:latin typeface="서울한강 장체L"/>
              <a:ea typeface="서울한강 장체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218935" y="7913108"/>
            <a:ext cx="3463680" cy="295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마크 씨가 </a:t>
            </a:r>
            <a:r>
              <a:rPr lang="en-US" altLang="ko-KR" sz="1400">
                <a:latin typeface="서울한강 장체L"/>
                <a:ea typeface="서울한강 장체L"/>
              </a:rPr>
              <a:t>________________________________.</a:t>
            </a:r>
            <a:endParaRPr lang="ko-KR" altLang="en-US" sz="1400">
              <a:latin typeface="서울한강 장체L"/>
              <a:ea typeface="서울한강 장체L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10247" name="_x283841608" descr="EMB00001a2c2dbe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64339" y="6577052"/>
            <a:ext cx="1079500" cy="720725"/>
          </a:xfrm>
          <a:prstGeom prst="rect">
            <a:avLst/>
          </a:prstGeom>
          <a:noFill/>
        </p:spPr>
      </p:pic>
      <p:sp>
        <p:nvSpPr>
          <p:cNvPr id="17" name="Rectangle 10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10249" name="_x283840968" descr="EMB00001a2c2dbd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864339" y="5792833"/>
            <a:ext cx="1079500" cy="720725"/>
          </a:xfrm>
          <a:prstGeom prst="rect">
            <a:avLst/>
          </a:prstGeom>
          <a:noFill/>
        </p:spPr>
      </p:pic>
      <p:sp>
        <p:nvSpPr>
          <p:cNvPr id="79" name="TextBox 78"/>
          <p:cNvSpPr txBox="1"/>
          <p:nvPr/>
        </p:nvSpPr>
        <p:spPr>
          <a:xfrm>
            <a:off x="2218935" y="6787225"/>
            <a:ext cx="3281668" cy="2974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가방이 </a:t>
            </a:r>
            <a:r>
              <a:rPr lang="en-US" altLang="ko-KR" sz="1400">
                <a:latin typeface="서울한강 장체L"/>
                <a:ea typeface="서울한강 장체L"/>
              </a:rPr>
              <a:t>________________________________.</a:t>
            </a:r>
            <a:endParaRPr lang="ko-KR" altLang="en-US" sz="1400">
              <a:latin typeface="서울한강 장체L"/>
              <a:ea typeface="서울한강 장체L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10251" name="_x283840728" descr="EMB00001a2c2dbf"/>
          <p:cNvPicPr>
            <a:picLocks noChangeAspect="1" noChangeArrowheads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864339" y="7706635"/>
            <a:ext cx="1079500" cy="720725"/>
          </a:xfrm>
          <a:prstGeom prst="rect">
            <a:avLst/>
          </a:prstGeom>
          <a:noFill/>
        </p:spPr>
      </p:pic>
      <p:sp>
        <p:nvSpPr>
          <p:cNvPr id="19" name="Rectangle 14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10253" name="_x283249584" descr="EMB00001a2c2dc0"/>
          <p:cNvPicPr>
            <a:picLocks noChangeAspect="1" noChangeArrowheads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864339" y="8475855"/>
            <a:ext cx="1079500" cy="720725"/>
          </a:xfrm>
          <a:prstGeom prst="rect">
            <a:avLst/>
          </a:prstGeom>
          <a:noFill/>
        </p:spPr>
      </p:pic>
      <p:sp>
        <p:nvSpPr>
          <p:cNvPr id="82" name="TextBox 81"/>
          <p:cNvSpPr txBox="1"/>
          <p:nvPr/>
        </p:nvSpPr>
        <p:spPr>
          <a:xfrm>
            <a:off x="2218935" y="8682328"/>
            <a:ext cx="3463680" cy="2978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마크 씨가 </a:t>
            </a:r>
            <a:r>
              <a:rPr lang="en-US" altLang="ko-KR" sz="1400">
                <a:latin typeface="서울한강 장체L"/>
                <a:ea typeface="서울한강 장체L"/>
              </a:rPr>
              <a:t>________________________________.</a:t>
            </a:r>
            <a:endParaRPr lang="ko-KR" altLang="en-US" sz="1400">
              <a:latin typeface="서울한강 장체L"/>
              <a:ea typeface="서울한강 장체L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3112853" y="3905934"/>
            <a:ext cx="597830" cy="235974"/>
          </a:xfrm>
          <a:prstGeom prst="roundRect">
            <a:avLst>
              <a:gd name="adj" fmla="val 50000"/>
            </a:avLst>
          </a:prstGeom>
          <a:solidFill>
            <a:srgbClr val="BCF5F6"/>
          </a:solidFill>
          <a:ln>
            <a:solidFill>
              <a:srgbClr val="1BC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400">
                <a:solidFill>
                  <a:schemeClr val="tx1"/>
                </a:solidFill>
                <a:latin typeface="서울남산 장체B"/>
                <a:ea typeface="서울남산 장체B"/>
              </a:rPr>
              <a:t>보기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-15903" y="-7"/>
            <a:ext cx="6881854" cy="818151"/>
            <a:chOff x="-15903" y="-7"/>
            <a:chExt cx="6881854" cy="818151"/>
          </a:xfrm>
        </p:grpSpPr>
        <p:sp>
          <p:nvSpPr>
            <p:cNvPr id="2" name="양쪽 모서리가 둥근 사각형 1"/>
            <p:cNvSpPr/>
            <p:nvPr/>
          </p:nvSpPr>
          <p:spPr>
            <a:xfrm rot="10800000">
              <a:off x="0" y="-7"/>
              <a:ext cx="6865951" cy="81815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4853" y="274493"/>
              <a:ext cx="763351" cy="4475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2400">
                  <a:latin typeface="서울남산 장체EB"/>
                  <a:ea typeface="서울남산 장체EB"/>
                </a:rPr>
                <a:t>듣 기</a:t>
              </a:r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-15903" y="178237"/>
              <a:ext cx="6873903" cy="0"/>
            </a:xfrm>
            <a:prstGeom prst="line">
              <a:avLst/>
            </a:prstGeom>
            <a:ln w="38100">
              <a:solidFill>
                <a:srgbClr val="A7F1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그룹 47"/>
          <p:cNvGrpSpPr/>
          <p:nvPr/>
        </p:nvGrpSpPr>
        <p:grpSpPr>
          <a:xfrm>
            <a:off x="-6351" y="9644390"/>
            <a:ext cx="647317" cy="261610"/>
            <a:chOff x="-6351" y="9644390"/>
            <a:chExt cx="647317" cy="261610"/>
          </a:xfrm>
        </p:grpSpPr>
        <p:sp>
          <p:nvSpPr>
            <p:cNvPr id="54" name="양쪽 모서리가 둥근 사각형 53"/>
            <p:cNvSpPr/>
            <p:nvPr/>
          </p:nvSpPr>
          <p:spPr>
            <a:xfrm rot="5400000">
              <a:off x="190276" y="9468073"/>
              <a:ext cx="241300" cy="63455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18441" y="9644390"/>
              <a:ext cx="325449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100">
                  <a:latin typeface="서울남산 장체B"/>
                  <a:ea typeface="서울남산 장체B"/>
                </a:rPr>
                <a:t>46</a:t>
              </a:r>
              <a:endParaRPr lang="ko-KR" altLang="en-US" sz="1100">
                <a:latin typeface="서울남산 장체B"/>
                <a:ea typeface="서울남산 장체B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324853" y="1107396"/>
            <a:ext cx="4165821" cy="400110"/>
            <a:chOff x="324853" y="1335504"/>
            <a:chExt cx="4165821" cy="400110"/>
          </a:xfrm>
        </p:grpSpPr>
        <p:sp>
          <p:nvSpPr>
            <p:cNvPr id="14" name="TextBox 13"/>
            <p:cNvSpPr txBox="1"/>
            <p:nvPr/>
          </p:nvSpPr>
          <p:spPr>
            <a:xfrm>
              <a:off x="324853" y="1335504"/>
              <a:ext cx="3097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>
                  <a:solidFill>
                    <a:srgbClr val="128184"/>
                  </a:solidFill>
                  <a:latin typeface="서울남산 장체EB"/>
                  <a:ea typeface="서울남산 장체EB"/>
                </a:rPr>
                <a:t>1</a:t>
              </a:r>
              <a:endParaRPr lang="ko-KR" altLang="en-US" sz="2000">
                <a:solidFill>
                  <a:srgbClr val="128184"/>
                </a:solidFill>
                <a:latin typeface="서울남산 장체EB"/>
                <a:ea typeface="서울남산 장체EB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634553" y="1410760"/>
              <a:ext cx="3856120" cy="291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>
                  <a:latin typeface="서울남산 장체B"/>
                  <a:ea typeface="서울남산 장체B"/>
                </a:rPr>
                <a:t>다음을 듣고 빈칸에 들어갈 알맞은 말을 쓰세요</a:t>
              </a:r>
              <a:r>
                <a:rPr lang="en-US" altLang="ko-KR" sz="1400">
                  <a:latin typeface="서울남산 장체B"/>
                  <a:ea typeface="서울남산 장체B"/>
                </a:rPr>
                <a:t>.</a:t>
              </a:r>
              <a:endParaRPr lang="ko-KR" altLang="en-US" sz="1400">
                <a:latin typeface="서울남산 장체B"/>
                <a:ea typeface="서울남산 장체B"/>
              </a:endParaRPr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52708" y="1643279"/>
            <a:ext cx="399966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sz="1400" dirty="0" smtClean="0">
                <a:latin typeface="서울한강 장체L"/>
                <a:ea typeface="서울한강 장체L"/>
              </a:rPr>
              <a:t>가방이 </a:t>
            </a:r>
            <a:r>
              <a:rPr lang="ko-KR" altLang="en-US" sz="1400" dirty="0">
                <a:latin typeface="서울한강 장체L"/>
                <a:ea typeface="서울한강 장체L"/>
              </a:rPr>
              <a:t>어디에 있어요</a:t>
            </a:r>
            <a:r>
              <a:rPr lang="en-US" altLang="ko-KR" sz="1400" dirty="0">
                <a:latin typeface="서울한강 장체L"/>
                <a:ea typeface="서울한강 장체L"/>
              </a:rPr>
              <a:t>?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1400" dirty="0" smtClean="0">
                <a:latin typeface="서울한강 장체L"/>
                <a:ea typeface="서울한강 장체L"/>
              </a:rPr>
              <a:t>책상</a:t>
            </a:r>
            <a:r>
              <a:rPr lang="en-US" altLang="ko-KR" sz="1400" dirty="0" smtClean="0">
                <a:latin typeface="서울한강 장체L"/>
                <a:ea typeface="서울한강 장체L"/>
              </a:rPr>
              <a:t> </a:t>
            </a:r>
            <a:r>
              <a:rPr lang="ko-KR" altLang="en-US" sz="1400" dirty="0">
                <a:latin typeface="서울한강 장체L"/>
                <a:ea typeface="서울한강 장체L"/>
              </a:rPr>
              <a:t>①                     </a:t>
            </a:r>
            <a:r>
              <a:rPr lang="en-US" altLang="ko-KR" sz="1400" dirty="0" smtClean="0">
                <a:latin typeface="서울한강 장체L"/>
                <a:ea typeface="서울한강 장체L"/>
              </a:rPr>
              <a:t>.</a:t>
            </a:r>
            <a:endParaRPr lang="en-US" altLang="ko-KR" sz="1400" dirty="0">
              <a:latin typeface="서울한강 장체L"/>
              <a:ea typeface="서울한강 장체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346" y="1685711"/>
            <a:ext cx="385713" cy="294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400" dirty="0">
                <a:latin typeface="서울한강 장체L"/>
                <a:ea typeface="서울한강 장체L"/>
              </a:rPr>
              <a:t>(1)</a:t>
            </a:r>
            <a:endParaRPr lang="ko-KR" altLang="en-US" sz="1400" dirty="0">
              <a:latin typeface="서울한강 장체L"/>
              <a:ea typeface="서울한강 장체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1033" y="2664145"/>
            <a:ext cx="385713" cy="296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400" dirty="0">
                <a:latin typeface="서울한강 장체L"/>
                <a:ea typeface="서울한강 장체L"/>
              </a:rPr>
              <a:t>(2)</a:t>
            </a:r>
            <a:endParaRPr lang="ko-KR" altLang="en-US" sz="1400" dirty="0">
              <a:latin typeface="서울한강 장체L"/>
              <a:ea typeface="서울한강 장체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470" y="3674606"/>
            <a:ext cx="386166" cy="296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400" dirty="0">
                <a:latin typeface="서울한강 장체L"/>
                <a:ea typeface="서울한강 장체L"/>
              </a:rPr>
              <a:t>(3)</a:t>
            </a:r>
            <a:endParaRPr lang="ko-KR" altLang="en-US" sz="1400" dirty="0">
              <a:latin typeface="서울한강 장체L"/>
              <a:ea typeface="서울한강 장체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656" y="2618730"/>
            <a:ext cx="4382679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sz="1400" dirty="0" smtClean="0">
                <a:latin typeface="서울한강 장체L"/>
                <a:ea typeface="서울한강 장체L"/>
              </a:rPr>
              <a:t>①            </a:t>
            </a:r>
            <a:r>
              <a:rPr lang="ko-KR" altLang="en-US" sz="1400" dirty="0">
                <a:latin typeface="서울한강 장체L"/>
                <a:ea typeface="서울한강 장체L"/>
              </a:rPr>
              <a:t>책상 위에 있어요</a:t>
            </a:r>
            <a:r>
              <a:rPr lang="en-US" altLang="ko-KR" sz="1400" dirty="0">
                <a:latin typeface="서울한강 장체L"/>
                <a:ea typeface="서울한강 장체L"/>
              </a:rPr>
              <a:t>?</a:t>
            </a:r>
          </a:p>
          <a:p>
            <a:pPr algn="just">
              <a:lnSpc>
                <a:spcPct val="150000"/>
              </a:lnSpc>
              <a:defRPr lang="ko-KR" altLang="en-US"/>
            </a:pPr>
            <a:r>
              <a:rPr lang="ko-KR" altLang="en-US" sz="1400" dirty="0" smtClean="0">
                <a:latin typeface="서울한강 장체L"/>
                <a:ea typeface="서울한강 장체L"/>
              </a:rPr>
              <a:t>아니요</a:t>
            </a:r>
            <a:r>
              <a:rPr lang="en-US" altLang="ko-KR" sz="1400" dirty="0">
                <a:latin typeface="서울한강 장체L"/>
                <a:ea typeface="서울한강 장체L"/>
              </a:rPr>
              <a:t>, </a:t>
            </a:r>
            <a:r>
              <a:rPr lang="ko-KR" altLang="en-US" sz="1400" dirty="0">
                <a:latin typeface="서울한강 장체L"/>
                <a:ea typeface="서울한강 장체L"/>
              </a:rPr>
              <a:t>책상 위에 없어요</a:t>
            </a:r>
            <a:r>
              <a:rPr lang="en-US" altLang="ko-KR" sz="1400" dirty="0">
                <a:latin typeface="서울한강 장체L"/>
                <a:ea typeface="서울한강 장체L"/>
              </a:rPr>
              <a:t>.</a:t>
            </a:r>
            <a:r>
              <a:rPr lang="ko-KR" altLang="en-US" sz="1400" dirty="0">
                <a:latin typeface="서울한강 장체L"/>
                <a:ea typeface="서울한강 장체L"/>
              </a:rPr>
              <a:t>  ②            </a:t>
            </a:r>
            <a:r>
              <a:rPr lang="en-US" altLang="ko-KR" sz="1400" dirty="0">
                <a:latin typeface="서울한강 장체L"/>
                <a:ea typeface="서울한강 장체L"/>
              </a:rPr>
              <a:t>                  </a:t>
            </a:r>
            <a:r>
              <a:rPr lang="ko-KR" altLang="en-US" sz="1400" dirty="0">
                <a:latin typeface="서울한강 장체L"/>
                <a:ea typeface="서울한강 장체L"/>
              </a:rPr>
              <a:t>  </a:t>
            </a:r>
            <a:r>
              <a:rPr lang="en-US" altLang="ko-KR" sz="1400" dirty="0" smtClean="0">
                <a:latin typeface="서울한강 장체L"/>
                <a:ea typeface="서울한강 장체L"/>
              </a:rPr>
              <a:t>.</a:t>
            </a:r>
            <a:endParaRPr lang="en-US" altLang="ko-KR" sz="1400" dirty="0">
              <a:latin typeface="서울한강 장체L"/>
              <a:ea typeface="서울한강 장체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59656" y="3644679"/>
            <a:ext cx="4222376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en-US" altLang="ko-KR" sz="1400" dirty="0" smtClean="0">
                <a:latin typeface="서울한강 장체L"/>
                <a:ea typeface="서울한강 장체L"/>
              </a:rPr>
              <a:t>①</a:t>
            </a:r>
            <a:r>
              <a:rPr lang="ko-KR" altLang="en-US" sz="1400" dirty="0" smtClean="0">
                <a:latin typeface="서울한강 장체L"/>
                <a:ea typeface="서울한강 장체L"/>
              </a:rPr>
              <a:t>            </a:t>
            </a:r>
            <a:r>
              <a:rPr lang="ko-KR" altLang="en-US" sz="1400" dirty="0">
                <a:latin typeface="서울한강 장체L"/>
                <a:ea typeface="서울한강 장체L"/>
              </a:rPr>
              <a:t>어디에 있어요</a:t>
            </a:r>
            <a:r>
              <a:rPr lang="en-US" altLang="ko-KR" sz="1400" dirty="0">
                <a:latin typeface="서울한강 장체L"/>
                <a:ea typeface="서울한강 장체L"/>
              </a:rPr>
              <a:t>?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1400" dirty="0" smtClean="0">
                <a:latin typeface="서울한강 장체L"/>
                <a:ea typeface="서울한강 장체L"/>
              </a:rPr>
              <a:t>방에 </a:t>
            </a:r>
            <a:r>
              <a:rPr lang="ko-KR" altLang="en-US" sz="1400" dirty="0">
                <a:latin typeface="서울한강 장체L"/>
                <a:ea typeface="서울한강 장체L"/>
              </a:rPr>
              <a:t>있어요</a:t>
            </a:r>
            <a:r>
              <a:rPr lang="en-US" altLang="ko-KR" sz="1400" dirty="0">
                <a:latin typeface="서울한강 장체L"/>
                <a:ea typeface="서울한강 장체L"/>
              </a:rPr>
              <a:t>.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en-US" altLang="ko-KR" sz="1400" dirty="0" smtClean="0">
                <a:latin typeface="서울한강 장체L"/>
                <a:ea typeface="서울한강 장체L"/>
              </a:rPr>
              <a:t>②</a:t>
            </a:r>
            <a:r>
              <a:rPr lang="ko-KR" altLang="en-US" sz="1400" dirty="0" smtClean="0">
                <a:latin typeface="서울한강 장체L"/>
                <a:ea typeface="서울한강 장체L"/>
              </a:rPr>
              <a:t>                            </a:t>
            </a:r>
            <a:r>
              <a:rPr lang="en-US" altLang="ko-KR" sz="1400" dirty="0">
                <a:latin typeface="서울한강 장체L"/>
                <a:ea typeface="서울한강 장체L"/>
              </a:rPr>
              <a:t>?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1400" dirty="0" smtClean="0">
                <a:latin typeface="서울한강 장체L"/>
                <a:ea typeface="서울한강 장체L"/>
              </a:rPr>
              <a:t>아니요</a:t>
            </a:r>
            <a:r>
              <a:rPr lang="en-US" altLang="ko-KR" sz="1400" dirty="0">
                <a:latin typeface="서울한강 장체L"/>
                <a:ea typeface="서울한강 장체L"/>
              </a:rPr>
              <a:t>, </a:t>
            </a:r>
            <a:r>
              <a:rPr lang="ko-KR" altLang="en-US" sz="1400" dirty="0">
                <a:latin typeface="서울한강 장체L"/>
                <a:ea typeface="서울한강 장체L"/>
              </a:rPr>
              <a:t>책상 아래에 있어요</a:t>
            </a:r>
            <a:r>
              <a:rPr lang="en-US" altLang="ko-KR" sz="1400" dirty="0">
                <a:latin typeface="서울한강 장체L"/>
                <a:ea typeface="서울한강 장체L"/>
              </a:rPr>
              <a:t>.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1400" dirty="0" smtClean="0">
                <a:latin typeface="서울한강 장체L"/>
                <a:ea typeface="서울한강 장체L"/>
              </a:rPr>
              <a:t>책은 </a:t>
            </a:r>
            <a:r>
              <a:rPr lang="ko-KR" altLang="en-US" sz="1400" dirty="0">
                <a:latin typeface="서울한강 장체L"/>
                <a:ea typeface="서울한강 장체L"/>
              </a:rPr>
              <a:t>가방 ③                     </a:t>
            </a:r>
            <a:r>
              <a:rPr lang="en-US" altLang="ko-KR" sz="1400" dirty="0">
                <a:latin typeface="서울한강 장체L"/>
                <a:ea typeface="서울한강 장체L"/>
              </a:rPr>
              <a:t>?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1400" dirty="0" smtClean="0">
                <a:latin typeface="서울한강 장체L"/>
                <a:ea typeface="서울한강 장체L"/>
              </a:rPr>
              <a:t>네</a:t>
            </a:r>
            <a:r>
              <a:rPr lang="en-US" altLang="ko-KR" sz="1400" dirty="0">
                <a:latin typeface="서울한강 장체L"/>
                <a:ea typeface="서울한강 장체L"/>
              </a:rPr>
              <a:t>, </a:t>
            </a:r>
            <a:r>
              <a:rPr lang="ko-KR" altLang="en-US" sz="1400" dirty="0">
                <a:latin typeface="서울한강 장체L"/>
                <a:ea typeface="서울한강 장체L"/>
              </a:rPr>
              <a:t>가방 안에 있어요</a:t>
            </a:r>
            <a:r>
              <a:rPr lang="en-US" altLang="ko-KR" sz="1400" dirty="0" smtClean="0">
                <a:latin typeface="서울한강 장체L"/>
                <a:ea typeface="서울한강 장체L"/>
              </a:rPr>
              <a:t>.</a:t>
            </a:r>
            <a:endParaRPr lang="en-US" altLang="ko-KR" sz="1400" dirty="0">
              <a:latin typeface="서울한강 장체L"/>
              <a:ea typeface="서울한강 장체L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450585" y="7053213"/>
            <a:ext cx="3856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400" dirty="0">
                <a:latin typeface="서울한강 장체L"/>
                <a:ea typeface="서울한강 장체L"/>
              </a:rPr>
              <a:t>(1) </a:t>
            </a:r>
            <a:r>
              <a:rPr lang="ko-KR" altLang="en-US" sz="1400" dirty="0">
                <a:latin typeface="서울한강 장체L"/>
                <a:ea typeface="서울한강 장체L"/>
              </a:rPr>
              <a:t>무엇에 대한 글이에요</a:t>
            </a:r>
            <a:r>
              <a:rPr lang="en-US" altLang="ko-KR" sz="1400" dirty="0">
                <a:latin typeface="서울한강 장체L"/>
                <a:ea typeface="서울한강 장체L"/>
              </a:rPr>
              <a:t>?</a:t>
            </a:r>
            <a:endParaRPr lang="ko-KR" altLang="en-US" sz="1400" dirty="0">
              <a:latin typeface="서울한강 장체L"/>
              <a:ea typeface="서울한강 장체L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450584" y="8176038"/>
            <a:ext cx="3856121" cy="297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400" dirty="0">
                <a:latin typeface="서울한강 장체L"/>
                <a:ea typeface="서울한강 장체L"/>
              </a:rPr>
              <a:t>(2) </a:t>
            </a:r>
            <a:r>
              <a:rPr lang="ko-KR" altLang="en-US" sz="1400" dirty="0">
                <a:latin typeface="서울한강 장체L"/>
                <a:ea typeface="서울한강 장체L"/>
              </a:rPr>
              <a:t>들은 내용과 같은 것을 고르세요</a:t>
            </a:r>
            <a:r>
              <a:rPr lang="en-US" altLang="ko-KR" sz="1400" dirty="0">
                <a:latin typeface="서울한강 장체L"/>
                <a:ea typeface="서울한강 장체L"/>
              </a:rPr>
              <a:t>.</a:t>
            </a:r>
            <a:endParaRPr lang="ko-KR" altLang="en-US" sz="1400" dirty="0">
              <a:latin typeface="서울한강 장체L"/>
              <a:ea typeface="서울한강 장체L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1864184" y="1967747"/>
            <a:ext cx="1076468" cy="34632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70334" y="7404505"/>
            <a:ext cx="3429000" cy="7201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defRPr lang="ko-KR" altLang="en-US"/>
            </a:pPr>
            <a:r>
              <a:rPr lang="ko-KR" altLang="en-US" sz="1400" dirty="0">
                <a:latin typeface="서울한강 장체L"/>
                <a:ea typeface="서울한강 장체L"/>
              </a:rPr>
              <a:t>① 국적 </a:t>
            </a:r>
            <a:r>
              <a:rPr lang="en-US" altLang="ko-KR" sz="1400" dirty="0">
                <a:latin typeface="서울한강 장체L"/>
                <a:ea typeface="서울한강 장체L"/>
              </a:rPr>
              <a:t>			</a:t>
            </a:r>
            <a:r>
              <a:rPr lang="ko-KR" altLang="en-US" sz="1400" dirty="0">
                <a:latin typeface="서울한강 장체L"/>
                <a:ea typeface="서울한강 장체L"/>
              </a:rPr>
              <a:t>② 위치</a:t>
            </a:r>
          </a:p>
          <a:p>
            <a:pPr>
              <a:lnSpc>
                <a:spcPct val="100000"/>
              </a:lnSpc>
              <a:defRPr lang="ko-KR" altLang="en-US"/>
            </a:pPr>
            <a:r>
              <a:rPr lang="ko-KR" altLang="en-US" sz="1400" dirty="0">
                <a:latin typeface="서울한강 장체L"/>
                <a:ea typeface="서울한강 장체L"/>
              </a:rPr>
              <a:t>③ 동작</a:t>
            </a:r>
            <a:r>
              <a:rPr lang="en-US" altLang="ko-KR" sz="1400" dirty="0">
                <a:latin typeface="서울한강 장체L"/>
                <a:ea typeface="서울한강 장체L"/>
              </a:rPr>
              <a:t>			</a:t>
            </a:r>
            <a:r>
              <a:rPr lang="ko-KR" altLang="en-US" sz="1400" dirty="0">
                <a:latin typeface="서울한강 장체L"/>
                <a:ea typeface="서울한강 장체L"/>
              </a:rPr>
              <a:t>④ 직업</a:t>
            </a:r>
          </a:p>
          <a:p>
            <a:pPr>
              <a:lnSpc>
                <a:spcPct val="100000"/>
              </a:lnSpc>
              <a:defRPr lang="ko-KR" altLang="en-US"/>
            </a:pPr>
            <a:r>
              <a:rPr lang="en-US" altLang="ko-KR" sz="1400" dirty="0">
                <a:latin typeface="서울한강 장체L"/>
                <a:ea typeface="서울한강 장체L"/>
              </a:rPr>
              <a:t>	</a:t>
            </a:r>
            <a:endParaRPr lang="ko-KR" altLang="en-US" sz="1400" dirty="0">
              <a:latin typeface="서울한강 장체L"/>
              <a:ea typeface="서울한강 장체L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1563629" y="2685169"/>
            <a:ext cx="540060" cy="2918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3331707" y="2994618"/>
            <a:ext cx="1643235" cy="30770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1563629" y="3690118"/>
            <a:ext cx="540060" cy="2918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1563629" y="4334497"/>
            <a:ext cx="1446200" cy="2918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2238854" y="4979579"/>
            <a:ext cx="1092853" cy="2792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677646" y="8558995"/>
            <a:ext cx="3706892" cy="946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defRPr lang="ko-KR" altLang="en-US"/>
            </a:pPr>
            <a:r>
              <a:rPr lang="ko-KR" altLang="en-US" sz="1400" dirty="0">
                <a:latin typeface="서울한강 장체L"/>
                <a:ea typeface="서울한강 장체L"/>
              </a:rPr>
              <a:t>① 책상 밑에 책이 있어요</a:t>
            </a:r>
            <a:r>
              <a:rPr lang="en-US" altLang="ko-KR" sz="1400" dirty="0">
                <a:latin typeface="서울한강 장체L"/>
                <a:ea typeface="서울한강 장체L"/>
              </a:rPr>
              <a:t>.</a:t>
            </a:r>
          </a:p>
          <a:p>
            <a:pPr>
              <a:lnSpc>
                <a:spcPct val="100000"/>
              </a:lnSpc>
              <a:defRPr lang="ko-KR" altLang="en-US"/>
            </a:pPr>
            <a:r>
              <a:rPr lang="en-US" altLang="ko-KR" sz="1400" dirty="0">
                <a:latin typeface="서울한강 장체L"/>
                <a:ea typeface="서울한강 장체L"/>
              </a:rPr>
              <a:t>② </a:t>
            </a:r>
            <a:r>
              <a:rPr lang="ko-KR" altLang="en-US" sz="1400" dirty="0">
                <a:latin typeface="서울한강 장체L"/>
                <a:ea typeface="서울한강 장체L"/>
              </a:rPr>
              <a:t>책상 옆에 가방이 있어요</a:t>
            </a:r>
            <a:r>
              <a:rPr lang="en-US" altLang="ko-KR" sz="1400" dirty="0">
                <a:latin typeface="서울한강 장체L"/>
                <a:ea typeface="서울한강 장체L"/>
              </a:rPr>
              <a:t>.</a:t>
            </a:r>
          </a:p>
          <a:p>
            <a:pPr>
              <a:lnSpc>
                <a:spcPct val="100000"/>
              </a:lnSpc>
              <a:defRPr lang="ko-KR" altLang="en-US"/>
            </a:pPr>
            <a:r>
              <a:rPr lang="en-US" altLang="ko-KR" sz="1400" dirty="0">
                <a:latin typeface="서울한강 장체L"/>
                <a:ea typeface="서울한강 장체L"/>
              </a:rPr>
              <a:t>③ </a:t>
            </a:r>
            <a:r>
              <a:rPr lang="ko-KR" altLang="en-US" sz="1400" dirty="0">
                <a:latin typeface="서울한강 장체L"/>
                <a:ea typeface="서울한강 장체L"/>
              </a:rPr>
              <a:t>책상 앞에 의자가 있어요</a:t>
            </a:r>
            <a:r>
              <a:rPr lang="en-US" altLang="ko-KR" sz="1400" dirty="0">
                <a:latin typeface="서울한강 장체L"/>
                <a:ea typeface="서울한강 장체L"/>
              </a:rPr>
              <a:t>.</a:t>
            </a:r>
          </a:p>
          <a:p>
            <a:pPr>
              <a:lnSpc>
                <a:spcPct val="100000"/>
              </a:lnSpc>
              <a:defRPr lang="ko-KR" altLang="en-US"/>
            </a:pPr>
            <a:r>
              <a:rPr lang="en-US" altLang="ko-KR" sz="1400" dirty="0">
                <a:latin typeface="서울한강 장체L"/>
                <a:ea typeface="서울한강 장체L"/>
              </a:rPr>
              <a:t>④ </a:t>
            </a:r>
            <a:r>
              <a:rPr lang="ko-KR" altLang="en-US" sz="1400" dirty="0">
                <a:latin typeface="서울한강 장체L"/>
                <a:ea typeface="서울한강 장체L"/>
              </a:rPr>
              <a:t>책상 아래에 펜이 있어요</a:t>
            </a:r>
            <a:r>
              <a:rPr lang="en-US" altLang="ko-KR" sz="1400" dirty="0">
                <a:latin typeface="서울한강 장체L"/>
                <a:ea typeface="서울한강 장체L"/>
              </a:rPr>
              <a:t>.</a:t>
            </a:r>
          </a:p>
        </p:txBody>
      </p:sp>
      <p:grpSp>
        <p:nvGrpSpPr>
          <p:cNvPr id="2052" name="그룹 2051"/>
          <p:cNvGrpSpPr/>
          <p:nvPr/>
        </p:nvGrpSpPr>
        <p:grpSpPr>
          <a:xfrm>
            <a:off x="382917" y="6459798"/>
            <a:ext cx="4189083" cy="398202"/>
            <a:chOff x="333371" y="5698040"/>
            <a:chExt cx="4165823" cy="398202"/>
          </a:xfrm>
        </p:grpSpPr>
        <p:grpSp>
          <p:nvGrpSpPr>
            <p:cNvPr id="22" name="그룹 21"/>
            <p:cNvGrpSpPr/>
            <p:nvPr/>
          </p:nvGrpSpPr>
          <p:grpSpPr>
            <a:xfrm>
              <a:off x="333371" y="5698040"/>
              <a:ext cx="4165823" cy="388680"/>
              <a:chOff x="324849" y="1335501"/>
              <a:chExt cx="4165822" cy="38868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324849" y="1335501"/>
                <a:ext cx="310515" cy="3886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lang="ko-KR" altLang="en-US"/>
                </a:pPr>
                <a:r>
                  <a:rPr lang="en-US" altLang="ko-KR" sz="2000">
                    <a:solidFill>
                      <a:srgbClr val="128184"/>
                    </a:solidFill>
                    <a:latin typeface="서울남산 장체EB"/>
                    <a:ea typeface="서울남산 장체EB"/>
                  </a:rPr>
                  <a:t>2</a:t>
                </a:r>
                <a:endParaRPr lang="ko-KR" altLang="en-US" sz="2000">
                  <a:solidFill>
                    <a:srgbClr val="128184"/>
                  </a:solidFill>
                  <a:latin typeface="서울남산 장체EB"/>
                  <a:ea typeface="서울남산 장체EB"/>
                </a:endParaRPr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634543" y="1410756"/>
                <a:ext cx="3856128" cy="294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 lang="ko-KR" altLang="en-US"/>
                </a:pPr>
                <a:r>
                  <a:rPr lang="ko-KR" altLang="en-US" sz="1400">
                    <a:latin typeface="서울남산 장체B"/>
                    <a:ea typeface="서울남산 장체B"/>
                  </a:rPr>
                  <a:t>다음을 듣고 질문에 답하세요</a:t>
                </a:r>
                <a:r>
                  <a:rPr lang="en-US" altLang="ko-KR" sz="1400">
                    <a:latin typeface="서울남산 장체B"/>
                    <a:ea typeface="서울남산 장체B"/>
                  </a:rPr>
                  <a:t>.</a:t>
                </a:r>
                <a:endParaRPr lang="ko-KR" altLang="en-US" sz="1400">
                  <a:latin typeface="서울남산 장체B"/>
                  <a:ea typeface="서울남산 장체B"/>
                </a:endParaRPr>
              </a:p>
            </p:txBody>
          </p:sp>
        </p:grpSp>
        <p:grpSp>
          <p:nvGrpSpPr>
            <p:cNvPr id="44" name="그룹 43"/>
            <p:cNvGrpSpPr/>
            <p:nvPr/>
          </p:nvGrpSpPr>
          <p:grpSpPr>
            <a:xfrm>
              <a:off x="2817357" y="5748837"/>
              <a:ext cx="369703" cy="347405"/>
              <a:chOff x="3905250" y="1187141"/>
              <a:chExt cx="369703" cy="347405"/>
            </a:xfrm>
          </p:grpSpPr>
          <p:pic>
            <p:nvPicPr>
              <p:cNvPr id="45" name="그림 44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3905250" y="1187141"/>
                <a:ext cx="342900" cy="298525"/>
              </a:xfrm>
              <a:prstGeom prst="rect">
                <a:avLst/>
              </a:prstGeom>
            </p:spPr>
          </p:pic>
          <p:sp>
            <p:nvSpPr>
              <p:cNvPr id="46" name="TextBox 46"/>
              <p:cNvSpPr txBox="1"/>
              <p:nvPr/>
            </p:nvSpPr>
            <p:spPr>
              <a:xfrm>
                <a:off x="3926656" y="1297611"/>
                <a:ext cx="348296" cy="236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lang="ko-KR" altLang="en-US"/>
                </a:pPr>
                <a:r>
                  <a:rPr lang="en-US" altLang="ko-KR" sz="1000">
                    <a:latin typeface="서울한강 장체B"/>
                    <a:ea typeface="서울한강 장체B"/>
                  </a:rPr>
                  <a:t>12</a:t>
                </a:r>
                <a:endParaRPr lang="ko-KR" altLang="en-US" sz="1000">
                  <a:latin typeface="서울한강 장체B"/>
                  <a:ea typeface="서울한강 장체B"/>
                </a:endParaRPr>
              </a:p>
            </p:txBody>
          </p:sp>
        </p:grpSp>
      </p:grpSp>
      <p:grpSp>
        <p:nvGrpSpPr>
          <p:cNvPr id="47" name="그룹 46"/>
          <p:cNvGrpSpPr/>
          <p:nvPr/>
        </p:nvGrpSpPr>
        <p:grpSpPr>
          <a:xfrm>
            <a:off x="3981875" y="1167626"/>
            <a:ext cx="1130589" cy="344944"/>
            <a:chOff x="3940746" y="1182652"/>
            <a:chExt cx="1130589" cy="344944"/>
          </a:xfrm>
        </p:grpSpPr>
        <p:grpSp>
          <p:nvGrpSpPr>
            <p:cNvPr id="49" name="그룹 48"/>
            <p:cNvGrpSpPr/>
            <p:nvPr/>
          </p:nvGrpSpPr>
          <p:grpSpPr>
            <a:xfrm>
              <a:off x="3940746" y="1182652"/>
              <a:ext cx="357715" cy="344944"/>
              <a:chOff x="3905250" y="1187141"/>
              <a:chExt cx="357715" cy="344944"/>
            </a:xfrm>
          </p:grpSpPr>
          <p:pic>
            <p:nvPicPr>
              <p:cNvPr id="57" name="그림 56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3905250" y="1187141"/>
                <a:ext cx="342900" cy="298525"/>
              </a:xfrm>
              <a:prstGeom prst="rect">
                <a:avLst/>
              </a:prstGeom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3926659" y="1297616"/>
                <a:ext cx="336306" cy="23446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lang="ko-KR" altLang="en-US"/>
                </a:pPr>
                <a:r>
                  <a:rPr lang="ko-KR" altLang="en-US" sz="1000">
                    <a:latin typeface="서울한강 장체B"/>
                    <a:ea typeface="서울한강 장체B"/>
                  </a:rPr>
                  <a:t> </a:t>
                </a:r>
                <a:r>
                  <a:rPr lang="en-US" altLang="ko-KR" sz="1000">
                    <a:latin typeface="서울한강 장체B"/>
                    <a:ea typeface="서울한강 장체B"/>
                  </a:rPr>
                  <a:t>09</a:t>
                </a:r>
              </a:p>
            </p:txBody>
          </p:sp>
        </p:grpSp>
        <p:grpSp>
          <p:nvGrpSpPr>
            <p:cNvPr id="50" name="그룹 49"/>
            <p:cNvGrpSpPr/>
            <p:nvPr/>
          </p:nvGrpSpPr>
          <p:grpSpPr>
            <a:xfrm>
              <a:off x="4338308" y="1182652"/>
              <a:ext cx="342900" cy="344944"/>
              <a:chOff x="3905250" y="1187141"/>
              <a:chExt cx="342900" cy="344944"/>
            </a:xfrm>
          </p:grpSpPr>
          <p:pic>
            <p:nvPicPr>
              <p:cNvPr id="55" name="그림 54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3905250" y="1187141"/>
                <a:ext cx="342900" cy="298525"/>
              </a:xfrm>
              <a:prstGeom prst="rect">
                <a:avLst/>
              </a:prstGeom>
            </p:spPr>
          </p:pic>
          <p:sp>
            <p:nvSpPr>
              <p:cNvPr id="56" name="TextBox 55"/>
              <p:cNvSpPr txBox="1"/>
              <p:nvPr/>
            </p:nvSpPr>
            <p:spPr>
              <a:xfrm>
                <a:off x="3926659" y="1297616"/>
                <a:ext cx="300694" cy="23446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lang="ko-KR" altLang="en-US"/>
                </a:pPr>
                <a:r>
                  <a:rPr lang="en-US" altLang="ko-KR" sz="1000">
                    <a:latin typeface="서울한강 장체B"/>
                    <a:ea typeface="서울한강 장체B"/>
                  </a:rPr>
                  <a:t>10</a:t>
                </a:r>
                <a:endParaRPr lang="ko-KR" altLang="en-US" sz="1000">
                  <a:latin typeface="서울한강 장체B"/>
                  <a:ea typeface="서울한강 장체B"/>
                </a:endParaRPr>
              </a:p>
            </p:txBody>
          </p:sp>
        </p:grpSp>
        <p:grpSp>
          <p:nvGrpSpPr>
            <p:cNvPr id="51" name="그룹 50"/>
            <p:cNvGrpSpPr/>
            <p:nvPr/>
          </p:nvGrpSpPr>
          <p:grpSpPr>
            <a:xfrm>
              <a:off x="4728435" y="1182652"/>
              <a:ext cx="342900" cy="344944"/>
              <a:chOff x="3905250" y="1187141"/>
              <a:chExt cx="342900" cy="344944"/>
            </a:xfrm>
          </p:grpSpPr>
          <p:pic>
            <p:nvPicPr>
              <p:cNvPr id="52" name="그림 51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3905250" y="1187141"/>
                <a:ext cx="342900" cy="298525"/>
              </a:xfrm>
              <a:prstGeom prst="rect">
                <a:avLst/>
              </a:prstGeom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3926659" y="1297616"/>
                <a:ext cx="301092" cy="23446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lang="ko-KR" altLang="en-US"/>
                </a:pPr>
                <a:r>
                  <a:rPr lang="en-US" altLang="ko-KR" sz="1000">
                    <a:latin typeface="서울한강 장체B"/>
                    <a:ea typeface="서울한강 장체B"/>
                  </a:rPr>
                  <a:t>11</a:t>
                </a:r>
                <a:endParaRPr lang="ko-KR" altLang="en-US" sz="1000">
                  <a:latin typeface="서울한강 장체B"/>
                  <a:ea typeface="서울한강 장체B"/>
                </a:endParaRPr>
              </a:p>
            </p:txBody>
          </p:sp>
        </p:grpSp>
      </p:grpSp>
      <p:sp>
        <p:nvSpPr>
          <p:cNvPr id="59" name="TextBox 58"/>
          <p:cNvSpPr txBox="1"/>
          <p:nvPr/>
        </p:nvSpPr>
        <p:spPr>
          <a:xfrm>
            <a:off x="869689" y="1637667"/>
            <a:ext cx="21851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가</a:t>
            </a:r>
            <a:endParaRPr lang="en-US" altLang="ko-KR" sz="1400" dirty="0" smtClean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나</a:t>
            </a:r>
            <a:endParaRPr lang="en-US" altLang="ko-KR" sz="1400" dirty="0" smtClean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6960" y="2616856"/>
            <a:ext cx="21851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가</a:t>
            </a:r>
            <a:endParaRPr lang="en-US" altLang="ko-KR" sz="1400" dirty="0" smtClean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나</a:t>
            </a:r>
            <a:endParaRPr lang="en-US" altLang="ko-KR" sz="1400" dirty="0" smtClean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56960" y="3644680"/>
            <a:ext cx="218515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가</a:t>
            </a:r>
            <a:endParaRPr lang="en-US" altLang="ko-KR" sz="1400" dirty="0" smtClean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나</a:t>
            </a:r>
            <a:endParaRPr lang="en-US" altLang="ko-KR" sz="1400" dirty="0" smtClean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가</a:t>
            </a:r>
            <a:endParaRPr lang="en-US" altLang="ko-KR" sz="1400" dirty="0" smtClean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나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가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나</a:t>
            </a:r>
            <a:endParaRPr lang="en-US" altLang="ko-KR" sz="1400" dirty="0" smtClean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-15903" y="-7"/>
            <a:ext cx="6881854" cy="818151"/>
            <a:chOff x="-15903" y="-7"/>
            <a:chExt cx="6881854" cy="818151"/>
          </a:xfrm>
        </p:grpSpPr>
        <p:sp>
          <p:nvSpPr>
            <p:cNvPr id="3" name="양쪽 모서리가 둥근 사각형 2"/>
            <p:cNvSpPr/>
            <p:nvPr/>
          </p:nvSpPr>
          <p:spPr>
            <a:xfrm rot="10800000">
              <a:off x="0" y="-7"/>
              <a:ext cx="6865951" cy="81815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4853" y="274493"/>
              <a:ext cx="918841" cy="4475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2400">
                  <a:latin typeface="서울남산 장체EB"/>
                  <a:ea typeface="서울남산 장체EB"/>
                </a:rPr>
                <a:t>말하기</a:t>
              </a:r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-15903" y="178237"/>
              <a:ext cx="6873903" cy="0"/>
            </a:xfrm>
            <a:prstGeom prst="line">
              <a:avLst/>
            </a:prstGeom>
            <a:ln w="38100">
              <a:solidFill>
                <a:srgbClr val="A7F1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5"/>
          <p:cNvGrpSpPr/>
          <p:nvPr/>
        </p:nvGrpSpPr>
        <p:grpSpPr>
          <a:xfrm>
            <a:off x="6217002" y="9644390"/>
            <a:ext cx="648372" cy="261610"/>
            <a:chOff x="-20170" y="9644390"/>
            <a:chExt cx="648372" cy="261610"/>
          </a:xfrm>
        </p:grpSpPr>
        <p:sp>
          <p:nvSpPr>
            <p:cNvPr id="7" name="양쪽 모서리가 둥근 사각형 6"/>
            <p:cNvSpPr/>
            <p:nvPr/>
          </p:nvSpPr>
          <p:spPr>
            <a:xfrm rot="16200000">
              <a:off x="190276" y="9468073"/>
              <a:ext cx="241300" cy="63455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20170" y="9644390"/>
              <a:ext cx="322863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100">
                  <a:latin typeface="서울남산 장체B"/>
                  <a:ea typeface="서울남산 장체B"/>
                </a:rPr>
                <a:t>47</a:t>
              </a:r>
              <a:endParaRPr lang="ko-KR" altLang="en-US" sz="1100">
                <a:latin typeface="서울남산 장체B"/>
                <a:ea typeface="서울남산 장체B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24853" y="1107396"/>
            <a:ext cx="4165821" cy="400110"/>
            <a:chOff x="324853" y="1335504"/>
            <a:chExt cx="4165821" cy="400110"/>
          </a:xfrm>
        </p:grpSpPr>
        <p:sp>
          <p:nvSpPr>
            <p:cNvPr id="10" name="TextBox 9"/>
            <p:cNvSpPr txBox="1"/>
            <p:nvPr/>
          </p:nvSpPr>
          <p:spPr>
            <a:xfrm>
              <a:off x="324853" y="1335504"/>
              <a:ext cx="30970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>
                  <a:solidFill>
                    <a:srgbClr val="128184"/>
                  </a:solidFill>
                  <a:latin typeface="서울남산 장체EB"/>
                  <a:ea typeface="서울남산 장체EB"/>
                </a:rPr>
                <a:t>1</a:t>
              </a:r>
              <a:endParaRPr lang="ko-KR" altLang="en-US" sz="2000">
                <a:solidFill>
                  <a:srgbClr val="128184"/>
                </a:solidFill>
                <a:latin typeface="서울남산 장체EB"/>
                <a:ea typeface="서울남산 장체EB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634553" y="1410760"/>
              <a:ext cx="3856120" cy="291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>
                  <a:latin typeface="서울남산 장체B"/>
                  <a:ea typeface="서울남산 장체B"/>
                </a:rPr>
                <a:t>그림을 보고 </a:t>
              </a:r>
              <a:r>
                <a:rPr lang="en-US" altLang="ko-KR" sz="1400">
                  <a:latin typeface="서울남산 장체B"/>
                  <a:ea typeface="서울남산 장체B"/>
                </a:rPr>
                <a:t>&lt;</a:t>
              </a:r>
              <a:r>
                <a:rPr lang="ko-KR" altLang="en-US" sz="1400">
                  <a:latin typeface="서울남산 장체B"/>
                  <a:ea typeface="서울남산 장체B"/>
                </a:rPr>
                <a:t>보기</a:t>
              </a:r>
              <a:r>
                <a:rPr lang="en-US" altLang="ko-KR" sz="1400">
                  <a:latin typeface="서울남산 장체B"/>
                  <a:ea typeface="서울남산 장체B"/>
                </a:rPr>
                <a:t>&gt;</a:t>
              </a:r>
              <a:r>
                <a:rPr lang="ko-KR" altLang="en-US" sz="1400">
                  <a:latin typeface="서울남산 장체B"/>
                  <a:ea typeface="서울남산 장체B"/>
                </a:rPr>
                <a:t>와 같이 이야기해 보세요</a:t>
              </a:r>
              <a:r>
                <a:rPr lang="en-US" altLang="ko-KR" sz="1400">
                  <a:latin typeface="서울남산 장체B"/>
                  <a:ea typeface="서울남산 장체B"/>
                </a:rPr>
                <a:t>.</a:t>
              </a:r>
              <a:endParaRPr lang="ko-KR" altLang="en-US" sz="1400">
                <a:latin typeface="서울남산 장체B"/>
                <a:ea typeface="서울남산 장체B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grpSp>
        <p:nvGrpSpPr>
          <p:cNvPr id="45" name="그룹 44"/>
          <p:cNvGrpSpPr/>
          <p:nvPr/>
        </p:nvGrpSpPr>
        <p:grpSpPr>
          <a:xfrm>
            <a:off x="324853" y="5766735"/>
            <a:ext cx="5926613" cy="400110"/>
            <a:chOff x="324853" y="1335504"/>
            <a:chExt cx="5926613" cy="400110"/>
          </a:xfrm>
        </p:grpSpPr>
        <p:sp>
          <p:nvSpPr>
            <p:cNvPr id="46" name="TextBox 45"/>
            <p:cNvSpPr txBox="1"/>
            <p:nvPr/>
          </p:nvSpPr>
          <p:spPr>
            <a:xfrm>
              <a:off x="324853" y="1335504"/>
              <a:ext cx="30970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>
                  <a:solidFill>
                    <a:srgbClr val="128184"/>
                  </a:solidFill>
                  <a:latin typeface="서울남산 장체EB"/>
                  <a:ea typeface="서울남산 장체EB"/>
                </a:rPr>
                <a:t>2</a:t>
              </a:r>
              <a:endParaRPr lang="ko-KR" altLang="en-US" sz="2000">
                <a:solidFill>
                  <a:srgbClr val="128184"/>
                </a:solidFill>
                <a:latin typeface="서울남산 장체EB"/>
                <a:ea typeface="서울남산 장체EB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634553" y="1410760"/>
              <a:ext cx="56169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>
                  <a:latin typeface="서울남산 장체B"/>
                  <a:ea typeface="서울남산 장체B"/>
                </a:rPr>
                <a:t>친구와 함께 교실에 있는 물건의 위치에 대해 이야기해 보세요</a:t>
              </a:r>
              <a:r>
                <a:rPr lang="en-US" altLang="ko-KR" sz="1400">
                  <a:latin typeface="서울남산 장체B"/>
                  <a:ea typeface="서울남산 장체B"/>
                </a:rPr>
                <a:t>.</a:t>
              </a:r>
              <a:endParaRPr lang="ko-KR" altLang="en-US" sz="1400">
                <a:latin typeface="서울남산 장체B"/>
                <a:ea typeface="서울남산 장체B"/>
              </a:endParaRPr>
            </a:p>
          </p:txBody>
        </p:sp>
      </p:grpSp>
      <p:sp>
        <p:nvSpPr>
          <p:cNvPr id="1035" name="Rectangle 11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marL="0" lvl="0" indent="0" algn="l" defTabSz="91440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endParaRPr lang="ko-KR" altLang="ko-KR" sz="1800" b="0" i="0">
              <a:solidFill>
                <a:schemeClr val="tx1"/>
              </a:solidFill>
              <a:latin typeface="굴림"/>
              <a:ea typeface="굴림"/>
              <a:cs typeface="굴림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grpSp>
        <p:nvGrpSpPr>
          <p:cNvPr id="55" name="그룹 54"/>
          <p:cNvGrpSpPr/>
          <p:nvPr/>
        </p:nvGrpSpPr>
        <p:grpSpPr>
          <a:xfrm>
            <a:off x="710578" y="1556452"/>
            <a:ext cx="5400545" cy="1362263"/>
            <a:chOff x="711497" y="6325909"/>
            <a:chExt cx="5400545" cy="1362263"/>
          </a:xfrm>
        </p:grpSpPr>
        <p:sp>
          <p:nvSpPr>
            <p:cNvPr id="56" name="직사각형 55"/>
            <p:cNvSpPr/>
            <p:nvPr/>
          </p:nvSpPr>
          <p:spPr>
            <a:xfrm>
              <a:off x="711497" y="6443895"/>
              <a:ext cx="5400545" cy="12442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BC3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7" name="모서리가 둥근 직사각형 56"/>
            <p:cNvSpPr/>
            <p:nvPr/>
          </p:nvSpPr>
          <p:spPr>
            <a:xfrm>
              <a:off x="3112853" y="6325909"/>
              <a:ext cx="597830" cy="235974"/>
            </a:xfrm>
            <a:prstGeom prst="roundRect">
              <a:avLst>
                <a:gd name="adj" fmla="val 50000"/>
              </a:avLst>
            </a:prstGeom>
            <a:solidFill>
              <a:srgbClr val="BCF5F6"/>
            </a:solidFill>
            <a:ln>
              <a:solidFill>
                <a:srgbClr val="1BC3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400">
                  <a:solidFill>
                    <a:schemeClr val="tx1"/>
                  </a:solidFill>
                  <a:latin typeface="서울남산 장체B"/>
                  <a:ea typeface="서울남산 장체B"/>
                </a:rPr>
                <a:t>보기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249899" y="6745892"/>
              <a:ext cx="2081210" cy="7267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1400">
                  <a:latin typeface="서울한강 장체L"/>
                  <a:ea typeface="서울한강 장체L"/>
                </a:rPr>
                <a:t>가</a:t>
              </a:r>
              <a:r>
                <a:rPr lang="en-US" altLang="ko-KR" sz="1400">
                  <a:latin typeface="서울한강 장체L"/>
                  <a:ea typeface="서울한강 장체L"/>
                </a:rPr>
                <a:t>: </a:t>
              </a:r>
              <a:r>
                <a:rPr lang="ko-KR" altLang="en-US" sz="1400" u="sng">
                  <a:latin typeface="서울한강 장체L"/>
                  <a:ea typeface="서울한강 장체L"/>
                </a:rPr>
                <a:t>민수 씨가</a:t>
              </a:r>
              <a:r>
                <a:rPr lang="ko-KR" altLang="en-US" sz="1400">
                  <a:latin typeface="서울한강 장체L"/>
                  <a:ea typeface="서울한강 장체L"/>
                </a:rPr>
                <a:t> 어디에 있어요</a:t>
              </a:r>
              <a:r>
                <a:rPr lang="en-US" altLang="ko-KR" sz="1400">
                  <a:latin typeface="서울한강 장체L"/>
                  <a:ea typeface="서울한강 장체L"/>
                </a:rPr>
                <a:t>?</a:t>
              </a:r>
            </a:p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1400">
                  <a:latin typeface="서울한강 장체L"/>
                  <a:ea typeface="서울한강 장체L"/>
                </a:rPr>
                <a:t>나</a:t>
              </a:r>
              <a:r>
                <a:rPr lang="en-US" altLang="ko-KR" sz="1400">
                  <a:latin typeface="서울한강 장체L"/>
                  <a:ea typeface="서울한강 장체L"/>
                </a:rPr>
                <a:t>:</a:t>
              </a:r>
              <a:r>
                <a:rPr lang="ko-KR" altLang="en-US" sz="1400">
                  <a:latin typeface="서울한강 장체L"/>
                  <a:ea typeface="서울한강 장체L"/>
                </a:rPr>
                <a:t> </a:t>
              </a:r>
              <a:r>
                <a:rPr lang="ko-KR" altLang="en-US" sz="1400" u="sng">
                  <a:latin typeface="서울한강 장체L"/>
                  <a:ea typeface="서울한강 장체L"/>
                </a:rPr>
                <a:t>민수 씨가 집 앞에 있어요</a:t>
              </a:r>
              <a:r>
                <a:rPr lang="en-US" altLang="ko-KR" sz="1400">
                  <a:latin typeface="서울한강 장체L"/>
                  <a:ea typeface="서울한강 장체L"/>
                </a:rPr>
                <a:t>.</a:t>
              </a:r>
              <a:endParaRPr lang="ko-KR" altLang="en-US" sz="1400">
                <a:latin typeface="서울한강 장체L"/>
                <a:ea typeface="서울한강 장체L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808778" y="2088827"/>
            <a:ext cx="108929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민수 씨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11265" name="_x283250704" descr="EMB00001a2c2dc1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996272" y="1854936"/>
            <a:ext cx="1152525" cy="900113"/>
          </a:xfrm>
          <a:prstGeom prst="rect">
            <a:avLst/>
          </a:prstGeom>
          <a:noFill/>
        </p:spPr>
      </p:pic>
      <p:sp>
        <p:nvSpPr>
          <p:cNvPr id="61" name="오른쪽 화살표 60"/>
          <p:cNvSpPr/>
          <p:nvPr/>
        </p:nvSpPr>
        <p:spPr>
          <a:xfrm>
            <a:off x="1581066" y="2233860"/>
            <a:ext cx="196342" cy="119555"/>
          </a:xfrm>
          <a:prstGeom prst="rightArrow">
            <a:avLst>
              <a:gd name="adj1" fmla="val 29406"/>
              <a:gd name="adj2" fmla="val 74146"/>
            </a:avLst>
          </a:prstGeom>
          <a:solidFill>
            <a:srgbClr val="12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393832" y="3283909"/>
            <a:ext cx="386644" cy="2935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 dirty="0">
                <a:latin typeface="서울한강 장체L"/>
                <a:ea typeface="서울한강 장체L"/>
              </a:rPr>
              <a:t>(1)</a:t>
            </a:r>
            <a:endParaRPr lang="ko-KR" altLang="en-US" sz="1400" dirty="0">
              <a:latin typeface="서울한강 장체L"/>
              <a:ea typeface="서울한강 장체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08346" y="3297976"/>
            <a:ext cx="31656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책</a:t>
            </a:r>
          </a:p>
        </p:txBody>
      </p:sp>
      <p:sp>
        <p:nvSpPr>
          <p:cNvPr id="75" name="오른쪽 화살표 74"/>
          <p:cNvSpPr/>
          <p:nvPr/>
        </p:nvSpPr>
        <p:spPr>
          <a:xfrm>
            <a:off x="1581066" y="3409753"/>
            <a:ext cx="196342" cy="119555"/>
          </a:xfrm>
          <a:prstGeom prst="rightArrow">
            <a:avLst>
              <a:gd name="adj1" fmla="val 29406"/>
              <a:gd name="adj2" fmla="val 74146"/>
            </a:avLst>
          </a:prstGeom>
          <a:solidFill>
            <a:srgbClr val="12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11267" name="_x283249584" descr="EMB00001a2c2dc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986350" y="3019473"/>
            <a:ext cx="1152525" cy="900113"/>
          </a:xfrm>
          <a:prstGeom prst="rect">
            <a:avLst/>
          </a:prstGeom>
          <a:noFill/>
        </p:spPr>
      </p:pic>
      <p:sp>
        <p:nvSpPr>
          <p:cNvPr id="76" name="TextBox 75"/>
          <p:cNvSpPr txBox="1"/>
          <p:nvPr/>
        </p:nvSpPr>
        <p:spPr>
          <a:xfrm>
            <a:off x="393832" y="4180533"/>
            <a:ext cx="386644" cy="29409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 dirty="0">
                <a:latin typeface="서울한강 장체L"/>
                <a:ea typeface="서울한강 장체L"/>
              </a:rPr>
              <a:t>(2)</a:t>
            </a:r>
            <a:endParaRPr lang="ko-KR" altLang="en-US" sz="1400" dirty="0">
              <a:latin typeface="서울한강 장체L"/>
              <a:ea typeface="서울한강 장체L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47736" y="4211805"/>
            <a:ext cx="476413" cy="2916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가방</a:t>
            </a:r>
          </a:p>
        </p:txBody>
      </p:sp>
      <p:sp>
        <p:nvSpPr>
          <p:cNvPr id="78" name="오른쪽 화살표 77"/>
          <p:cNvSpPr/>
          <p:nvPr/>
        </p:nvSpPr>
        <p:spPr>
          <a:xfrm>
            <a:off x="1590988" y="4323582"/>
            <a:ext cx="196342" cy="119555"/>
          </a:xfrm>
          <a:prstGeom prst="rightArrow">
            <a:avLst>
              <a:gd name="adj1" fmla="val 29406"/>
              <a:gd name="adj2" fmla="val 74146"/>
            </a:avLst>
          </a:prstGeom>
          <a:solidFill>
            <a:srgbClr val="12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0" name="TextBox 79"/>
          <p:cNvSpPr txBox="1"/>
          <p:nvPr/>
        </p:nvSpPr>
        <p:spPr>
          <a:xfrm>
            <a:off x="393832" y="5063575"/>
            <a:ext cx="386644" cy="29555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서울한강 장체L"/>
                <a:ea typeface="서울한강 장체L"/>
              </a:rPr>
              <a:t>(3)</a:t>
            </a:r>
            <a:endParaRPr lang="ko-KR" altLang="en-US" sz="1400">
              <a:latin typeface="서울한강 장체L"/>
              <a:ea typeface="서울한강 장체L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49339" y="5086640"/>
            <a:ext cx="461300" cy="293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1400">
                <a:latin typeface="서울한강 장체L"/>
                <a:ea typeface="서울한강 장체L"/>
              </a:rPr>
              <a:t>책상</a:t>
            </a:r>
          </a:p>
        </p:txBody>
      </p:sp>
      <p:sp>
        <p:nvSpPr>
          <p:cNvPr id="82" name="오른쪽 화살표 81"/>
          <p:cNvSpPr/>
          <p:nvPr/>
        </p:nvSpPr>
        <p:spPr>
          <a:xfrm>
            <a:off x="1590988" y="5198417"/>
            <a:ext cx="196342" cy="119555"/>
          </a:xfrm>
          <a:prstGeom prst="rightArrow">
            <a:avLst>
              <a:gd name="adj1" fmla="val 29406"/>
              <a:gd name="adj2" fmla="val 74146"/>
            </a:avLst>
          </a:prstGeom>
          <a:solidFill>
            <a:srgbClr val="12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11269" name="_x283838728" descr="EMB00001a2c2dc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986349" y="3925475"/>
            <a:ext cx="1152525" cy="900113"/>
          </a:xfrm>
          <a:prstGeom prst="rect">
            <a:avLst/>
          </a:prstGeom>
          <a:noFill/>
        </p:spPr>
      </p:pic>
      <p:sp>
        <p:nvSpPr>
          <p:cNvPr id="17" name="Rectangle 8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11271" name="_x283838808" descr="EMB00001a2c2dc4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011212" y="4795588"/>
            <a:ext cx="1152525" cy="900113"/>
          </a:xfrm>
          <a:prstGeom prst="rect">
            <a:avLst/>
          </a:prstGeom>
          <a:noFill/>
        </p:spPr>
      </p:pic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721419" y="6309750"/>
          <a:ext cx="5389704" cy="2858389"/>
        </p:xfrm>
        <a:graphic>
          <a:graphicData uri="http://schemas.openxmlformats.org/drawingml/2006/table">
            <a:tbl>
              <a:tblPr/>
              <a:tblGrid>
                <a:gridCol w="5389704"/>
              </a:tblGrid>
              <a:tr h="2858389"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000" spc="5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3" name="그림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56" y="6334375"/>
            <a:ext cx="4375783" cy="2807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-15903" y="-7"/>
            <a:ext cx="6881854" cy="818151"/>
            <a:chOff x="-15903" y="-7"/>
            <a:chExt cx="6881854" cy="818151"/>
          </a:xfrm>
        </p:grpSpPr>
        <p:sp>
          <p:nvSpPr>
            <p:cNvPr id="2" name="양쪽 모서리가 둥근 사각형 1"/>
            <p:cNvSpPr/>
            <p:nvPr/>
          </p:nvSpPr>
          <p:spPr>
            <a:xfrm rot="10800000">
              <a:off x="0" y="-7"/>
              <a:ext cx="6865951" cy="81815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4853" y="274493"/>
              <a:ext cx="747661" cy="4475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2400">
                  <a:latin typeface="서울남산 장체EB"/>
                  <a:ea typeface="서울남산 장체EB"/>
                </a:rPr>
                <a:t>읽 기</a:t>
              </a:r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-15903" y="178237"/>
              <a:ext cx="6873903" cy="0"/>
            </a:xfrm>
            <a:prstGeom prst="line">
              <a:avLst/>
            </a:prstGeom>
            <a:ln w="38100">
              <a:solidFill>
                <a:srgbClr val="A7F1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그룹 47"/>
          <p:cNvGrpSpPr/>
          <p:nvPr/>
        </p:nvGrpSpPr>
        <p:grpSpPr>
          <a:xfrm>
            <a:off x="-6351" y="9644390"/>
            <a:ext cx="647317" cy="261610"/>
            <a:chOff x="-6351" y="9644390"/>
            <a:chExt cx="647317" cy="261610"/>
          </a:xfrm>
        </p:grpSpPr>
        <p:sp>
          <p:nvSpPr>
            <p:cNvPr id="54" name="양쪽 모서리가 둥근 사각형 53"/>
            <p:cNvSpPr/>
            <p:nvPr/>
          </p:nvSpPr>
          <p:spPr>
            <a:xfrm rot="5400000">
              <a:off x="190276" y="9468073"/>
              <a:ext cx="241300" cy="63455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18441" y="9644390"/>
              <a:ext cx="325449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100">
                  <a:latin typeface="서울남산 장체B"/>
                  <a:ea typeface="서울남산 장체B"/>
                </a:rPr>
                <a:t>48</a:t>
              </a:r>
              <a:endParaRPr lang="ko-KR" altLang="en-US" sz="1100">
                <a:latin typeface="서울남산 장체B"/>
                <a:ea typeface="서울남산 장체B"/>
              </a:endParaRPr>
            </a:p>
          </p:txBody>
        </p:sp>
      </p:grpSp>
      <p:sp>
        <p:nvSpPr>
          <p:cNvPr id="12" name="Rectangle 2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542988" y="6689919"/>
            <a:ext cx="4165821" cy="400110"/>
            <a:chOff x="324853" y="1335504"/>
            <a:chExt cx="4165821" cy="400110"/>
          </a:xfrm>
        </p:grpSpPr>
        <p:sp>
          <p:nvSpPr>
            <p:cNvPr id="24" name="TextBox 23"/>
            <p:cNvSpPr txBox="1"/>
            <p:nvPr/>
          </p:nvSpPr>
          <p:spPr>
            <a:xfrm>
              <a:off x="324853" y="1335504"/>
              <a:ext cx="310452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>
                  <a:solidFill>
                    <a:srgbClr val="128184"/>
                  </a:solidFill>
                  <a:latin typeface="서울남산 장체EB"/>
                  <a:ea typeface="서울남산 장체EB"/>
                </a:rPr>
                <a:t>2</a:t>
              </a:r>
              <a:endParaRPr lang="ko-KR" altLang="en-US" sz="2000">
                <a:solidFill>
                  <a:srgbClr val="128184"/>
                </a:solidFill>
                <a:latin typeface="서울남산 장체EB"/>
                <a:ea typeface="서울남산 장체EB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634553" y="1410760"/>
              <a:ext cx="38561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>
                  <a:latin typeface="서울남산 장체B"/>
                  <a:ea typeface="서울남산 장체B"/>
                </a:rPr>
                <a:t>그림의 내용과 </a:t>
              </a:r>
              <a:r>
                <a:rPr lang="ko-KR" altLang="en-US" sz="1400" u="sng">
                  <a:latin typeface="서울남산 장체B"/>
                  <a:ea typeface="서울남산 장체B"/>
                </a:rPr>
                <a:t>다른</a:t>
              </a:r>
              <a:r>
                <a:rPr lang="ko-KR" altLang="en-US" sz="1400">
                  <a:latin typeface="서울남산 장체B"/>
                  <a:ea typeface="서울남산 장체B"/>
                </a:rPr>
                <a:t> 것을 고르세요</a:t>
              </a:r>
              <a:r>
                <a:rPr lang="en-US" altLang="ko-KR" sz="1400">
                  <a:latin typeface="서울남산 장체B"/>
                  <a:ea typeface="서울남산 장체B"/>
                </a:rPr>
                <a:t>.</a:t>
              </a:r>
              <a:endParaRPr lang="ko-KR" altLang="en-US" sz="1400">
                <a:latin typeface="서울남산 장체B"/>
                <a:ea typeface="서울남산 장체B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545444" y="4846725"/>
            <a:ext cx="4165821" cy="400110"/>
            <a:chOff x="324853" y="1335504"/>
            <a:chExt cx="4165821" cy="400110"/>
          </a:xfrm>
        </p:grpSpPr>
        <p:sp>
          <p:nvSpPr>
            <p:cNvPr id="27" name="TextBox 26"/>
            <p:cNvSpPr txBox="1"/>
            <p:nvPr/>
          </p:nvSpPr>
          <p:spPr>
            <a:xfrm>
              <a:off x="324853" y="1335504"/>
              <a:ext cx="309700" cy="3901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>
                  <a:solidFill>
                    <a:srgbClr val="128184"/>
                  </a:solidFill>
                  <a:latin typeface="서울남산 장체EB"/>
                  <a:ea typeface="서울남산 장체EB"/>
                </a:rPr>
                <a:t>1</a:t>
              </a:r>
              <a:endParaRPr lang="ko-KR" altLang="en-US" sz="2000">
                <a:solidFill>
                  <a:srgbClr val="128184"/>
                </a:solidFill>
                <a:latin typeface="서울남산 장체EB"/>
                <a:ea typeface="서울남산 장체EB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634553" y="1410760"/>
              <a:ext cx="3856120" cy="295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>
                  <a:latin typeface="서울남산 장체B"/>
                  <a:ea typeface="서울남산 장체B"/>
                </a:rPr>
                <a:t>그림의 내용과 같으면 </a:t>
              </a:r>
              <a:r>
                <a:rPr lang="en-US" altLang="ko-KR" sz="1400">
                  <a:latin typeface="서울남산 장체B"/>
                  <a:ea typeface="서울남산 장체B"/>
                </a:rPr>
                <a:t>O, </a:t>
              </a:r>
              <a:r>
                <a:rPr lang="ko-KR" altLang="en-US" sz="1400">
                  <a:latin typeface="서울남산 장체B"/>
                  <a:ea typeface="서울남산 장체B"/>
                </a:rPr>
                <a:t>다르면 </a:t>
              </a:r>
              <a:r>
                <a:rPr lang="en-US" altLang="ko-KR" sz="1400">
                  <a:latin typeface="서울남산 장체B"/>
                  <a:ea typeface="서울남산 장체B"/>
                </a:rPr>
                <a:t>X</a:t>
              </a:r>
              <a:r>
                <a:rPr lang="ko-KR" altLang="en-US" sz="1400">
                  <a:latin typeface="서울남산 장체B"/>
                  <a:ea typeface="서울남산 장체B"/>
                </a:rPr>
                <a:t> 하세요</a:t>
              </a:r>
              <a:r>
                <a:rPr lang="en-US" altLang="ko-KR" sz="1400">
                  <a:latin typeface="서울남산 장체B"/>
                  <a:ea typeface="서울남산 장체B"/>
                </a:rPr>
                <a:t>.</a:t>
              </a:r>
              <a:endParaRPr lang="ko-KR" altLang="en-US" sz="1400">
                <a:latin typeface="서울남산 장체B"/>
                <a:ea typeface="서울남산 장체B"/>
              </a:endParaRPr>
            </a:p>
          </p:txBody>
        </p:sp>
      </p:grpSp>
      <p:grpSp>
        <p:nvGrpSpPr>
          <p:cNvPr id="52" name="그룹 51"/>
          <p:cNvGrpSpPr/>
          <p:nvPr/>
        </p:nvGrpSpPr>
        <p:grpSpPr>
          <a:xfrm>
            <a:off x="324853" y="1110136"/>
            <a:ext cx="4165821" cy="400110"/>
            <a:chOff x="324853" y="1335504"/>
            <a:chExt cx="4165821" cy="400110"/>
          </a:xfrm>
        </p:grpSpPr>
        <p:sp>
          <p:nvSpPr>
            <p:cNvPr id="53" name="TextBox 52"/>
            <p:cNvSpPr txBox="1"/>
            <p:nvPr/>
          </p:nvSpPr>
          <p:spPr>
            <a:xfrm>
              <a:off x="324853" y="1335504"/>
              <a:ext cx="39946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>
                  <a:solidFill>
                    <a:srgbClr val="128184"/>
                  </a:solidFill>
                  <a:latin typeface="서울남산 장체EB"/>
                  <a:ea typeface="서울남산 장체EB"/>
                </a:rPr>
                <a:t>※</a:t>
              </a:r>
              <a:endParaRPr lang="ko-KR" altLang="en-US" sz="2000">
                <a:solidFill>
                  <a:srgbClr val="128184"/>
                </a:solidFill>
                <a:latin typeface="서울남산 장체EB"/>
                <a:ea typeface="서울남산 장체EB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634553" y="1410760"/>
              <a:ext cx="38561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400">
                  <a:latin typeface="서울남산 장체B"/>
                  <a:ea typeface="서울남산 장체B"/>
                </a:rPr>
                <a:t>[1~2] </a:t>
              </a:r>
              <a:r>
                <a:rPr lang="ko-KR" altLang="en-US" sz="1400">
                  <a:latin typeface="서울남산 장체B"/>
                  <a:ea typeface="서울남산 장체B"/>
                </a:rPr>
                <a:t>다음 그림을 보고 질문에 답하세요</a:t>
              </a:r>
              <a:r>
                <a:rPr lang="en-US" altLang="ko-KR" sz="1400">
                  <a:latin typeface="서울남산 장체B"/>
                  <a:ea typeface="서울남산 장체B"/>
                </a:rPr>
                <a:t>.</a:t>
              </a:r>
              <a:endParaRPr lang="ko-KR" altLang="en-US" sz="1400">
                <a:latin typeface="서울남산 장체B"/>
                <a:ea typeface="서울남산 장체B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643890" y="5357911"/>
            <a:ext cx="44623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sz="1400" dirty="0">
                <a:latin typeface="서울한강 장체L"/>
                <a:ea typeface="서울한강 장체L"/>
              </a:rPr>
              <a:t>(1) 회사가 집 앞에 있어요</a:t>
            </a:r>
            <a:r>
              <a:rPr lang="en-US" altLang="ko-KR" sz="1400" dirty="0">
                <a:latin typeface="서울한강 장체L"/>
                <a:ea typeface="서울한강 장체L"/>
              </a:rPr>
              <a:t>.			(          )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1400" dirty="0">
                <a:latin typeface="서울한강 장체L"/>
                <a:ea typeface="서울한강 장체L"/>
              </a:rPr>
              <a:t>(2) 시장이 병원 앞에 있어요</a:t>
            </a:r>
            <a:r>
              <a:rPr lang="en-US" altLang="ko-KR" sz="1400" dirty="0">
                <a:latin typeface="서울한강 장체L"/>
                <a:ea typeface="서울한강 장체L"/>
              </a:rPr>
              <a:t>.		(          )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1400" dirty="0">
                <a:latin typeface="서울한강 장체L"/>
                <a:ea typeface="서울한강 장체L"/>
              </a:rPr>
              <a:t>(3) 시장 옆에 공원이 있어요</a:t>
            </a:r>
            <a:r>
              <a:rPr lang="en-US" altLang="ko-KR" sz="1400" dirty="0">
                <a:latin typeface="서울한강 장체L"/>
                <a:ea typeface="서울한강 장체L"/>
              </a:rPr>
              <a:t>.		(          )</a:t>
            </a:r>
            <a:endParaRPr lang="ko-KR" altLang="en-US" sz="1400" dirty="0">
              <a:latin typeface="서울한강 장체L"/>
              <a:ea typeface="서울한강 장체L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43890" y="7148208"/>
            <a:ext cx="4853675" cy="1374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sz="1400" dirty="0">
                <a:latin typeface="서울한강 장체L"/>
                <a:ea typeface="서울한강 장체L"/>
              </a:rPr>
              <a:t>① 시장이 회사 옆에 있어요</a:t>
            </a:r>
            <a:r>
              <a:rPr lang="en-US" altLang="ko-KR" sz="1400" dirty="0">
                <a:latin typeface="서울한강 장체L"/>
                <a:ea typeface="서울한강 장체L"/>
              </a:rPr>
              <a:t>.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1400" dirty="0">
                <a:latin typeface="서울한강 장체L"/>
                <a:ea typeface="서울한강 장체L"/>
              </a:rPr>
              <a:t>② 병원이 공원 앞에 있어요</a:t>
            </a:r>
            <a:r>
              <a:rPr lang="en-US" altLang="ko-KR" sz="1400" dirty="0">
                <a:latin typeface="서울한강 장체L"/>
                <a:ea typeface="서울한강 장체L"/>
              </a:rPr>
              <a:t>.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1400" dirty="0">
                <a:latin typeface="서울한강 장체L"/>
                <a:ea typeface="서울한강 장체L"/>
              </a:rPr>
              <a:t>③ 공원이 도서관 앞에 있어요.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1400" dirty="0">
                <a:latin typeface="서울한강 장체L"/>
                <a:ea typeface="서울한강 장체L"/>
              </a:rPr>
              <a:t>④ 병원이 도서관 옆에 있어요.</a:t>
            </a:r>
          </a:p>
        </p:txBody>
      </p:sp>
      <p:sp>
        <p:nvSpPr>
          <p:cNvPr id="4" name="Rectangle 37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6" name="Picture 2" descr="C:\Users\SP402-4\Desktop\사진1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62025" y="1493169"/>
            <a:ext cx="4762500" cy="3428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-15903" y="-7"/>
            <a:ext cx="6881854" cy="818151"/>
            <a:chOff x="-15903" y="-7"/>
            <a:chExt cx="6881854" cy="818151"/>
          </a:xfrm>
        </p:grpSpPr>
        <p:sp>
          <p:nvSpPr>
            <p:cNvPr id="3" name="양쪽 모서리가 둥근 사각형 2"/>
            <p:cNvSpPr/>
            <p:nvPr/>
          </p:nvSpPr>
          <p:spPr>
            <a:xfrm rot="10800000">
              <a:off x="0" y="-7"/>
              <a:ext cx="6865951" cy="81815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4853" y="274493"/>
              <a:ext cx="763351" cy="4475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2400">
                  <a:latin typeface="서울남산 장체EB"/>
                  <a:ea typeface="서울남산 장체EB"/>
                </a:rPr>
                <a:t>쓰 기</a:t>
              </a:r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-15903" y="178237"/>
              <a:ext cx="6873903" cy="0"/>
            </a:xfrm>
            <a:prstGeom prst="line">
              <a:avLst/>
            </a:prstGeom>
            <a:ln w="38100">
              <a:solidFill>
                <a:srgbClr val="A7F1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5"/>
          <p:cNvGrpSpPr/>
          <p:nvPr/>
        </p:nvGrpSpPr>
        <p:grpSpPr>
          <a:xfrm>
            <a:off x="6217002" y="9644390"/>
            <a:ext cx="648372" cy="261610"/>
            <a:chOff x="-20170" y="9644390"/>
            <a:chExt cx="648372" cy="261610"/>
          </a:xfrm>
        </p:grpSpPr>
        <p:sp>
          <p:nvSpPr>
            <p:cNvPr id="7" name="양쪽 모서리가 둥근 사각형 6"/>
            <p:cNvSpPr/>
            <p:nvPr/>
          </p:nvSpPr>
          <p:spPr>
            <a:xfrm rot="16200000">
              <a:off x="190276" y="9468073"/>
              <a:ext cx="241300" cy="63455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20170" y="9644390"/>
              <a:ext cx="322863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100">
                  <a:latin typeface="서울남산 장체B"/>
                  <a:ea typeface="서울남산 장체B"/>
                </a:rPr>
                <a:t>49</a:t>
              </a:r>
              <a:endParaRPr lang="ko-KR" altLang="en-US" sz="1100">
                <a:latin typeface="서울남산 장체B"/>
                <a:ea typeface="서울남산 장체B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324853" y="1107396"/>
            <a:ext cx="4165821" cy="400110"/>
            <a:chOff x="324853" y="1335504"/>
            <a:chExt cx="4165821" cy="400110"/>
          </a:xfrm>
        </p:grpSpPr>
        <p:sp>
          <p:nvSpPr>
            <p:cNvPr id="16" name="TextBox 15"/>
            <p:cNvSpPr txBox="1"/>
            <p:nvPr/>
          </p:nvSpPr>
          <p:spPr>
            <a:xfrm>
              <a:off x="324853" y="1335504"/>
              <a:ext cx="30970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>
                  <a:solidFill>
                    <a:srgbClr val="128184"/>
                  </a:solidFill>
                  <a:latin typeface="서울남산 장체EB"/>
                  <a:ea typeface="서울남산 장체EB"/>
                </a:rPr>
                <a:t>1</a:t>
              </a:r>
              <a:endParaRPr lang="ko-KR" altLang="en-US" sz="2000">
                <a:solidFill>
                  <a:srgbClr val="128184"/>
                </a:solidFill>
                <a:latin typeface="서울남산 장체EB"/>
                <a:ea typeface="서울남산 장체EB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34553" y="1410760"/>
              <a:ext cx="3856120" cy="291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400">
                  <a:latin typeface="서울남산 장체B"/>
                  <a:ea typeface="서울남산 장체B"/>
                </a:rPr>
                <a:t>&lt;</a:t>
              </a:r>
              <a:r>
                <a:rPr lang="ko-KR" altLang="en-US" sz="1400">
                  <a:latin typeface="서울남산 장체B"/>
                  <a:ea typeface="서울남산 장체B"/>
                </a:rPr>
                <a:t>보기</a:t>
              </a:r>
              <a:r>
                <a:rPr lang="en-US" altLang="ko-KR" sz="1400">
                  <a:latin typeface="서울남산 장체B"/>
                  <a:ea typeface="서울남산 장체B"/>
                </a:rPr>
                <a:t>&gt;</a:t>
              </a:r>
              <a:r>
                <a:rPr lang="ko-KR" altLang="en-US" sz="1400">
                  <a:latin typeface="서울남산 장체B"/>
                  <a:ea typeface="서울남산 장체B"/>
                </a:rPr>
                <a:t>와 같이 글을 완성하세요</a:t>
              </a:r>
              <a:r>
                <a:rPr lang="en-US" altLang="ko-KR" sz="1400">
                  <a:latin typeface="서울남산 장체B"/>
                  <a:ea typeface="서울남산 장체B"/>
                </a:rPr>
                <a:t>.</a:t>
              </a:r>
              <a:endParaRPr lang="ko-KR" altLang="en-US" sz="1400">
                <a:latin typeface="서울남산 장체B"/>
                <a:ea typeface="서울남산 장체B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324853" y="4625616"/>
            <a:ext cx="4165821" cy="400110"/>
            <a:chOff x="324853" y="1335504"/>
            <a:chExt cx="4165821" cy="400110"/>
          </a:xfrm>
        </p:grpSpPr>
        <p:sp>
          <p:nvSpPr>
            <p:cNvPr id="31" name="TextBox 30"/>
            <p:cNvSpPr txBox="1"/>
            <p:nvPr/>
          </p:nvSpPr>
          <p:spPr>
            <a:xfrm>
              <a:off x="324853" y="1335504"/>
              <a:ext cx="30970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>
                  <a:solidFill>
                    <a:srgbClr val="128184"/>
                  </a:solidFill>
                  <a:latin typeface="서울남산 장체EB"/>
                  <a:ea typeface="서울남산 장체EB"/>
                </a:rPr>
                <a:t>2</a:t>
              </a:r>
              <a:endParaRPr lang="ko-KR" altLang="en-US" sz="2000">
                <a:solidFill>
                  <a:srgbClr val="128184"/>
                </a:solidFill>
                <a:latin typeface="서울남산 장체EB"/>
                <a:ea typeface="서울남산 장체EB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34553" y="1410760"/>
              <a:ext cx="3856120" cy="297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>
                  <a:latin typeface="서울남산 장체B"/>
                  <a:ea typeface="서울남산 장체B"/>
                </a:rPr>
                <a:t>그림을 보고 무엇이 어디에 있는지 써 보세요</a:t>
              </a:r>
              <a:r>
                <a:rPr lang="en-US" altLang="ko-KR" sz="1400">
                  <a:latin typeface="서울남산 장체B"/>
                  <a:ea typeface="서울남산 장체B"/>
                </a:rPr>
                <a:t>.</a:t>
              </a:r>
              <a:endParaRPr lang="ko-KR" altLang="en-US" sz="1400">
                <a:latin typeface="서울남산 장체B"/>
                <a:ea typeface="서울남산 장체B"/>
              </a:endParaRP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711497" y="1626368"/>
            <a:ext cx="5400545" cy="722429"/>
            <a:chOff x="711497" y="1601577"/>
            <a:chExt cx="5400545" cy="722429"/>
          </a:xfrm>
        </p:grpSpPr>
        <p:grpSp>
          <p:nvGrpSpPr>
            <p:cNvPr id="51" name="그룹 50"/>
            <p:cNvGrpSpPr/>
            <p:nvPr/>
          </p:nvGrpSpPr>
          <p:grpSpPr>
            <a:xfrm>
              <a:off x="711497" y="1601577"/>
              <a:ext cx="5400545" cy="722429"/>
              <a:chOff x="711497" y="6674171"/>
              <a:chExt cx="5400545" cy="722429"/>
            </a:xfrm>
          </p:grpSpPr>
          <p:sp>
            <p:nvSpPr>
              <p:cNvPr id="55" name="직사각형 54"/>
              <p:cNvSpPr/>
              <p:nvPr/>
            </p:nvSpPr>
            <p:spPr>
              <a:xfrm>
                <a:off x="711497" y="6792158"/>
                <a:ext cx="5400545" cy="6044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1BC3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6" name="모서리가 둥근 직사각형 55"/>
              <p:cNvSpPr/>
              <p:nvPr/>
            </p:nvSpPr>
            <p:spPr>
              <a:xfrm>
                <a:off x="3112853" y="6674171"/>
                <a:ext cx="597830" cy="235974"/>
              </a:xfrm>
              <a:prstGeom prst="roundRect">
                <a:avLst>
                  <a:gd name="adj" fmla="val 50000"/>
                </a:avLst>
              </a:prstGeom>
              <a:solidFill>
                <a:srgbClr val="BCF5F6"/>
              </a:solidFill>
              <a:ln>
                <a:solidFill>
                  <a:srgbClr val="1BC3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r>
                  <a:rPr lang="ko-KR" altLang="en-US" sz="1400">
                    <a:solidFill>
                      <a:schemeClr val="tx1"/>
                    </a:solidFill>
                    <a:latin typeface="서울남산 장체B"/>
                    <a:ea typeface="서울남산 장체B"/>
                  </a:rPr>
                  <a:t>보기</a:t>
                </a: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597393" y="1867896"/>
              <a:ext cx="1151522" cy="2961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>
                  <a:latin typeface="서울한강 장체L"/>
                  <a:ea typeface="서울한강 장체L"/>
                </a:rPr>
                <a:t>책</a:t>
              </a:r>
              <a:r>
                <a:rPr lang="en-US" altLang="ko-KR" sz="1400">
                  <a:latin typeface="서울한강 장체L"/>
                  <a:ea typeface="서울한강 장체L"/>
                </a:rPr>
                <a:t> + </a:t>
              </a:r>
              <a:r>
                <a:rPr lang="ko-KR" altLang="en-US" sz="1400">
                  <a:latin typeface="서울한강 장체L"/>
                  <a:ea typeface="서울한강 장체L"/>
                </a:rPr>
                <a:t>가방 </a:t>
              </a:r>
              <a:r>
                <a:rPr lang="en-US" altLang="ko-KR" sz="1400">
                  <a:latin typeface="서울한강 장체L"/>
                  <a:ea typeface="서울한강 장체L"/>
                </a:rPr>
                <a:t>+ </a:t>
              </a:r>
              <a:r>
                <a:rPr lang="ko-KR" altLang="en-US" sz="1400">
                  <a:latin typeface="서울한강 장체L"/>
                  <a:ea typeface="서울한강 장체L"/>
                </a:rPr>
                <a:t>안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985260" y="1900336"/>
              <a:ext cx="1659254" cy="2922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1400" u="sng">
                  <a:latin typeface="서울한강 장체L"/>
                  <a:ea typeface="서울한강 장체L"/>
                </a:rPr>
                <a:t>책</a:t>
              </a:r>
              <a:r>
                <a:rPr lang="ko-KR" altLang="en-US" sz="1400">
                  <a:latin typeface="서울한강 장체L"/>
                  <a:ea typeface="서울한강 장체L"/>
                </a:rPr>
                <a:t>이 </a:t>
              </a:r>
              <a:r>
                <a:rPr lang="ko-KR" altLang="en-US" sz="1400" u="sng">
                  <a:latin typeface="서울한강 장체L"/>
                  <a:ea typeface="서울한강 장체L"/>
                </a:rPr>
                <a:t>가방</a:t>
              </a:r>
              <a:r>
                <a:rPr lang="ko-KR" altLang="en-US" sz="1400">
                  <a:latin typeface="서울한강 장체L"/>
                  <a:ea typeface="서울한강 장체L"/>
                </a:rPr>
                <a:t> </a:t>
              </a:r>
              <a:r>
                <a:rPr lang="ko-KR" altLang="en-US" sz="1400" u="sng">
                  <a:latin typeface="서울한강 장체L"/>
                  <a:ea typeface="서울한강 장체L"/>
                </a:rPr>
                <a:t>안</a:t>
              </a:r>
              <a:r>
                <a:rPr lang="ko-KR" altLang="en-US" sz="1400">
                  <a:latin typeface="서울한강 장체L"/>
                  <a:ea typeface="서울한강 장체L"/>
                </a:rPr>
                <a:t>에 있어요</a:t>
              </a:r>
              <a:r>
                <a:rPr lang="en-US" altLang="ko-KR" sz="1400">
                  <a:latin typeface="서울한강 장체L"/>
                  <a:ea typeface="서울한강 장체L"/>
                </a:rPr>
                <a:t>.</a:t>
              </a:r>
              <a:endParaRPr lang="ko-KR" altLang="en-US" sz="1400">
                <a:latin typeface="서울한강 장체L"/>
                <a:ea typeface="서울한강 장체L"/>
              </a:endParaRPr>
            </a:p>
          </p:txBody>
        </p:sp>
        <p:sp>
          <p:nvSpPr>
            <p:cNvPr id="54" name="오른쪽 화살표 53"/>
            <p:cNvSpPr/>
            <p:nvPr/>
          </p:nvSpPr>
          <p:spPr>
            <a:xfrm>
              <a:off x="3334804" y="1982476"/>
              <a:ext cx="196342" cy="119555"/>
            </a:xfrm>
            <a:prstGeom prst="rightArrow">
              <a:avLst>
                <a:gd name="adj1" fmla="val 29406"/>
                <a:gd name="adj2" fmla="val 74146"/>
              </a:avLst>
            </a:prstGeom>
            <a:solidFill>
              <a:srgbClr val="1281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706528" y="2624059"/>
          <a:ext cx="5405514" cy="1680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097"/>
                <a:gridCol w="3380417"/>
              </a:tblGrid>
              <a:tr h="420096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한강 장체L"/>
                          <a:ea typeface="서울한강 장체L"/>
                        </a:rPr>
                        <a:t>펜 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한강 장체L"/>
                          <a:ea typeface="서울한강 장체L"/>
                        </a:rPr>
                        <a:t>+ 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한강 장체L"/>
                          <a:ea typeface="서울한강 장체L"/>
                        </a:rPr>
                        <a:t>책상 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한강 장체L"/>
                          <a:ea typeface="서울한강 장체L"/>
                        </a:rPr>
                        <a:t>+ 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한강 장체L"/>
                          <a:ea typeface="서울한강 장체L"/>
                        </a:rPr>
                        <a:t>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BCF5F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>
                        <a:latin typeface="서울한강 장체L"/>
                        <a:ea typeface="서울한강 장체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BCF5F6"/>
                    </a:solidFill>
                  </a:tcPr>
                </a:tc>
              </a:tr>
              <a:tr h="420096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한강 장체L"/>
                          <a:ea typeface="서울한강 장체L"/>
                        </a:rPr>
                        <a:t>책상 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한강 장체L"/>
                          <a:ea typeface="서울한강 장체L"/>
                        </a:rPr>
                        <a:t>+ 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한강 장체L"/>
                          <a:ea typeface="서울한강 장체L"/>
                        </a:rPr>
                        <a:t>침대 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한강 장체L"/>
                          <a:ea typeface="서울한강 장체L"/>
                        </a:rPr>
                        <a:t>+ 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한강 장체L"/>
                          <a:ea typeface="서울한강 장체L"/>
                        </a:rPr>
                        <a:t>옆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BCF5F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>
                        <a:latin typeface="서울한강 장체L"/>
                        <a:ea typeface="서울한강 장체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BCF5F6"/>
                    </a:solidFill>
                  </a:tcPr>
                </a:tc>
              </a:tr>
              <a:tr h="420096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한강 장체L"/>
                          <a:ea typeface="서울한강 장체L"/>
                        </a:rPr>
                        <a:t>의자 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한강 장체L"/>
                          <a:ea typeface="서울한강 장체L"/>
                        </a:rPr>
                        <a:t>+ 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한강 장체L"/>
                          <a:ea typeface="서울한강 장체L"/>
                        </a:rPr>
                        <a:t>책상 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한강 장체L"/>
                          <a:ea typeface="서울한강 장체L"/>
                        </a:rPr>
                        <a:t>+ 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한강 장체L"/>
                          <a:ea typeface="서울한강 장체L"/>
                        </a:rPr>
                        <a:t>앞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BCF5F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>
                        <a:latin typeface="서울한강 장체L"/>
                        <a:ea typeface="서울한강 장체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BCF5F6"/>
                    </a:solidFill>
                  </a:tcPr>
                </a:tc>
              </a:tr>
              <a:tr h="420096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한강 장체L"/>
                          <a:ea typeface="서울한강 장체L"/>
                        </a:rPr>
                        <a:t>가방 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한강 장체L"/>
                          <a:ea typeface="서울한강 장체L"/>
                        </a:rPr>
                        <a:t>+ 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한강 장체L"/>
                          <a:ea typeface="서울한강 장체L"/>
                        </a:rPr>
                        <a:t>의자 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한강 장체L"/>
                          <a:ea typeface="서울한강 장체L"/>
                        </a:rPr>
                        <a:t>+ 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한강 장체L"/>
                          <a:ea typeface="서울한강 장체L"/>
                        </a:rPr>
                        <a:t>아래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BCF5F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>
                        <a:latin typeface="서울한강 장체L"/>
                        <a:ea typeface="서울한강 장체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BCF5F6"/>
                    </a:solidFill>
                  </a:tcPr>
                </a:tc>
              </a:tr>
            </a:tbl>
          </a:graphicData>
        </a:graphic>
      </p:graphicFrame>
      <p:sp>
        <p:nvSpPr>
          <p:cNvPr id="57" name="오른쪽 화살표 56"/>
          <p:cNvSpPr/>
          <p:nvPr/>
        </p:nvSpPr>
        <p:spPr>
          <a:xfrm>
            <a:off x="2553596" y="2776627"/>
            <a:ext cx="196342" cy="119555"/>
          </a:xfrm>
          <a:prstGeom prst="rightArrow">
            <a:avLst>
              <a:gd name="adj1" fmla="val 29406"/>
              <a:gd name="adj2" fmla="val 74146"/>
            </a:avLst>
          </a:prstGeom>
          <a:solidFill>
            <a:srgbClr val="12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8" name="오른쪽 화살표 57"/>
          <p:cNvSpPr/>
          <p:nvPr/>
        </p:nvSpPr>
        <p:spPr>
          <a:xfrm>
            <a:off x="2562613" y="3215229"/>
            <a:ext cx="196342" cy="119555"/>
          </a:xfrm>
          <a:prstGeom prst="rightArrow">
            <a:avLst>
              <a:gd name="adj1" fmla="val 29406"/>
              <a:gd name="adj2" fmla="val 74146"/>
            </a:avLst>
          </a:prstGeom>
          <a:solidFill>
            <a:srgbClr val="12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9" name="오른쪽 화살표 58"/>
          <p:cNvSpPr/>
          <p:nvPr/>
        </p:nvSpPr>
        <p:spPr>
          <a:xfrm>
            <a:off x="2552203" y="3655509"/>
            <a:ext cx="196342" cy="119555"/>
          </a:xfrm>
          <a:prstGeom prst="rightArrow">
            <a:avLst>
              <a:gd name="adj1" fmla="val 29406"/>
              <a:gd name="adj2" fmla="val 74146"/>
            </a:avLst>
          </a:prstGeom>
          <a:solidFill>
            <a:srgbClr val="12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0" name="오른쪽 화살표 59"/>
          <p:cNvSpPr/>
          <p:nvPr/>
        </p:nvSpPr>
        <p:spPr>
          <a:xfrm>
            <a:off x="2552203" y="4037110"/>
            <a:ext cx="196342" cy="119555"/>
          </a:xfrm>
          <a:prstGeom prst="rightArrow">
            <a:avLst>
              <a:gd name="adj1" fmla="val 29406"/>
              <a:gd name="adj2" fmla="val 74146"/>
            </a:avLst>
          </a:prstGeom>
          <a:solidFill>
            <a:srgbClr val="12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aphicFrame>
        <p:nvGraphicFramePr>
          <p:cNvPr id="61" name="표 60"/>
          <p:cNvGraphicFramePr>
            <a:graphicFrameLocks noGrp="1"/>
          </p:cNvGraphicFramePr>
          <p:nvPr/>
        </p:nvGraphicFramePr>
        <p:xfrm>
          <a:off x="732901" y="5073393"/>
          <a:ext cx="5389704" cy="2495807"/>
        </p:xfrm>
        <a:graphic>
          <a:graphicData uri="http://schemas.openxmlformats.org/drawingml/2006/table">
            <a:tbl>
              <a:tblPr/>
              <a:tblGrid>
                <a:gridCol w="5389704"/>
              </a:tblGrid>
              <a:tr h="2495807"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000" spc="5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31899" y="5153067"/>
            <a:ext cx="4426623" cy="2365333"/>
          </a:xfrm>
          <a:prstGeom prst="rect">
            <a:avLst/>
          </a:prstGeom>
        </p:spPr>
      </p:pic>
      <p:graphicFrame>
        <p:nvGraphicFramePr>
          <p:cNvPr id="29" name="표 28"/>
          <p:cNvGraphicFramePr>
            <a:graphicFrameLocks noGrp="1"/>
          </p:cNvGraphicFramePr>
          <p:nvPr/>
        </p:nvGraphicFramePr>
        <p:xfrm>
          <a:off x="742453" y="7704059"/>
          <a:ext cx="5405514" cy="1680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5514"/>
              </a:tblGrid>
              <a:tr h="420096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>
                        <a:solidFill>
                          <a:schemeClr val="tx1"/>
                        </a:solidFill>
                        <a:latin typeface="서울한강 장체L"/>
                        <a:ea typeface="서울한강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BCF5F6"/>
                    </a:solidFill>
                  </a:tcPr>
                </a:tc>
              </a:tr>
              <a:tr h="420096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>
                        <a:solidFill>
                          <a:schemeClr val="tx1"/>
                        </a:solidFill>
                        <a:latin typeface="서울한강 장체L"/>
                        <a:ea typeface="서울한강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BCF5F6"/>
                    </a:solidFill>
                  </a:tcPr>
                </a:tc>
              </a:tr>
              <a:tr h="420096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>
                        <a:solidFill>
                          <a:schemeClr val="tx1"/>
                        </a:solidFill>
                        <a:latin typeface="서울한강 장체L"/>
                        <a:ea typeface="서울한강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BCF5F6"/>
                    </a:solidFill>
                  </a:tcPr>
                </a:tc>
              </a:tr>
              <a:tr h="420096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>
                        <a:solidFill>
                          <a:schemeClr val="tx1"/>
                        </a:solidFill>
                        <a:latin typeface="서울한강 장체L"/>
                        <a:ea typeface="서울한강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BCF5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1188</Words>
  <Application>Microsoft Office PowerPoint</Application>
  <PresentationFormat>A4 용지(210x297mm)</PresentationFormat>
  <Paragraphs>329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6" baseType="lpstr">
      <vt:lpstr>굴림</vt:lpstr>
      <vt:lpstr>맑은 고딕</vt:lpstr>
      <vt:lpstr>바탕</vt:lpstr>
      <vt:lpstr>서울남산 장체B</vt:lpstr>
      <vt:lpstr>서울남산 장체BL</vt:lpstr>
      <vt:lpstr>서울남산 장체EB</vt:lpstr>
      <vt:lpstr>서울남산 장체L</vt:lpstr>
      <vt:lpstr>서울한강 장체B</vt:lpstr>
      <vt:lpstr>서울한강 장체L</vt:lpstr>
      <vt:lpstr>Arial</vt:lpstr>
      <vt:lpstr>Calibri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>LG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/>
  <dc:creator>SUNJOONG LEE</dc:creator>
  <cp:keywords/>
  <dc:description/>
  <cp:lastModifiedBy>LGPC</cp:lastModifiedBy>
  <cp:revision>159</cp:revision>
  <dcterms:created xsi:type="dcterms:W3CDTF">2016-09-08T12:26:30Z</dcterms:created>
  <dcterms:modified xsi:type="dcterms:W3CDTF">2017-02-07T14:51:33Z</dcterms:modified>
  <cp:category/>
</cp:coreProperties>
</file>