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112" y="-8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E09E-9A06-AD42-B67E-BC89FA716950}" type="datetimeFigureOut">
              <a:rPr lang="en-US" smtClean="0"/>
              <a:t>16/11/17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CC05-B2A0-6449-A1EB-41EB09C7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3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E09E-9A06-AD42-B67E-BC89FA716950}" type="datetimeFigureOut">
              <a:rPr lang="en-US" smtClean="0"/>
              <a:t>16/11/17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CC05-B2A0-6449-A1EB-41EB09C7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8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E09E-9A06-AD42-B67E-BC89FA716950}" type="datetimeFigureOut">
              <a:rPr lang="en-US" smtClean="0"/>
              <a:t>16/11/17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CC05-B2A0-6449-A1EB-41EB09C7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8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E09E-9A06-AD42-B67E-BC89FA716950}" type="datetimeFigureOut">
              <a:rPr lang="en-US" smtClean="0"/>
              <a:t>16/11/17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CC05-B2A0-6449-A1EB-41EB09C7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5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E09E-9A06-AD42-B67E-BC89FA716950}" type="datetimeFigureOut">
              <a:rPr lang="en-US" smtClean="0"/>
              <a:t>16/11/17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CC05-B2A0-6449-A1EB-41EB09C7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3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E09E-9A06-AD42-B67E-BC89FA716950}" type="datetimeFigureOut">
              <a:rPr lang="en-US" smtClean="0"/>
              <a:t>16/11/17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CC05-B2A0-6449-A1EB-41EB09C7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5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E09E-9A06-AD42-B67E-BC89FA716950}" type="datetimeFigureOut">
              <a:rPr lang="en-US" smtClean="0"/>
              <a:t>16/11/17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CC05-B2A0-6449-A1EB-41EB09C7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4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E09E-9A06-AD42-B67E-BC89FA716950}" type="datetimeFigureOut">
              <a:rPr lang="en-US" smtClean="0"/>
              <a:t>16/11/17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CC05-B2A0-6449-A1EB-41EB09C7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E09E-9A06-AD42-B67E-BC89FA716950}" type="datetimeFigureOut">
              <a:rPr lang="en-US" smtClean="0"/>
              <a:t>16/11/17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CC05-B2A0-6449-A1EB-41EB09C7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0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E09E-9A06-AD42-B67E-BC89FA716950}" type="datetimeFigureOut">
              <a:rPr lang="en-US" smtClean="0"/>
              <a:t>16/11/17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CC05-B2A0-6449-A1EB-41EB09C7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4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E09E-9A06-AD42-B67E-BC89FA716950}" type="datetimeFigureOut">
              <a:rPr lang="en-US" smtClean="0"/>
              <a:t>16/11/17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CC05-B2A0-6449-A1EB-41EB09C7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5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1E09E-9A06-AD42-B67E-BC89FA716950}" type="datetimeFigureOut">
              <a:rPr lang="en-US" smtClean="0"/>
              <a:t>16/11/17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ACC05-B2A0-6449-A1EB-41EB09C7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tr-TR"/>
              <a:t>Azade Özlem Çalık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86965E3-2E11-9048-BBCE-E33EF2A055DD}" type="slidenum">
              <a:rPr lang="tr-TR"/>
              <a:pPr eaLnBrk="1" hangingPunct="1"/>
              <a:t>1</a:t>
            </a:fld>
            <a:endParaRPr lang="tr-TR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" t="7484" r="10674" b="49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98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tr-TR"/>
              <a:t>Azade Özlem Çalık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DAA98D0-31CA-AA49-8180-93C0EEE92BFB}" type="slidenum">
              <a:rPr lang="tr-TR"/>
              <a:pPr eaLnBrk="1" hangingPunct="1"/>
              <a:t>2</a:t>
            </a:fld>
            <a:endParaRPr lang="tr-TR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05800" cy="51403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charset="0"/>
              <a:buNone/>
            </a:pPr>
            <a:r>
              <a:rPr lang="tr-TR" b="1">
                <a:latin typeface="Arial" charset="0"/>
                <a:cs typeface="Arial" charset="0"/>
              </a:rPr>
              <a:t>	Habitat: </a:t>
            </a:r>
            <a:r>
              <a:rPr lang="tr-TR">
                <a:latin typeface="Arial" charset="0"/>
                <a:cs typeface="Arial" charset="0"/>
              </a:rPr>
              <a:t>En geniş anlamıyla habitat, canlı bir organizmanın yaşam ortamı olarak tanımlanmaktadır. </a:t>
            </a:r>
          </a:p>
          <a:p>
            <a:pPr algn="just" eaLnBrk="1" hangingPunct="1">
              <a:lnSpc>
                <a:spcPct val="90000"/>
              </a:lnSpc>
              <a:buFont typeface="Wingdings" charset="0"/>
              <a:buNone/>
            </a:pPr>
            <a:endParaRPr lang="tr-TR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buFont typeface="Wingdings" charset="0"/>
              <a:buNone/>
            </a:pPr>
            <a:r>
              <a:rPr lang="tr-TR">
                <a:latin typeface="Arial" charset="0"/>
                <a:cs typeface="Arial" charset="0"/>
              </a:rPr>
              <a:t>	Bu tanımın kapsamındaki yaşam ortamının, yaşanabilirlik özelliği, büyük bir önem taşımaktadır. Yaşanabilir ortamın bozulması ya popülasyonun yer değiştirmesine ya da ortadan kalkmalarına yol açmaktadır. </a:t>
            </a:r>
          </a:p>
        </p:txBody>
      </p:sp>
    </p:spTree>
    <p:extLst>
      <p:ext uri="{BB962C8B-B14F-4D97-AF65-F5344CB8AC3E}">
        <p14:creationId xmlns:p14="http://schemas.microsoft.com/office/powerpoint/2010/main" val="364786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tr-TR"/>
              <a:t>Azade Özlem Çalık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AD9BDCC-CA07-DA40-BD4F-8416A66199C6}" type="slidenum">
              <a:rPr lang="tr-TR"/>
              <a:pPr eaLnBrk="1" hangingPunct="1"/>
              <a:t>3</a:t>
            </a:fld>
            <a:endParaRPr lang="tr-TR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45307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charset="0"/>
              <a:buNone/>
            </a:pPr>
            <a:r>
              <a:rPr lang="tr-TR" b="1">
                <a:latin typeface="Verdana" charset="0"/>
                <a:cs typeface="Arial" charset="0"/>
              </a:rPr>
              <a:t>	</a:t>
            </a:r>
            <a:r>
              <a:rPr lang="tr-TR" b="1">
                <a:latin typeface="Arial" charset="0"/>
                <a:cs typeface="Arial" charset="0"/>
              </a:rPr>
              <a:t>Çevre kirliliği: </a:t>
            </a:r>
            <a:r>
              <a:rPr lang="tr-TR">
                <a:latin typeface="Arial" charset="0"/>
                <a:cs typeface="Arial" charset="0"/>
              </a:rPr>
              <a:t>Çevrenin doğal yapısını ve bileşiminin bozulmasını, değişmesini ve böylece insanların olumsuz yönde etkilenmesini çevre kirlenmesi olarak tanımlanabilir.</a:t>
            </a:r>
          </a:p>
          <a:p>
            <a:pPr algn="just" eaLnBrk="1" hangingPunct="1">
              <a:lnSpc>
                <a:spcPct val="90000"/>
              </a:lnSpc>
              <a:buFont typeface="Wingdings" charset="0"/>
              <a:buNone/>
            </a:pPr>
            <a:endParaRPr lang="tr-TR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buFont typeface="Wingdings" charset="0"/>
              <a:buNone/>
            </a:pPr>
            <a:r>
              <a:rPr lang="tr-TR" b="1">
                <a:latin typeface="Arial" charset="0"/>
                <a:cs typeface="Arial" charset="0"/>
              </a:rPr>
              <a:t>	Popülasyon: </a:t>
            </a:r>
            <a:r>
              <a:rPr lang="tr-TR">
                <a:latin typeface="Arial" charset="0"/>
                <a:cs typeface="Arial" charset="0"/>
              </a:rPr>
              <a:t>En basit tanımıyla popülasyon, aynı türe ait bireylerden oluşan organizmalar topluluğudur.</a:t>
            </a:r>
            <a:r>
              <a:rPr lang="tr-TR">
                <a:latin typeface="Verdana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6569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tr-TR"/>
              <a:t>Azade Özlem Çalık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6276C45-C285-AF40-97DA-86B29A1A4B24}" type="slidenum">
              <a:rPr lang="tr-TR"/>
              <a:pPr eaLnBrk="1" hangingPunct="1"/>
              <a:t>4</a:t>
            </a:fld>
            <a:endParaRPr lang="tr-T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3276600"/>
          </a:xfrm>
        </p:spPr>
        <p:txBody>
          <a:bodyPr/>
          <a:lstStyle/>
          <a:p>
            <a:pPr algn="just" eaLnBrk="1" hangingPunct="1">
              <a:buFont typeface="Wingdings" charset="0"/>
              <a:buNone/>
            </a:pPr>
            <a:r>
              <a:rPr lang="tr-TR" b="1">
                <a:latin typeface="Arial" charset="0"/>
                <a:cs typeface="Arial" charset="0"/>
              </a:rPr>
              <a:t>	Ekolojik denge: </a:t>
            </a:r>
            <a:r>
              <a:rPr lang="tr-TR">
                <a:latin typeface="Arial" charset="0"/>
                <a:cs typeface="Arial" charset="0"/>
              </a:rPr>
              <a:t>İnsan ve diğer canlıların varlık ve gelişmelerini doğal yapılarına uygun bir şekilde sürdürebilmeleri için gerekli olan şartların bütününe çevre dengesi denir.</a:t>
            </a:r>
          </a:p>
        </p:txBody>
      </p:sp>
    </p:spTree>
    <p:extLst>
      <p:ext uri="{BB962C8B-B14F-4D97-AF65-F5344CB8AC3E}">
        <p14:creationId xmlns:p14="http://schemas.microsoft.com/office/powerpoint/2010/main" val="4165183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tr-TR"/>
              <a:t>Azade Özlem Çalık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2A6221A-3D8C-7741-843E-88218D0409AB}" type="slidenum">
              <a:rPr lang="tr-TR"/>
              <a:pPr eaLnBrk="1" hangingPunct="1"/>
              <a:t>5</a:t>
            </a:fld>
            <a:endParaRPr lang="tr-TR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>
              <a:ea typeface="+mj-ea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3505200"/>
          </a:xfrm>
        </p:spPr>
        <p:txBody>
          <a:bodyPr/>
          <a:lstStyle/>
          <a:p>
            <a:pPr algn="just" eaLnBrk="1" hangingPunct="1">
              <a:buFont typeface="Wingdings" charset="0"/>
              <a:buNone/>
            </a:pPr>
            <a:r>
              <a:rPr lang="tr-TR" b="1">
                <a:latin typeface="Arial" charset="0"/>
                <a:cs typeface="Arial" charset="0"/>
              </a:rPr>
              <a:t>	Çevre koruma: </a:t>
            </a:r>
            <a:r>
              <a:rPr lang="tr-TR">
                <a:latin typeface="Arial" charset="0"/>
                <a:cs typeface="Arial" charset="0"/>
              </a:rPr>
              <a:t>Çevresel değerlerin ve ekolojik dengenin tahribini, bozulmasını ve yok olmasını önlemeye, mevcut bozulmaları gidermeye, çevreyi iyileştirmeye ve geliştirmeye yönelik çalışmaların bütününe çevre koruma denir.</a:t>
            </a:r>
          </a:p>
        </p:txBody>
      </p:sp>
    </p:spTree>
    <p:extLst>
      <p:ext uri="{BB962C8B-B14F-4D97-AF65-F5344CB8AC3E}">
        <p14:creationId xmlns:p14="http://schemas.microsoft.com/office/powerpoint/2010/main" val="3760197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Macintosh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azade</dc:creator>
  <cp:lastModifiedBy>azade</cp:lastModifiedBy>
  <cp:revision>1</cp:revision>
  <dcterms:created xsi:type="dcterms:W3CDTF">2017-11-16T12:16:21Z</dcterms:created>
  <dcterms:modified xsi:type="dcterms:W3CDTF">2017-11-16T12:17:05Z</dcterms:modified>
</cp:coreProperties>
</file>