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6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0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6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3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6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A597-EBAC-AB4E-98B4-EEABF3D3D8F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26C6-377C-9D49-8107-C9E92505E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7ADEB0-113E-9243-A092-DC1E26443CD0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pPr algn="just" eaLnBrk="1" hangingPunct="1">
              <a:buFont typeface="Wingdings" charset="0"/>
              <a:buNone/>
            </a:pPr>
            <a:r>
              <a:rPr lang="tr-TR">
                <a:latin typeface="Verdana" charset="0"/>
                <a:cs typeface="Arial" charset="0"/>
              </a:rPr>
              <a:t>	</a:t>
            </a:r>
            <a:r>
              <a:rPr lang="tr-TR">
                <a:latin typeface="Arial" charset="0"/>
                <a:cs typeface="Arial" charset="0"/>
              </a:rPr>
              <a:t>Çevre konusunun gelişim süreci asıl olarak 1960'li yıllarda başlamıştır. 1960'lı yıllar bu nedenle bir dönüm noktasıdır. 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" charset="0"/>
              <a:buNone/>
            </a:pPr>
            <a:r>
              <a:rPr lang="tr-TR">
                <a:latin typeface="Arial" charset="0"/>
                <a:cs typeface="Arial" charset="0"/>
              </a:rPr>
              <a:t>	Bu yıllarda çevre sorunları ile ilgili olarak bilim adamları tarafından çeşitli çalışmalar yapılmıştır. </a:t>
            </a:r>
          </a:p>
        </p:txBody>
      </p:sp>
    </p:spTree>
    <p:extLst>
      <p:ext uri="{BB962C8B-B14F-4D97-AF65-F5344CB8AC3E}">
        <p14:creationId xmlns:p14="http://schemas.microsoft.com/office/powerpoint/2010/main" val="134953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7ED90D-719D-4648-A2F9-A58A4E851CBF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Arial" charset="0"/>
                <a:cs typeface="Arial" charset="0"/>
              </a:rPr>
              <a:t>Çevre Kirliliği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191000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Çevre kirliliği: insanlar tarafından oluşturulan yapay çevrenin doğal çevre üzerinde bozulmalara neden olması olarak tanımlanabilmektedir.</a:t>
            </a:r>
          </a:p>
          <a:p>
            <a:pPr algn="just" eaLnBrk="1" hangingPunct="1">
              <a:buFont typeface="Wingdings" charset="0"/>
              <a:buNone/>
            </a:pPr>
            <a:endParaRPr lang="tr-TR">
              <a:latin typeface="Arial" charset="0"/>
              <a:cs typeface="Arial" charset="0"/>
            </a:endParaRP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Fakat bu kirlenme bazen doğal süreçlerle de olabilmektedir.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337185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6C42A7-7C66-4040-BD85-7D346EC2DA9E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Hava Kirliliği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Hava dinamik bir ortamdır ve sürekli değişim göstermektedir.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Bu nedenle canlılar üzerinde değişik etkiler ortaya çıkartabilmektedir.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Kirletici etkilerle havadaki gazların oranı değişmekte ve canlı yaşamını tehlikeye sokmaktadır.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Hava kirliliği eylemin yapıldığı alanla sınırlı kalmamaktadır.</a:t>
            </a:r>
          </a:p>
        </p:txBody>
      </p:sp>
    </p:spTree>
    <p:extLst>
      <p:ext uri="{BB962C8B-B14F-4D97-AF65-F5344CB8AC3E}">
        <p14:creationId xmlns:p14="http://schemas.microsoft.com/office/powerpoint/2010/main" val="226687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E5F111-CE67-4048-BE22-D71BD02BDEDA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Hava kirliliği kaynakları;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3276600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Taşıt egzozları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Sanayi tesisleri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Artan nüfusla birlikte fazla oksijen tüketimi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Şehirleşme ve konutların ısıtılması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Ormanların tahrip edilmesi</a:t>
            </a:r>
          </a:p>
        </p:txBody>
      </p:sp>
    </p:spTree>
    <p:extLst>
      <p:ext uri="{BB962C8B-B14F-4D97-AF65-F5344CB8AC3E}">
        <p14:creationId xmlns:p14="http://schemas.microsoft.com/office/powerpoint/2010/main" val="78418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335392-6597-714F-9515-8184FCBB1C78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Gürültü Kirliliği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Hoşa gitmeyen ve kulağı tırmalayıcı sese gürültü denir.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Gürültü özellikle gelişim çağındaki kişilerde kalıcı problemlere neden olabilmektedir.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İnsanlarda stres, sinirlilik, tedirginlik, kan basıncı ve kalp hastalıklarına neden olabilmektedir.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92800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Çevre Kirliliği</vt:lpstr>
      <vt:lpstr>Hava Kirliliği</vt:lpstr>
      <vt:lpstr>Hava kirliliği kaynakları;</vt:lpstr>
      <vt:lpstr>Gürültü Kirliliği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2017-11-16T12:26:26Z</dcterms:created>
  <dcterms:modified xsi:type="dcterms:W3CDTF">2017-11-16T12:27:06Z</dcterms:modified>
</cp:coreProperties>
</file>