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5" d="100"/>
          <a:sy n="55" d="100"/>
        </p:scale>
        <p:origin x="-104" y="-8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2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7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490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6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2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82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1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3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7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521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7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608F8-6EAD-674C-A350-90B6924B793B}" type="datetimeFigureOut">
              <a:rPr lang="en-US" smtClean="0"/>
              <a:t>16/11/17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8BBF5-C18F-B142-B8B4-C814B852C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07D1BF-E851-7F4C-8474-9A97D1C10EA9}" type="slidenum">
              <a:rPr lang="tr-TR"/>
              <a:pPr eaLnBrk="1" hangingPunct="1"/>
              <a:t>1</a:t>
            </a:fld>
            <a:endParaRPr lang="tr-TR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  <a:latin typeface="Arial" charset="0"/>
                <a:cs typeface="Arial" charset="0"/>
              </a:rPr>
              <a:t>Küresel Isınma Nedenli Olaylar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Kasırga, hortum ve yangınlarda artış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İçilebilir su sıkıntısı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Hayvan ve bitki türlerinin yok olması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Kutuplardaki buzulların erimesi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Küçük ada ve kıyı kesimlerindeki yerleşimlerin deniz seviyesi altında kalması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Mikrop ve salgın hastalıklar artacak</a:t>
            </a:r>
          </a:p>
        </p:txBody>
      </p:sp>
    </p:spTree>
    <p:extLst>
      <p:ext uri="{BB962C8B-B14F-4D97-AF65-F5344CB8AC3E}">
        <p14:creationId xmlns:p14="http://schemas.microsoft.com/office/powerpoint/2010/main" val="142337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C02D8D-F818-0941-B7C6-824096660488}" type="slidenum">
              <a:rPr lang="tr-TR"/>
              <a:pPr eaLnBrk="1" hangingPunct="1"/>
              <a:t>2</a:t>
            </a:fld>
            <a:endParaRPr lang="tr-T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410200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Cilt kanseri, göz, kalp, astım ve akciğer hastalıkları artacak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Orman alanları azalacak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Tarım ürünlerinden verim alınamayacak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Düzensiz, ani ve şiddetli yağışlar, seller, heyelan ve erozyon artacak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Tarımsal hastalık ve böcek artışı olacak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Geleneksel tarım ürünler yerine kurak iklime dirençli ürünler yetiştirilecek</a:t>
            </a:r>
          </a:p>
        </p:txBody>
      </p:sp>
    </p:spTree>
    <p:extLst>
      <p:ext uri="{BB962C8B-B14F-4D97-AF65-F5344CB8AC3E}">
        <p14:creationId xmlns:p14="http://schemas.microsoft.com/office/powerpoint/2010/main" val="343267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086132-AC99-8446-B823-156C733020AB}" type="slidenum">
              <a:rPr lang="tr-TR"/>
              <a:pPr eaLnBrk="1" hangingPunct="1"/>
              <a:t>3</a:t>
            </a:fld>
            <a:endParaRPr lang="tr-TR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>
                <a:solidFill>
                  <a:schemeClr val="tx1"/>
                </a:solidFill>
                <a:latin typeface="Arial" charset="0"/>
                <a:cs typeface="Arial" charset="0"/>
              </a:rPr>
              <a:t>Küresel Isınma ve Turizm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Küresel ısınmanın etkilerinden en çok zarar görecek sektörlerden birisi turizm sektörüdür.</a:t>
            </a:r>
          </a:p>
          <a:p>
            <a:pPr algn="just" eaLnBrk="1" hangingPunct="1">
              <a:lnSpc>
                <a:spcPct val="90000"/>
              </a:lnSpc>
            </a:pPr>
            <a:r>
              <a:rPr lang="tr-TR">
                <a:latin typeface="Arial" charset="0"/>
                <a:cs typeface="Arial" charset="0"/>
              </a:rPr>
              <a:t>Temelinde doğal çekiciliklerin, bitki ve hayvan çeşitliliğinin, hava, su ve iklim özelliklerinin bulunduğu göz önüne alındığında küresel ısınmanın dünya turizm merkezlerini kökten değiştirebileceği bilinmektedir.</a:t>
            </a:r>
          </a:p>
          <a:p>
            <a:pPr eaLnBrk="1" hangingPunct="1">
              <a:lnSpc>
                <a:spcPct val="90000"/>
              </a:lnSpc>
            </a:pPr>
            <a:endParaRPr lang="tr-TR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09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tr-TR"/>
              <a:t>Azade Özlem Çalık</a:t>
            </a: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7A2EC6F-4183-FA42-A8D8-66D4899F8056}" type="slidenum">
              <a:rPr lang="tr-TR"/>
              <a:pPr eaLnBrk="1" hangingPunct="1"/>
              <a:t>4</a:t>
            </a:fld>
            <a:endParaRPr lang="tr-TR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579438"/>
          </a:xfrm>
        </p:spPr>
        <p:txBody>
          <a:bodyPr/>
          <a:lstStyle/>
          <a:p>
            <a:pPr algn="l" eaLnBrk="1" hangingPunct="1"/>
            <a:r>
              <a:rPr lang="tr-TR" sz="3200">
                <a:solidFill>
                  <a:schemeClr val="tx1"/>
                </a:solidFill>
                <a:latin typeface="Arial" charset="0"/>
                <a:cs typeface="Arial" charset="0"/>
              </a:rPr>
              <a:t>Küresel Isınmanın Turizme Etkileri;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7925"/>
          </a:xfrm>
        </p:spPr>
        <p:txBody>
          <a:bodyPr/>
          <a:lstStyle/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İklim değişikliği nedeniyle turizm merkezleri değişecek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Seller ve fırtınalar nedeniyle kıyı şeritleri yok olacak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Artan sıcaklıklarla böcek ve salgın hastalıklar artacak ve turistler bundan etkilenecek</a:t>
            </a:r>
          </a:p>
          <a:p>
            <a:pPr algn="just" eaLnBrk="1" hangingPunct="1"/>
            <a:r>
              <a:rPr lang="tr-TR">
                <a:latin typeface="Arial" charset="0"/>
                <a:cs typeface="Arial" charset="0"/>
              </a:rPr>
              <a:t>Alternatif turizm çeşitleri daha azla önem kazanacak</a:t>
            </a:r>
          </a:p>
        </p:txBody>
      </p:sp>
    </p:spTree>
    <p:extLst>
      <p:ext uri="{BB962C8B-B14F-4D97-AF65-F5344CB8AC3E}">
        <p14:creationId xmlns:p14="http://schemas.microsoft.com/office/powerpoint/2010/main" val="4242120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Küresel Isınma Nedenli Olaylar</vt:lpstr>
      <vt:lpstr>PowerPoint Presentation</vt:lpstr>
      <vt:lpstr>Küresel Isınma ve Turizm</vt:lpstr>
      <vt:lpstr>Küresel Isınmanın Turizme Etkileri;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Küresel Isınma Nedenli Olaylar</dc:title>
  <dc:creator>azade</dc:creator>
  <cp:lastModifiedBy>azade</cp:lastModifiedBy>
  <cp:revision>1</cp:revision>
  <dcterms:created xsi:type="dcterms:W3CDTF">2017-11-16T12:32:54Z</dcterms:created>
  <dcterms:modified xsi:type="dcterms:W3CDTF">2017-11-16T12:33:28Z</dcterms:modified>
</cp:coreProperties>
</file>