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9" r:id="rId2"/>
    <p:sldId id="293" r:id="rId3"/>
    <p:sldId id="257" r:id="rId4"/>
    <p:sldId id="289" r:id="rId5"/>
    <p:sldId id="261" r:id="rId6"/>
    <p:sldId id="290" r:id="rId7"/>
    <p:sldId id="260" r:id="rId8"/>
    <p:sldId id="262" r:id="rId9"/>
    <p:sldId id="263" r:id="rId10"/>
    <p:sldId id="291" r:id="rId11"/>
    <p:sldId id="295" r:id="rId12"/>
    <p:sldId id="294" r:id="rId13"/>
    <p:sldId id="265" r:id="rId14"/>
    <p:sldId id="266" r:id="rId15"/>
    <p:sldId id="292" r:id="rId16"/>
    <p:sldId id="267" r:id="rId17"/>
    <p:sldId id="268" r:id="rId18"/>
    <p:sldId id="264" r:id="rId19"/>
    <p:sldId id="270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299EA-F733-4CC3-A739-D32E7914D5C3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D190-0792-4928-8B9B-E91D67E682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3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AACB75-534E-4948-AB85-432293A687C4}" type="datetimeFigureOut">
              <a:rPr lang="de-DE" smtClean="0"/>
              <a:pPr/>
              <a:t>21.11.2017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gretmeninyeri.com/wp-content/uploads/2011/09/s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3105150" cy="37338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6552728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ISLAM </a:t>
            </a:r>
            <a:r>
              <a:rPr lang="de-DE" sz="4000" dirty="0" smtClean="0"/>
              <a:t>MEDENIYETI </a:t>
            </a:r>
            <a:r>
              <a:rPr lang="de-DE" sz="4000" dirty="0" smtClean="0"/>
              <a:t>TARIHI</a:t>
            </a:r>
            <a:br>
              <a:rPr lang="de-DE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Egitim</a:t>
            </a:r>
            <a:r>
              <a:rPr lang="de-D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Ögretim</a:t>
            </a:r>
            <a:r>
              <a:rPr lang="de-D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de-D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DE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Ilmi Hayat </a:t>
            </a:r>
            <a:endParaRPr lang="de-DE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8" name="Picture 8" descr="http://www.bilgibu.com/images/stories/osmanlida-egitim-ogret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357694"/>
            <a:ext cx="1257300" cy="1866901"/>
          </a:xfrm>
          <a:prstGeom prst="rect">
            <a:avLst/>
          </a:prstGeom>
          <a:noFill/>
        </p:spPr>
      </p:pic>
      <p:pic>
        <p:nvPicPr>
          <p:cNvPr id="35850" name="Picture 10" descr="http://t2.gstatic.com/images?q=tbn:ANd9GcRdZ-v2tF7zb1mrAz-a5OwvNVRLaP8QqYwbwwSdtG-sFeDIk5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143512"/>
            <a:ext cx="173355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kayseriden.biz/dosyalar/site_resim/icerik/buyuk/460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31467"/>
            <a:ext cx="4457700" cy="300990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666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220072" y="4581128"/>
            <a:ext cx="3394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Çifte Medrese, Kayseri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60818" y="1124744"/>
            <a:ext cx="3394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Gök Medrese, Tokat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525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9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4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172200" cy="656094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B. Kadin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Egitimi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1052736"/>
            <a:ext cx="6172200" cy="5329014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Islami </a:t>
            </a:r>
            <a:r>
              <a:rPr lang="de-DE" b="0" dirty="0" err="1" smtClean="0"/>
              <a:t>egitim</a:t>
            </a:r>
            <a:r>
              <a:rPr lang="de-DE" b="0" dirty="0" smtClean="0"/>
              <a:t> </a:t>
            </a:r>
            <a:r>
              <a:rPr lang="de-DE" b="0" dirty="0" err="1" smtClean="0"/>
              <a:t>faaliyetleri</a:t>
            </a:r>
            <a:r>
              <a:rPr lang="de-DE" b="0" dirty="0" smtClean="0"/>
              <a:t> </a:t>
            </a:r>
            <a:r>
              <a:rPr lang="de-DE" b="0" dirty="0" err="1" smtClean="0"/>
              <a:t>kadin-erkek</a:t>
            </a:r>
            <a:r>
              <a:rPr lang="de-DE" b="0" dirty="0" smtClean="0"/>
              <a:t> </a:t>
            </a:r>
            <a:r>
              <a:rPr lang="de-DE" b="0" dirty="0" err="1" smtClean="0"/>
              <a:t>ayrimi</a:t>
            </a:r>
            <a:r>
              <a:rPr lang="de-DE" b="0" dirty="0" smtClean="0"/>
              <a:t> </a:t>
            </a:r>
            <a:r>
              <a:rPr lang="de-DE" b="0" dirty="0" err="1" smtClean="0"/>
              <a:t>yapmaksizin</a:t>
            </a:r>
            <a:r>
              <a:rPr lang="de-DE" b="0" dirty="0" smtClean="0"/>
              <a:t> </a:t>
            </a:r>
            <a:r>
              <a:rPr lang="de-DE" b="0" dirty="0" err="1" smtClean="0"/>
              <a:t>tüm</a:t>
            </a:r>
            <a:r>
              <a:rPr lang="de-DE" b="0" dirty="0" smtClean="0"/>
              <a:t> </a:t>
            </a:r>
            <a:r>
              <a:rPr lang="de-DE" b="0" dirty="0" err="1" smtClean="0"/>
              <a:t>toplum</a:t>
            </a:r>
            <a:r>
              <a:rPr lang="de-DE" b="0" dirty="0" smtClean="0"/>
              <a:t> </a:t>
            </a:r>
            <a:r>
              <a:rPr lang="de-DE" b="0" dirty="0" err="1" smtClean="0"/>
              <a:t>kesditlerine</a:t>
            </a:r>
            <a:r>
              <a:rPr lang="de-DE" b="0" dirty="0" smtClean="0"/>
              <a:t> </a:t>
            </a:r>
            <a:r>
              <a:rPr lang="de-DE" b="0" dirty="0" err="1" smtClean="0"/>
              <a:t>yönelikti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Kadini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dislayan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bir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toplum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medeniyet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gelistiremez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!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bg1"/>
                </a:solidFill>
              </a:rPr>
              <a:t>Hz. P. </a:t>
            </a:r>
            <a:r>
              <a:rPr lang="de-DE" b="0" dirty="0" err="1" smtClean="0">
                <a:solidFill>
                  <a:schemeClr val="bg1"/>
                </a:solidFill>
              </a:rPr>
              <a:t>kadinlarin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egitimiylede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ilgilenmsitir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bg1"/>
                </a:solidFill>
              </a:rPr>
              <a:t>Kadin </a:t>
            </a:r>
            <a:r>
              <a:rPr lang="de-DE" b="0" dirty="0" err="1" smtClean="0">
                <a:solidFill>
                  <a:schemeClr val="bg1"/>
                </a:solidFill>
              </a:rPr>
              <a:t>ögretmenlerde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mevcuttu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büyük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katkilari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olmustur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Sahabiler</a:t>
            </a:r>
            <a:r>
              <a:rPr lang="de-DE" b="0" dirty="0" smtClean="0">
                <a:solidFill>
                  <a:schemeClr val="bg1"/>
                </a:solidFill>
              </a:rPr>
              <a:t> de </a:t>
            </a:r>
            <a:r>
              <a:rPr lang="de-DE" b="0" dirty="0" err="1" smtClean="0">
                <a:solidFill>
                  <a:schemeClr val="bg1"/>
                </a:solidFill>
              </a:rPr>
              <a:t>kendi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kiz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cocuklarinin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egitimiyle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ilgilenmisler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Kur´a´n´i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ezbere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bilen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kadinlarin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sayisi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coktu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Kadinler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rivayet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hifzda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dikkatli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idiler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Kiz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cocuklari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özel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egitime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tabi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tutulmus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Kadinlar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arasinda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ünlü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tabibler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yetismistir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52934"/>
          </a:xfrm>
        </p:spPr>
        <p:txBody>
          <a:bodyPr/>
          <a:lstStyle/>
          <a:p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C. Ulema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Etkinligi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 smtClean="0"/>
              <a:t>Yöneticilerle</a:t>
            </a:r>
            <a:r>
              <a:rPr lang="de-DE" sz="2000" dirty="0" smtClean="0"/>
              <a:t> </a:t>
            </a:r>
            <a:r>
              <a:rPr lang="de-DE" sz="2000" dirty="0" err="1" smtClean="0"/>
              <a:t>halk</a:t>
            </a:r>
            <a:r>
              <a:rPr lang="de-DE" sz="2000" dirty="0" smtClean="0"/>
              <a:t> </a:t>
            </a:r>
            <a:r>
              <a:rPr lang="de-DE" sz="2000" dirty="0" err="1" smtClean="0"/>
              <a:t>arasinda</a:t>
            </a:r>
            <a:r>
              <a:rPr lang="de-DE" sz="2000" dirty="0" smtClean="0"/>
              <a:t> </a:t>
            </a:r>
            <a:r>
              <a:rPr lang="de-DE" sz="2000" dirty="0" err="1" smtClean="0"/>
              <a:t>köprü</a:t>
            </a:r>
            <a:r>
              <a:rPr lang="de-DE" sz="2000" dirty="0" smtClean="0"/>
              <a:t> </a:t>
            </a:r>
            <a:r>
              <a:rPr lang="de-DE" sz="2000" dirty="0" err="1" smtClean="0"/>
              <a:t>vazifesi</a:t>
            </a:r>
            <a:endParaRPr lang="de-DE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 smtClean="0"/>
              <a:t>Diyanet</a:t>
            </a:r>
            <a:r>
              <a:rPr lang="de-DE" sz="2000" dirty="0" smtClean="0"/>
              <a:t>, </a:t>
            </a:r>
            <a:r>
              <a:rPr lang="de-DE" sz="2000" dirty="0" err="1" smtClean="0"/>
              <a:t>ifta</a:t>
            </a:r>
            <a:r>
              <a:rPr lang="de-DE" sz="2000" dirty="0" smtClean="0"/>
              <a:t>, </a:t>
            </a:r>
            <a:r>
              <a:rPr lang="de-DE" sz="2000" dirty="0" err="1" smtClean="0"/>
              <a:t>tedris</a:t>
            </a:r>
            <a:r>
              <a:rPr lang="de-DE" sz="2000" dirty="0" smtClean="0"/>
              <a:t> </a:t>
            </a:r>
            <a:r>
              <a:rPr lang="de-DE" sz="2000" dirty="0" err="1" smtClean="0"/>
              <a:t>ve</a:t>
            </a:r>
            <a:r>
              <a:rPr lang="de-DE" sz="2000" dirty="0" smtClean="0"/>
              <a:t> </a:t>
            </a:r>
            <a:r>
              <a:rPr lang="de-DE" sz="2000" dirty="0" err="1" smtClean="0"/>
              <a:t>kaza</a:t>
            </a:r>
            <a:r>
              <a:rPr lang="de-DE" sz="2000" dirty="0" smtClean="0"/>
              <a:t> </a:t>
            </a:r>
            <a:r>
              <a:rPr lang="de-DE" sz="2000" dirty="0" err="1" smtClean="0"/>
              <a:t>tamamen</a:t>
            </a:r>
            <a:r>
              <a:rPr lang="de-DE" sz="2000" dirty="0" smtClean="0"/>
              <a:t> </a:t>
            </a:r>
            <a:r>
              <a:rPr lang="de-DE" sz="2000" dirty="0" err="1" smtClean="0"/>
              <a:t>ulemanin</a:t>
            </a:r>
            <a:r>
              <a:rPr lang="de-DE" sz="2000" dirty="0" smtClean="0"/>
              <a:t> </a:t>
            </a:r>
            <a:r>
              <a:rPr lang="de-DE" sz="2000" dirty="0" err="1" smtClean="0"/>
              <a:t>elinde</a:t>
            </a:r>
            <a:r>
              <a:rPr lang="de-DE" sz="2000" dirty="0" smtClean="0"/>
              <a:t> </a:t>
            </a:r>
            <a:r>
              <a:rPr lang="de-DE" sz="2000" dirty="0" err="1" smtClean="0"/>
              <a:t>idi</a:t>
            </a:r>
            <a:endParaRPr lang="de-DE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Dine </a:t>
            </a:r>
            <a:r>
              <a:rPr lang="de-DE" sz="2000" dirty="0" err="1" smtClean="0"/>
              <a:t>dayali</a:t>
            </a:r>
            <a:r>
              <a:rPr lang="de-DE" sz="2000" dirty="0" smtClean="0"/>
              <a:t> </a:t>
            </a:r>
            <a:r>
              <a:rPr lang="de-DE" sz="2000" dirty="0" err="1" smtClean="0"/>
              <a:t>devletlerde</a:t>
            </a:r>
            <a:r>
              <a:rPr lang="de-DE" sz="2000" dirty="0" smtClean="0"/>
              <a:t> </a:t>
            </a:r>
            <a:r>
              <a:rPr lang="de-DE" sz="2000" dirty="0" err="1" smtClean="0"/>
              <a:t>yüksek</a:t>
            </a:r>
            <a:r>
              <a:rPr lang="de-DE" sz="2000" dirty="0" smtClean="0"/>
              <a:t> </a:t>
            </a:r>
            <a:r>
              <a:rPr lang="de-DE" sz="2000" dirty="0" err="1" smtClean="0"/>
              <a:t>otorite</a:t>
            </a:r>
            <a:r>
              <a:rPr lang="de-DE" sz="2000" dirty="0" smtClean="0"/>
              <a:t> </a:t>
            </a:r>
            <a:r>
              <a:rPr lang="de-DE" sz="2000" dirty="0" err="1" smtClean="0"/>
              <a:t>sahibi</a:t>
            </a:r>
            <a:r>
              <a:rPr lang="de-DE" sz="2000" dirty="0" smtClean="0"/>
              <a:t> </a:t>
            </a:r>
            <a:r>
              <a:rPr lang="de-DE" sz="2000" dirty="0" err="1" smtClean="0"/>
              <a:t>idiler</a:t>
            </a:r>
            <a:endParaRPr lang="de-DE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 smtClean="0"/>
              <a:t>Osmanli´da</a:t>
            </a:r>
            <a:r>
              <a:rPr lang="de-DE" sz="2000" dirty="0" smtClean="0"/>
              <a:t> </a:t>
            </a:r>
            <a:r>
              <a:rPr lang="de-DE" sz="2000" dirty="0" err="1" smtClean="0"/>
              <a:t>devletin</a:t>
            </a:r>
            <a:r>
              <a:rPr lang="de-DE" sz="2000" dirty="0" smtClean="0"/>
              <a:t> 4 </a:t>
            </a:r>
            <a:r>
              <a:rPr lang="de-DE" sz="2000" dirty="0" err="1" smtClean="0"/>
              <a:t>temel</a:t>
            </a:r>
            <a:r>
              <a:rPr lang="de-DE" sz="2000" dirty="0" smtClean="0"/>
              <a:t> </a:t>
            </a:r>
            <a:r>
              <a:rPr lang="de-DE" sz="2000" dirty="0" err="1" smtClean="0"/>
              <a:t>meslek</a:t>
            </a:r>
            <a:r>
              <a:rPr lang="de-DE" sz="2000" dirty="0" smtClean="0"/>
              <a:t> </a:t>
            </a:r>
            <a:r>
              <a:rPr lang="de-DE" sz="2000" dirty="0" err="1" smtClean="0"/>
              <a:t>gurubundan</a:t>
            </a:r>
            <a:r>
              <a:rPr lang="de-DE" sz="2000" dirty="0" smtClean="0"/>
              <a:t> </a:t>
            </a:r>
            <a:r>
              <a:rPr lang="de-DE" sz="2000" dirty="0" err="1" smtClean="0"/>
              <a:t>birini</a:t>
            </a:r>
            <a:r>
              <a:rPr lang="de-DE" sz="2000" dirty="0" smtClean="0"/>
              <a:t> </a:t>
            </a:r>
            <a:r>
              <a:rPr lang="de-DE" sz="2000" dirty="0" err="1" smtClean="0"/>
              <a:t>olusturuyordu</a:t>
            </a:r>
            <a:endParaRPr lang="de-DE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 smtClean="0"/>
              <a:t>Halki</a:t>
            </a:r>
            <a:r>
              <a:rPr lang="de-DE" sz="2000" dirty="0" smtClean="0"/>
              <a:t>, </a:t>
            </a:r>
            <a:r>
              <a:rPr lang="de-DE" sz="2000" dirty="0" err="1" smtClean="0"/>
              <a:t>devleti</a:t>
            </a:r>
            <a:r>
              <a:rPr lang="de-DE" sz="2000" dirty="0" smtClean="0"/>
              <a:t> </a:t>
            </a:r>
            <a:r>
              <a:rPr lang="de-DE" sz="2000" dirty="0" err="1" smtClean="0"/>
              <a:t>ve</a:t>
            </a:r>
            <a:r>
              <a:rPr lang="de-DE" sz="2000" dirty="0" smtClean="0"/>
              <a:t> </a:t>
            </a:r>
            <a:r>
              <a:rPr lang="de-DE" sz="2000" dirty="0" err="1" smtClean="0"/>
              <a:t>ülkeyi</a:t>
            </a:r>
            <a:r>
              <a:rPr lang="de-DE" sz="2000" dirty="0" smtClean="0"/>
              <a:t> </a:t>
            </a:r>
            <a:r>
              <a:rPr lang="de-DE" sz="2000" dirty="0" err="1" smtClean="0"/>
              <a:t>zararli</a:t>
            </a:r>
            <a:r>
              <a:rPr lang="de-DE" sz="2000" dirty="0" smtClean="0"/>
              <a:t> </a:t>
            </a:r>
            <a:r>
              <a:rPr lang="de-DE" sz="2000" dirty="0" err="1" smtClean="0"/>
              <a:t>oldugunu</a:t>
            </a:r>
            <a:r>
              <a:rPr lang="de-DE" sz="2000" dirty="0" smtClean="0"/>
              <a:t> </a:t>
            </a:r>
            <a:r>
              <a:rPr lang="de-DE" sz="2000" dirty="0" err="1" smtClean="0"/>
              <a:t>düsündügü</a:t>
            </a:r>
            <a:r>
              <a:rPr lang="de-DE" sz="2000" dirty="0" smtClean="0"/>
              <a:t> </a:t>
            </a:r>
            <a:r>
              <a:rPr lang="de-DE" sz="2000" dirty="0" err="1" smtClean="0"/>
              <a:t>akimlardan</a:t>
            </a:r>
            <a:r>
              <a:rPr lang="de-DE" sz="2000" dirty="0" smtClean="0"/>
              <a:t> </a:t>
            </a:r>
            <a:r>
              <a:rPr lang="de-DE" sz="2000" dirty="0" err="1" smtClean="0"/>
              <a:t>korumaya</a:t>
            </a:r>
            <a:r>
              <a:rPr lang="de-DE" sz="2000" dirty="0" smtClean="0"/>
              <a:t> </a:t>
            </a:r>
            <a:r>
              <a:rPr lang="de-DE" sz="2000" dirty="0" err="1" smtClean="0"/>
              <a:t>calisiyordu</a:t>
            </a:r>
            <a:r>
              <a:rPr lang="de-DE" sz="2000" dirty="0" smtClean="0"/>
              <a:t>. (</a:t>
            </a:r>
            <a:r>
              <a:rPr lang="de-DE" sz="2000" dirty="0" err="1" smtClean="0"/>
              <a:t>Gazzali</a:t>
            </a:r>
            <a:r>
              <a:rPr lang="de-DE" sz="2000" dirty="0" smtClean="0"/>
              <a:t>)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uverrih.net/wp-content/uploads/2009/01/ilmi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0300"/>
            <a:ext cx="5781675" cy="4457700"/>
          </a:xfrm>
          <a:prstGeom prst="rect">
            <a:avLst/>
          </a:prstGeom>
          <a:noFill/>
        </p:spPr>
      </p:pic>
      <p:pic>
        <p:nvPicPr>
          <p:cNvPr id="53252" name="Picture 4" descr="http://www.muridan.com/resimler2/resim_20090301002806.%2012%20levni-u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0"/>
            <a:ext cx="3086100" cy="4762500"/>
          </a:xfrm>
          <a:prstGeom prst="rect">
            <a:avLst/>
          </a:prstGeom>
          <a:noFill/>
        </p:spPr>
      </p:pic>
      <p:pic>
        <p:nvPicPr>
          <p:cNvPr id="53254" name="Picture 6" descr="http://t1.gstatic.com/images?q=tbn:ANd9GcS780wJxHWuBTJmSjelUc0SzrMntr5JUeQFklNUBvQTf3ujXfgz3Mkzoqg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52"/>
            <a:ext cx="242887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0"/>
            <a:ext cx="6606480" cy="72810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Ilmi Hayat – Din/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Sosyal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Ilimler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51720" y="764704"/>
            <a:ext cx="7092280" cy="609329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lphaLcPeriod"/>
            </a:pPr>
            <a:r>
              <a:rPr lang="de-DE" sz="21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Kur´an</a:t>
            </a:r>
            <a:r>
              <a:rPr lang="de-DE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1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Ilimleri</a:t>
            </a:r>
            <a:endParaRPr lang="de-DE" sz="21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</a:pPr>
            <a:r>
              <a:rPr lang="de-DE" b="0" dirty="0" err="1" smtClean="0">
                <a:solidFill>
                  <a:schemeClr val="bg1"/>
                </a:solidFill>
              </a:rPr>
              <a:t>Bircok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ilim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sanat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subesinin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hareket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noktasi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Kur´an´dir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Kiraat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Hz. Osman </a:t>
            </a:r>
            <a:r>
              <a:rPr lang="de-DE" b="0" dirty="0" err="1" smtClean="0">
                <a:solidFill>
                  <a:schemeClr val="bg1"/>
                </a:solidFill>
              </a:rPr>
              <a:t>döneminde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Kureys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lehcesini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esas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alan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Kur´an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nushalari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cogaltildi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bunlari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okutmak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üzere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alimler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görevlendirildi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Emevilerde</a:t>
            </a:r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kiraat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vecihleri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sistemlestirilmis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cok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sayida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kiraat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alimi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yetismis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Ilk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eserler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Emeviler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döneminde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yazilmaya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baslanilmis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noktalama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harkeler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bu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dönemde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konulmustur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Abbasiler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döneminde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kiraatla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ilgili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calismalar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zirveye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ulasmistir</a:t>
            </a:r>
            <a:r>
              <a:rPr lang="de-DE" b="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160000"/>
              </a:lnSpc>
            </a:pP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Tefsir</a:t>
            </a:r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Kur´an´in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bazi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yerlerini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anlamadaki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güclüklerden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dogmus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bg1"/>
                </a:solidFill>
              </a:rPr>
              <a:t>Cesitli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sehirlerde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tefsir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ekolleri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dogmustur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Emevilerde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tefsirler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yazilmaya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baslamis</a:t>
            </a: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Abbasilerde</a:t>
            </a:r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faaliyetler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gelismis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tefsirde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rivayet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ve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dirayet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ekolleri</a:t>
            </a:r>
            <a:r>
              <a:rPr lang="de-DE" b="0" dirty="0" smtClean="0">
                <a:solidFill>
                  <a:schemeClr val="bg1"/>
                </a:solidFill>
              </a:rPr>
              <a:t> </a:t>
            </a:r>
            <a:r>
              <a:rPr lang="de-DE" b="0" dirty="0" err="1" smtClean="0">
                <a:solidFill>
                  <a:schemeClr val="bg1"/>
                </a:solidFill>
              </a:rPr>
              <a:t>olusmustur</a:t>
            </a:r>
            <a:endParaRPr lang="de-DE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Hadis</a:t>
            </a:r>
            <a:endParaRPr lang="de-DE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Halife</a:t>
            </a:r>
            <a:r>
              <a:rPr lang="de-DE" sz="1800" dirty="0" smtClean="0"/>
              <a:t> </a:t>
            </a:r>
            <a:r>
              <a:rPr lang="de-DE" sz="1800" dirty="0" err="1" smtClean="0"/>
              <a:t>döneminde</a:t>
            </a:r>
            <a:r>
              <a:rPr lang="de-DE" sz="1800" dirty="0" smtClean="0"/>
              <a:t> </a:t>
            </a:r>
            <a:r>
              <a:rPr lang="de-DE" sz="1800" dirty="0" err="1" smtClean="0"/>
              <a:t>gelismistir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hadislerin</a:t>
            </a:r>
            <a:r>
              <a:rPr lang="de-DE" sz="1800" dirty="0" smtClean="0"/>
              <a:t> </a:t>
            </a:r>
            <a:r>
              <a:rPr lang="de-DE" sz="1800" dirty="0" err="1" smtClean="0"/>
              <a:t>yazilmasida</a:t>
            </a:r>
            <a:r>
              <a:rPr lang="de-DE" sz="1800" dirty="0" smtClean="0"/>
              <a:t> </a:t>
            </a:r>
            <a:r>
              <a:rPr lang="de-DE" sz="1800" dirty="0" err="1" smtClean="0"/>
              <a:t>bu</a:t>
            </a:r>
            <a:r>
              <a:rPr lang="de-DE" sz="1800" dirty="0" smtClean="0"/>
              <a:t> </a:t>
            </a:r>
            <a:r>
              <a:rPr lang="de-DE" sz="1800" dirty="0" err="1" smtClean="0"/>
              <a:t>dönemde</a:t>
            </a:r>
            <a:r>
              <a:rPr lang="de-DE" sz="1800" dirty="0" smtClean="0"/>
              <a:t> </a:t>
            </a:r>
            <a:r>
              <a:rPr lang="de-DE" sz="1800" dirty="0" err="1" smtClean="0"/>
              <a:t>baslamistir</a:t>
            </a:r>
            <a:endParaRPr lang="de-DE" sz="1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Emevilerde</a:t>
            </a:r>
            <a:r>
              <a:rPr lang="de-DE" sz="1800" dirty="0" smtClean="0"/>
              <a:t> </a:t>
            </a:r>
            <a:r>
              <a:rPr lang="de-DE" sz="1800" dirty="0" err="1" smtClean="0"/>
              <a:t>hadis</a:t>
            </a:r>
            <a:r>
              <a:rPr lang="de-DE" sz="1800" dirty="0" smtClean="0"/>
              <a:t> </a:t>
            </a:r>
            <a:r>
              <a:rPr lang="de-DE" sz="1800" dirty="0" err="1" smtClean="0"/>
              <a:t>yazma</a:t>
            </a:r>
            <a:r>
              <a:rPr lang="de-DE" sz="1800" dirty="0" smtClean="0"/>
              <a:t> </a:t>
            </a:r>
            <a:r>
              <a:rPr lang="de-DE" sz="1800" dirty="0" err="1" smtClean="0"/>
              <a:t>faaliyeti</a:t>
            </a:r>
            <a:r>
              <a:rPr lang="de-DE" sz="1800" dirty="0" smtClean="0"/>
              <a:t> </a:t>
            </a:r>
            <a:r>
              <a:rPr lang="de-DE" sz="1800" dirty="0" err="1" smtClean="0"/>
              <a:t>yogunluk</a:t>
            </a:r>
            <a:r>
              <a:rPr lang="de-DE" sz="1800" dirty="0" smtClean="0"/>
              <a:t> </a:t>
            </a:r>
            <a:r>
              <a:rPr lang="de-DE" sz="1800" dirty="0" err="1" smtClean="0"/>
              <a:t>kazanmis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isnad</a:t>
            </a:r>
            <a:r>
              <a:rPr lang="de-DE" sz="1800" dirty="0" smtClean="0"/>
              <a:t> </a:t>
            </a:r>
            <a:r>
              <a:rPr lang="de-DE" sz="1800" dirty="0" err="1" smtClean="0"/>
              <a:t>uygulamasi</a:t>
            </a:r>
            <a:r>
              <a:rPr lang="de-DE" sz="1800" dirty="0" smtClean="0"/>
              <a:t> da </a:t>
            </a:r>
            <a:r>
              <a:rPr lang="de-DE" sz="1800" dirty="0" err="1" smtClean="0"/>
              <a:t>bu</a:t>
            </a:r>
            <a:r>
              <a:rPr lang="de-DE" sz="1800" dirty="0" smtClean="0"/>
              <a:t> </a:t>
            </a:r>
            <a:r>
              <a:rPr lang="de-DE" sz="1800" dirty="0" err="1" smtClean="0"/>
              <a:t>dönemde</a:t>
            </a:r>
            <a:r>
              <a:rPr lang="de-DE" sz="1800" dirty="0" smtClean="0"/>
              <a:t> </a:t>
            </a:r>
            <a:r>
              <a:rPr lang="de-DE" sz="1800" dirty="0" err="1" smtClean="0"/>
              <a:t>baslamistir</a:t>
            </a:r>
            <a:endParaRPr lang="de-DE" sz="1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Hicri</a:t>
            </a:r>
            <a:r>
              <a:rPr lang="de-DE" sz="1800" dirty="0" smtClean="0"/>
              <a:t> 1. </a:t>
            </a:r>
            <a:r>
              <a:rPr lang="de-DE" sz="1800" dirty="0" err="1" smtClean="0"/>
              <a:t>y.y</a:t>
            </a:r>
            <a:r>
              <a:rPr lang="de-DE" sz="1800" dirty="0" smtClean="0"/>
              <a:t>. </a:t>
            </a:r>
            <a:r>
              <a:rPr lang="de-DE" sz="1800" dirty="0" err="1" smtClean="0"/>
              <a:t>isnad</a:t>
            </a:r>
            <a:r>
              <a:rPr lang="de-DE" sz="1800" dirty="0" smtClean="0"/>
              <a:t> </a:t>
            </a:r>
            <a:r>
              <a:rPr lang="de-DE" sz="1800" dirty="0" err="1" smtClean="0"/>
              <a:t>sistemi</a:t>
            </a:r>
            <a:r>
              <a:rPr lang="de-DE" sz="1800" dirty="0" smtClean="0"/>
              <a:t> </a:t>
            </a:r>
            <a:r>
              <a:rPr lang="de-DE" sz="1800" dirty="0" err="1" smtClean="0"/>
              <a:t>iyice</a:t>
            </a:r>
            <a:r>
              <a:rPr lang="de-DE" sz="1800" dirty="0" smtClean="0"/>
              <a:t> </a:t>
            </a:r>
            <a:r>
              <a:rPr lang="de-DE" sz="1800" dirty="0" err="1" smtClean="0"/>
              <a:t>yerlesmis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diger</a:t>
            </a:r>
            <a:r>
              <a:rPr lang="de-DE" sz="1800" dirty="0" smtClean="0"/>
              <a:t> </a:t>
            </a:r>
            <a:r>
              <a:rPr lang="de-DE" sz="1800" dirty="0" err="1" smtClean="0"/>
              <a:t>haberlerdede</a:t>
            </a:r>
            <a:r>
              <a:rPr lang="de-DE" sz="1800" dirty="0" smtClean="0"/>
              <a:t> </a:t>
            </a:r>
            <a:r>
              <a:rPr lang="de-DE" sz="1800" dirty="0" err="1" smtClean="0"/>
              <a:t>kullanilmaya</a:t>
            </a:r>
            <a:r>
              <a:rPr lang="de-DE" sz="1800" dirty="0" smtClean="0"/>
              <a:t> </a:t>
            </a:r>
            <a:r>
              <a:rPr lang="de-DE" sz="1800" dirty="0" err="1" smtClean="0"/>
              <a:t>baslanmistir</a:t>
            </a:r>
            <a:endParaRPr lang="de-DE" sz="1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Emevilerde</a:t>
            </a:r>
            <a:r>
              <a:rPr lang="de-DE" sz="1800" dirty="0" smtClean="0"/>
              <a:t> </a:t>
            </a:r>
            <a:r>
              <a:rPr lang="de-DE" sz="1800" dirty="0" err="1" smtClean="0"/>
              <a:t>tedvin</a:t>
            </a:r>
            <a:r>
              <a:rPr lang="de-DE" sz="1800" dirty="0" smtClean="0"/>
              <a:t> </a:t>
            </a:r>
            <a:r>
              <a:rPr lang="de-DE" sz="1800" dirty="0" err="1" smtClean="0"/>
              <a:t>hareketi</a:t>
            </a:r>
            <a:r>
              <a:rPr lang="de-DE" sz="1800" dirty="0" smtClean="0"/>
              <a:t> </a:t>
            </a:r>
            <a:endParaRPr lang="tr-TR" sz="1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baslamistir</a:t>
            </a:r>
            <a:r>
              <a:rPr lang="de-DE" sz="1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Abbasilerin</a:t>
            </a:r>
            <a:r>
              <a:rPr lang="de-DE" sz="1800" dirty="0" smtClean="0"/>
              <a:t> </a:t>
            </a:r>
            <a:r>
              <a:rPr lang="de-DE" sz="1800" dirty="0" err="1" smtClean="0"/>
              <a:t>ilk</a:t>
            </a:r>
            <a:r>
              <a:rPr lang="de-DE" sz="1800" dirty="0" smtClean="0"/>
              <a:t> </a:t>
            </a:r>
            <a:r>
              <a:rPr lang="de-DE" sz="1800" dirty="0" err="1" smtClean="0"/>
              <a:t>yillarinda</a:t>
            </a:r>
            <a:r>
              <a:rPr lang="de-DE" sz="1800" dirty="0" smtClean="0"/>
              <a:t> </a:t>
            </a:r>
            <a:endParaRPr lang="tr-TR" sz="1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tasnif</a:t>
            </a:r>
            <a:r>
              <a:rPr lang="de-DE" sz="1800" dirty="0" smtClean="0"/>
              <a:t> </a:t>
            </a:r>
            <a:r>
              <a:rPr lang="de-DE" sz="1800" dirty="0" err="1" smtClean="0"/>
              <a:t>faaliyetleri</a:t>
            </a:r>
            <a:r>
              <a:rPr lang="de-DE" sz="1800" dirty="0" smtClean="0"/>
              <a:t> </a:t>
            </a:r>
            <a:endParaRPr lang="tr-TR" sz="1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baslamistir</a:t>
            </a:r>
            <a:endParaRPr lang="de-DE" sz="1800" dirty="0" smtClean="0"/>
          </a:p>
          <a:p>
            <a:pPr marL="457200" indent="-457200">
              <a:buFont typeface="Arial" pitchFamily="34" charset="0"/>
              <a:buChar char="•"/>
            </a:pPr>
            <a:endParaRPr lang="de-DE" dirty="0" smtClean="0"/>
          </a:p>
        </p:txBody>
      </p:sp>
      <p:pic>
        <p:nvPicPr>
          <p:cNvPr id="26626" name="Picture 2" descr="http://www.antigazete.com/upload/Image/haberler/guncel/kasim/hadis_kulliya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4000500"/>
            <a:ext cx="5238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260648"/>
            <a:ext cx="6678488" cy="65973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3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Fikih</a:t>
            </a: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Dört</a:t>
            </a:r>
            <a:r>
              <a:rPr lang="de-DE" b="0" dirty="0" smtClean="0"/>
              <a:t> </a:t>
            </a:r>
            <a:r>
              <a:rPr lang="de-DE" b="0" dirty="0" err="1" smtClean="0"/>
              <a:t>halife</a:t>
            </a:r>
            <a:r>
              <a:rPr lang="de-DE" b="0" dirty="0" smtClean="0"/>
              <a:t> </a:t>
            </a:r>
            <a:r>
              <a:rPr lang="de-DE" b="0" dirty="0" err="1" smtClean="0"/>
              <a:t>dönemi</a:t>
            </a:r>
            <a:r>
              <a:rPr lang="de-DE" b="0" dirty="0" smtClean="0"/>
              <a:t> </a:t>
            </a:r>
            <a:r>
              <a:rPr lang="de-DE" b="0" dirty="0" err="1" smtClean="0"/>
              <a:t>rey</a:t>
            </a:r>
            <a:r>
              <a:rPr lang="de-DE" b="0" dirty="0" smtClean="0"/>
              <a:t>/</a:t>
            </a:r>
            <a:r>
              <a:rPr lang="de-DE" b="0" dirty="0" err="1" smtClean="0"/>
              <a:t>ictihadin</a:t>
            </a:r>
            <a:r>
              <a:rPr lang="de-DE" b="0" dirty="0" smtClean="0"/>
              <a:t> </a:t>
            </a:r>
            <a:r>
              <a:rPr lang="de-DE" b="0" dirty="0" err="1" smtClean="0"/>
              <a:t>kullanildigi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dönemdir</a:t>
            </a:r>
            <a:r>
              <a:rPr lang="de-DE" b="0" dirty="0"/>
              <a:t> </a:t>
            </a:r>
            <a:r>
              <a:rPr lang="de-DE" b="0" dirty="0" smtClean="0"/>
              <a:t>(</a:t>
            </a:r>
            <a:r>
              <a:rPr lang="de-DE" b="0" dirty="0" err="1" smtClean="0"/>
              <a:t>daha</a:t>
            </a:r>
            <a:r>
              <a:rPr lang="de-DE" b="0" dirty="0" smtClean="0"/>
              <a:t> </a:t>
            </a:r>
            <a:r>
              <a:rPr lang="de-DE" b="0" dirty="0" err="1" smtClean="0"/>
              <a:t>sonraki</a:t>
            </a:r>
            <a:r>
              <a:rPr lang="de-DE" b="0" dirty="0" smtClean="0"/>
              <a:t> </a:t>
            </a:r>
            <a:r>
              <a:rPr lang="de-DE" b="0" dirty="0" err="1" smtClean="0"/>
              <a:t>dönemlere</a:t>
            </a:r>
            <a:r>
              <a:rPr lang="de-DE" b="0" dirty="0" smtClean="0"/>
              <a:t> </a:t>
            </a:r>
            <a:r>
              <a:rPr lang="de-DE" b="0" dirty="0" err="1" smtClean="0"/>
              <a:t>örnek</a:t>
            </a:r>
            <a:r>
              <a:rPr lang="de-DE" b="0" dirty="0" smtClean="0"/>
              <a:t> </a:t>
            </a:r>
            <a:r>
              <a:rPr lang="de-DE" b="0" dirty="0" err="1" smtClean="0"/>
              <a:t>teskil</a:t>
            </a:r>
            <a:r>
              <a:rPr lang="de-DE" b="0" dirty="0" smtClean="0"/>
              <a:t> </a:t>
            </a:r>
            <a:r>
              <a:rPr lang="de-DE" b="0" dirty="0" err="1" smtClean="0"/>
              <a:t>etmistir</a:t>
            </a:r>
            <a:r>
              <a:rPr lang="de-DE" b="0" dirty="0" smtClean="0"/>
              <a:t>)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Dört</a:t>
            </a:r>
            <a:r>
              <a:rPr lang="de-DE" b="0" dirty="0" smtClean="0"/>
              <a:t> </a:t>
            </a:r>
            <a:r>
              <a:rPr lang="de-DE" b="0" dirty="0" err="1" smtClean="0"/>
              <a:t>sahabe</a:t>
            </a:r>
            <a:r>
              <a:rPr lang="de-DE" b="0" dirty="0" smtClean="0"/>
              <a:t> </a:t>
            </a:r>
            <a:r>
              <a:rPr lang="de-DE" b="0" dirty="0" err="1" smtClean="0"/>
              <a:t>önde</a:t>
            </a:r>
            <a:r>
              <a:rPr lang="de-DE" b="0" dirty="0" smtClean="0"/>
              <a:t> </a:t>
            </a:r>
            <a:r>
              <a:rPr lang="de-DE" b="0" dirty="0" err="1" smtClean="0"/>
              <a:t>gelen</a:t>
            </a:r>
            <a:r>
              <a:rPr lang="de-DE" b="0" dirty="0" smtClean="0"/>
              <a:t> </a:t>
            </a:r>
            <a:r>
              <a:rPr lang="de-DE" b="0" dirty="0" err="1" smtClean="0"/>
              <a:t>fakihler</a:t>
            </a:r>
            <a:r>
              <a:rPr lang="de-DE" b="0" dirty="0" smtClean="0"/>
              <a:t> </a:t>
            </a:r>
            <a:r>
              <a:rPr lang="de-DE" b="0" dirty="0" err="1" smtClean="0"/>
              <a:t>arasinda</a:t>
            </a:r>
            <a:r>
              <a:rPr lang="de-DE" b="0" dirty="0" smtClean="0"/>
              <a:t> </a:t>
            </a:r>
            <a:r>
              <a:rPr lang="de-DE" b="0" dirty="0" err="1" smtClean="0"/>
              <a:t>yer</a:t>
            </a:r>
            <a:r>
              <a:rPr lang="de-DE" b="0" dirty="0" smtClean="0"/>
              <a:t> </a:t>
            </a:r>
            <a:r>
              <a:rPr lang="de-DE" b="0" dirty="0" err="1" smtClean="0"/>
              <a:t>aliyordu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Kamu</a:t>
            </a:r>
            <a:r>
              <a:rPr lang="de-DE" b="0" dirty="0" smtClean="0"/>
              <a:t> </a:t>
            </a:r>
            <a:r>
              <a:rPr lang="de-DE" b="0" dirty="0" err="1" smtClean="0"/>
              <a:t>alaninda</a:t>
            </a:r>
            <a:r>
              <a:rPr lang="de-DE" b="0" dirty="0" smtClean="0"/>
              <a:t> </a:t>
            </a:r>
            <a:r>
              <a:rPr lang="de-DE" b="0" dirty="0" err="1" smtClean="0"/>
              <a:t>istisareye</a:t>
            </a:r>
            <a:r>
              <a:rPr lang="de-DE" b="0" dirty="0" smtClean="0"/>
              <a:t> </a:t>
            </a:r>
            <a:r>
              <a:rPr lang="de-DE" b="0" dirty="0" err="1" smtClean="0"/>
              <a:t>önem</a:t>
            </a:r>
            <a:r>
              <a:rPr lang="de-DE" b="0" dirty="0" smtClean="0"/>
              <a:t> </a:t>
            </a:r>
            <a:r>
              <a:rPr lang="de-DE" b="0" dirty="0" err="1" smtClean="0"/>
              <a:t>verilmis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Re´y</a:t>
            </a:r>
            <a:r>
              <a:rPr lang="de-DE" b="0" dirty="0" smtClean="0"/>
              <a:t>, </a:t>
            </a:r>
            <a:r>
              <a:rPr lang="de-DE" b="0" dirty="0" err="1" smtClean="0"/>
              <a:t>kitap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sünnetten</a:t>
            </a:r>
            <a:r>
              <a:rPr lang="de-DE" b="0" dirty="0" smtClean="0"/>
              <a:t> </a:t>
            </a:r>
            <a:r>
              <a:rPr lang="de-DE" b="0" dirty="0" err="1" smtClean="0"/>
              <a:t>sonra</a:t>
            </a:r>
            <a:r>
              <a:rPr lang="de-DE" b="0" dirty="0" smtClean="0"/>
              <a:t> 3.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kaynak</a:t>
            </a:r>
            <a:r>
              <a:rPr lang="de-DE" b="0" dirty="0" smtClean="0"/>
              <a:t> </a:t>
            </a:r>
            <a:r>
              <a:rPr lang="de-DE" b="0" dirty="0" err="1" smtClean="0"/>
              <a:t>niteligi</a:t>
            </a:r>
            <a:r>
              <a:rPr lang="de-DE" b="0" dirty="0" smtClean="0"/>
              <a:t> </a:t>
            </a:r>
            <a:r>
              <a:rPr lang="de-DE" b="0" dirty="0" err="1" smtClean="0"/>
              <a:t>kazanmis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Emevilerde</a:t>
            </a:r>
            <a:r>
              <a:rPr lang="de-DE" b="0" dirty="0" smtClean="0"/>
              <a:t> </a:t>
            </a:r>
            <a:r>
              <a:rPr lang="de-DE" b="0" dirty="0" err="1" smtClean="0"/>
              <a:t>fikih</a:t>
            </a:r>
            <a:r>
              <a:rPr lang="de-DE" b="0" dirty="0" smtClean="0"/>
              <a:t> </a:t>
            </a:r>
            <a:r>
              <a:rPr lang="de-DE" b="0" dirty="0" err="1" smtClean="0"/>
              <a:t>ayri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ilim</a:t>
            </a:r>
            <a:r>
              <a:rPr lang="de-DE" b="0" dirty="0" smtClean="0"/>
              <a:t> </a:t>
            </a:r>
            <a:r>
              <a:rPr lang="de-DE" b="0" dirty="0" err="1" smtClean="0"/>
              <a:t>dali</a:t>
            </a:r>
            <a:r>
              <a:rPr lang="de-DE" b="0" dirty="0" smtClean="0"/>
              <a:t> </a:t>
            </a:r>
            <a:r>
              <a:rPr lang="de-DE" b="0" dirty="0" err="1" smtClean="0"/>
              <a:t>halinde</a:t>
            </a:r>
            <a:r>
              <a:rPr lang="de-DE" b="0" dirty="0" smtClean="0"/>
              <a:t> </a:t>
            </a:r>
            <a:r>
              <a:rPr lang="de-DE" b="0" dirty="0" err="1" smtClean="0"/>
              <a:t>kurulmaya</a:t>
            </a:r>
            <a:r>
              <a:rPr lang="de-DE" b="0" dirty="0" smtClean="0"/>
              <a:t> </a:t>
            </a:r>
            <a:r>
              <a:rPr lang="de-DE" b="0" dirty="0" err="1" smtClean="0"/>
              <a:t>basladi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“</a:t>
            </a:r>
            <a:r>
              <a:rPr lang="de-DE" b="0" dirty="0" err="1" smtClean="0"/>
              <a:t>Hicac</a:t>
            </a:r>
            <a:r>
              <a:rPr lang="de-DE" b="0" dirty="0" smtClean="0"/>
              <a:t> </a:t>
            </a:r>
            <a:r>
              <a:rPr lang="de-DE" b="0" dirty="0" err="1" smtClean="0"/>
              <a:t>ekolü</a:t>
            </a:r>
            <a:r>
              <a:rPr lang="de-DE" b="0" dirty="0" smtClean="0"/>
              <a:t>“ </a:t>
            </a:r>
            <a:r>
              <a:rPr lang="de-DE" b="0" dirty="0" err="1" smtClean="0"/>
              <a:t>ve</a:t>
            </a:r>
            <a:r>
              <a:rPr lang="de-DE" b="0" dirty="0" smtClean="0"/>
              <a:t> “Irak </a:t>
            </a:r>
            <a:r>
              <a:rPr lang="de-DE" b="0" dirty="0" err="1" smtClean="0"/>
              <a:t>ekolü</a:t>
            </a:r>
            <a:r>
              <a:rPr lang="de-DE" b="0" dirty="0" smtClean="0"/>
              <a:t>“ o </a:t>
            </a:r>
            <a:r>
              <a:rPr lang="de-DE" b="0" dirty="0" err="1" smtClean="0"/>
              <a:t>dönemin</a:t>
            </a:r>
            <a:r>
              <a:rPr lang="de-DE" b="0" dirty="0" smtClean="0"/>
              <a:t> </a:t>
            </a:r>
            <a:r>
              <a:rPr lang="de-DE" b="0" dirty="0" err="1" smtClean="0"/>
              <a:t>simgesi</a:t>
            </a:r>
            <a:r>
              <a:rPr lang="de-DE" b="0" dirty="0" smtClean="0"/>
              <a:t> </a:t>
            </a:r>
            <a:r>
              <a:rPr lang="de-DE" b="0" dirty="0" err="1" smtClean="0"/>
              <a:t>haline</a:t>
            </a:r>
            <a:r>
              <a:rPr lang="de-DE" b="0" dirty="0" smtClean="0"/>
              <a:t> </a:t>
            </a:r>
            <a:r>
              <a:rPr lang="de-DE" b="0" dirty="0" err="1" smtClean="0"/>
              <a:t>gelmis</a:t>
            </a:r>
            <a:r>
              <a:rPr lang="de-DE" b="0" dirty="0" smtClean="0"/>
              <a:t> </a:t>
            </a:r>
            <a:r>
              <a:rPr lang="de-DE" b="0" dirty="0" smtClean="0">
                <a:sym typeface="Wingdings" pitchFamily="2" charset="2"/>
              </a:rPr>
              <a:t> </a:t>
            </a:r>
            <a:r>
              <a:rPr lang="de-DE" b="0" dirty="0" err="1" smtClean="0">
                <a:sym typeface="Wingdings" pitchFamily="2" charset="2"/>
              </a:rPr>
              <a:t>ehl</a:t>
            </a:r>
            <a:r>
              <a:rPr lang="de-DE" b="0" dirty="0" smtClean="0">
                <a:sym typeface="Wingdings" pitchFamily="2" charset="2"/>
              </a:rPr>
              <a:t>-i </a:t>
            </a:r>
            <a:r>
              <a:rPr lang="de-DE" b="0" dirty="0" err="1" smtClean="0">
                <a:sym typeface="Wingdings" pitchFamily="2" charset="2"/>
              </a:rPr>
              <a:t>hadis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ve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Ehl</a:t>
            </a:r>
            <a:r>
              <a:rPr lang="de-DE" b="0" dirty="0" smtClean="0">
                <a:sym typeface="Wingdings" pitchFamily="2" charset="2"/>
              </a:rPr>
              <a:t>-i </a:t>
            </a:r>
            <a:r>
              <a:rPr lang="de-DE" b="0" dirty="0" err="1" smtClean="0">
                <a:sym typeface="Wingdings" pitchFamily="2" charset="2"/>
              </a:rPr>
              <a:t>Re´y</a:t>
            </a:r>
            <a:endParaRPr lang="de-DE" b="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ym typeface="Wingdings" pitchFamily="2" charset="2"/>
              </a:rPr>
              <a:t>Emevilerde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nazari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fikih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gelismis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ve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konulara</a:t>
            </a:r>
            <a:r>
              <a:rPr lang="de-DE" b="0" dirty="0" smtClean="0">
                <a:sym typeface="Wingdings" pitchFamily="2" charset="2"/>
              </a:rPr>
              <a:t> göre </a:t>
            </a:r>
            <a:r>
              <a:rPr lang="de-DE" b="0" dirty="0" err="1" smtClean="0">
                <a:sym typeface="Wingdings" pitchFamily="2" charset="2"/>
              </a:rPr>
              <a:t>ilk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fikih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kitaplari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yazilmis</a:t>
            </a:r>
            <a:endParaRPr lang="de-DE" b="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ym typeface="Wingdings" pitchFamily="2" charset="2"/>
              </a:rPr>
              <a:t>Abbasiler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dönemi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fikhin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olgunluk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cagidir</a:t>
            </a:r>
            <a:r>
              <a:rPr lang="de-DE" b="0" dirty="0" smtClean="0">
                <a:sym typeface="Wingdings" pitchFamily="2" charset="2"/>
              </a:rPr>
              <a:t>: </a:t>
            </a:r>
            <a:r>
              <a:rPr lang="de-DE" b="0" dirty="0" err="1" smtClean="0">
                <a:sym typeface="Wingdings" pitchFamily="2" charset="2"/>
              </a:rPr>
              <a:t>fikhin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tedvini</a:t>
            </a:r>
            <a:r>
              <a:rPr lang="de-DE" b="0" dirty="0" smtClean="0">
                <a:sym typeface="Wingdings" pitchFamily="2" charset="2"/>
              </a:rPr>
              <a:t>, </a:t>
            </a:r>
            <a:r>
              <a:rPr lang="de-DE" b="0" dirty="0" err="1" smtClean="0">
                <a:sym typeface="Wingdings" pitchFamily="2" charset="2"/>
              </a:rPr>
              <a:t>gelisimi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ve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mezheplerin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olusumu</a:t>
            </a:r>
            <a:endParaRPr lang="de-DE" b="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ym typeface="Wingdings" pitchFamily="2" charset="2"/>
              </a:rPr>
              <a:t>Abbasiler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döneminde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fikih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kitaplarinin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te´lifine</a:t>
            </a:r>
            <a:r>
              <a:rPr lang="de-DE" b="0" dirty="0" smtClean="0">
                <a:sym typeface="Wingdings" pitchFamily="2" charset="2"/>
              </a:rPr>
              <a:t> </a:t>
            </a:r>
            <a:r>
              <a:rPr lang="de-DE" b="0" dirty="0" err="1" smtClean="0">
                <a:sym typeface="Wingdings" pitchFamily="2" charset="2"/>
              </a:rPr>
              <a:t>girilmistir</a:t>
            </a:r>
            <a:endParaRPr lang="de-DE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 smtClean="0"/>
          </a:p>
        </p:txBody>
      </p:sp>
      <p:pic>
        <p:nvPicPr>
          <p:cNvPr id="25602" name="Picture 2" descr="http://www.ozgundurus.com/image/haber/2009/10/06/Resim_1254822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6050" cy="2038350"/>
          </a:xfrm>
          <a:prstGeom prst="rect">
            <a:avLst/>
          </a:prstGeom>
          <a:noFill/>
        </p:spPr>
      </p:pic>
      <p:pic>
        <p:nvPicPr>
          <p:cNvPr id="25604" name="Picture 4" descr="http://images.herseyhemen.com/u/k/fikih_usulu_giris_115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imonkitap.com/u/limonkitap/img/c/k/e/kelam-tarih-ekoller-problemler20110721133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25" y="0"/>
            <a:ext cx="2238375" cy="3819525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lphaLcPeriod" startAt="4"/>
            </a:pPr>
            <a:r>
              <a:rPr lang="de-DE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Kelam</a:t>
            </a:r>
            <a:endParaRPr lang="de-DE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smtClean="0"/>
              <a:t>Temel: </a:t>
            </a:r>
            <a:r>
              <a:rPr lang="de-DE" sz="1800" dirty="0" err="1" smtClean="0"/>
              <a:t>Islam´i</a:t>
            </a:r>
            <a:r>
              <a:rPr lang="de-DE" sz="1800" dirty="0" smtClean="0"/>
              <a:t> </a:t>
            </a:r>
            <a:r>
              <a:rPr lang="de-DE" sz="1800" dirty="0" err="1" smtClean="0"/>
              <a:t>diger</a:t>
            </a:r>
            <a:r>
              <a:rPr lang="de-DE" sz="1800" dirty="0" smtClean="0"/>
              <a:t> </a:t>
            </a:r>
            <a:r>
              <a:rPr lang="de-DE" sz="1800" dirty="0" err="1" smtClean="0"/>
              <a:t>inanclara</a:t>
            </a:r>
            <a:r>
              <a:rPr lang="de-DE" sz="1800" dirty="0" smtClean="0"/>
              <a:t> </a:t>
            </a:r>
            <a:r>
              <a:rPr lang="de-DE" sz="1800" dirty="0" err="1" smtClean="0"/>
              <a:t>karsi</a:t>
            </a:r>
            <a:r>
              <a:rPr lang="de-DE" sz="1800" dirty="0" smtClean="0"/>
              <a:t> </a:t>
            </a:r>
            <a:r>
              <a:rPr lang="de-DE" sz="1800" dirty="0" err="1" smtClean="0"/>
              <a:t>savunma</a:t>
            </a:r>
            <a:endParaRPr lang="de-DE" sz="1800" dirty="0" smtClean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 smtClean="0"/>
              <a:t>Dört</a:t>
            </a:r>
            <a:r>
              <a:rPr lang="de-DE" sz="1800" dirty="0" smtClean="0"/>
              <a:t> </a:t>
            </a:r>
            <a:r>
              <a:rPr lang="de-DE" sz="1800" dirty="0" err="1" smtClean="0"/>
              <a:t>halife</a:t>
            </a:r>
            <a:r>
              <a:rPr lang="de-DE" sz="1800" dirty="0" smtClean="0"/>
              <a:t> </a:t>
            </a:r>
            <a:r>
              <a:rPr lang="de-DE" sz="1800" dirty="0" err="1" smtClean="0"/>
              <a:t>döneminde</a:t>
            </a:r>
            <a:r>
              <a:rPr lang="de-DE" sz="1800" dirty="0" smtClean="0"/>
              <a:t> </a:t>
            </a:r>
            <a:r>
              <a:rPr lang="de-DE" sz="1800" dirty="0" err="1" smtClean="0"/>
              <a:t>ortaya</a:t>
            </a:r>
            <a:r>
              <a:rPr lang="de-DE" sz="1800" dirty="0" smtClean="0"/>
              <a:t> </a:t>
            </a:r>
            <a:r>
              <a:rPr lang="de-DE" sz="1800" dirty="0" err="1" smtClean="0"/>
              <a:t>cikan</a:t>
            </a:r>
            <a:r>
              <a:rPr lang="de-DE" sz="1800" dirty="0" smtClean="0"/>
              <a:t> </a:t>
            </a:r>
            <a:r>
              <a:rPr lang="de-DE" sz="1800" dirty="0" err="1" smtClean="0"/>
              <a:t>itikadi</a:t>
            </a:r>
            <a:r>
              <a:rPr lang="de-DE" sz="1800" dirty="0" smtClean="0"/>
              <a:t> </a:t>
            </a:r>
            <a:r>
              <a:rPr lang="de-DE" sz="1800" dirty="0" err="1" smtClean="0"/>
              <a:t>meseleler</a:t>
            </a:r>
            <a:r>
              <a:rPr lang="de-DE" sz="1800" dirty="0" smtClean="0"/>
              <a:t> </a:t>
            </a:r>
            <a:endParaRPr lang="tr-TR" sz="1800" dirty="0" smtClean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 smtClean="0"/>
              <a:t>zemin</a:t>
            </a:r>
            <a:r>
              <a:rPr lang="de-DE" sz="1800" dirty="0" smtClean="0"/>
              <a:t> </a:t>
            </a:r>
            <a:r>
              <a:rPr lang="de-DE" sz="1800" dirty="0" err="1" smtClean="0"/>
              <a:t>hazirlamistir</a:t>
            </a:r>
            <a:endParaRPr lang="de-DE" sz="1800" dirty="0" smtClean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 smtClean="0"/>
              <a:t>Emevilerde</a:t>
            </a:r>
            <a:r>
              <a:rPr lang="de-DE" sz="1800" dirty="0" smtClean="0"/>
              <a:t> </a:t>
            </a:r>
            <a:r>
              <a:rPr lang="de-DE" sz="1800" dirty="0" err="1" smtClean="0"/>
              <a:t>itikadi</a:t>
            </a:r>
            <a:r>
              <a:rPr lang="de-DE" sz="1800" dirty="0" smtClean="0"/>
              <a:t> </a:t>
            </a:r>
            <a:r>
              <a:rPr lang="de-DE" sz="1800" dirty="0" err="1" smtClean="0"/>
              <a:t>tartismalar</a:t>
            </a:r>
            <a:r>
              <a:rPr lang="de-DE" sz="1800" dirty="0" smtClean="0"/>
              <a:t> </a:t>
            </a:r>
            <a:r>
              <a:rPr lang="de-DE" sz="1800" dirty="0" err="1" smtClean="0"/>
              <a:t>basladi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bu</a:t>
            </a:r>
            <a:r>
              <a:rPr lang="de-DE" sz="1800" dirty="0" smtClean="0"/>
              <a:t> </a:t>
            </a:r>
            <a:r>
              <a:rPr lang="de-DE" sz="1800" dirty="0" err="1" smtClean="0"/>
              <a:t>ilmin</a:t>
            </a:r>
            <a:r>
              <a:rPr lang="de-DE" sz="1800" dirty="0" smtClean="0"/>
              <a:t> </a:t>
            </a:r>
            <a:endParaRPr lang="tr-TR" sz="1800" dirty="0" smtClean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 smtClean="0"/>
              <a:t>temelleri</a:t>
            </a:r>
            <a:r>
              <a:rPr lang="de-DE" sz="1800" dirty="0" smtClean="0"/>
              <a:t> </a:t>
            </a:r>
            <a:r>
              <a:rPr lang="de-DE" sz="1800" dirty="0" err="1" smtClean="0"/>
              <a:t>atilildi</a:t>
            </a:r>
            <a:r>
              <a:rPr lang="de-DE" sz="1800" dirty="0" smtClean="0"/>
              <a:t> + </a:t>
            </a:r>
            <a:r>
              <a:rPr lang="de-DE" sz="1800" dirty="0" err="1" smtClean="0"/>
              <a:t>gruplasmalar</a:t>
            </a:r>
            <a:r>
              <a:rPr lang="de-DE" sz="1800" dirty="0" smtClean="0"/>
              <a:t> </a:t>
            </a:r>
            <a:r>
              <a:rPr lang="de-DE" sz="1800" dirty="0" err="1" smtClean="0"/>
              <a:t>olusmaya</a:t>
            </a:r>
            <a:r>
              <a:rPr lang="de-DE" sz="1800" dirty="0" smtClean="0"/>
              <a:t> </a:t>
            </a:r>
            <a:r>
              <a:rPr lang="de-DE" sz="1800" dirty="0" err="1" smtClean="0"/>
              <a:t>basladi</a:t>
            </a:r>
            <a:endParaRPr lang="de-DE" sz="1800" dirty="0" smtClean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 smtClean="0"/>
              <a:t>Abbasiler</a:t>
            </a:r>
            <a:r>
              <a:rPr lang="de-DE" sz="1800" dirty="0" smtClean="0"/>
              <a:t> </a:t>
            </a:r>
            <a:r>
              <a:rPr lang="de-DE" sz="1800" dirty="0" err="1" smtClean="0"/>
              <a:t>döneminde</a:t>
            </a:r>
            <a:r>
              <a:rPr lang="de-DE" sz="1800" dirty="0" smtClean="0"/>
              <a:t> </a:t>
            </a:r>
            <a:r>
              <a:rPr lang="de-DE" sz="1800" dirty="0" err="1" smtClean="0"/>
              <a:t>kelam</a:t>
            </a:r>
            <a:r>
              <a:rPr lang="de-DE" sz="1800" dirty="0" smtClean="0"/>
              <a:t> </a:t>
            </a:r>
            <a:r>
              <a:rPr lang="de-DE" sz="1800" dirty="0" err="1" smtClean="0"/>
              <a:t>ilmi</a:t>
            </a:r>
            <a:r>
              <a:rPr lang="de-DE" sz="1800" dirty="0" smtClean="0"/>
              <a:t> </a:t>
            </a:r>
            <a:r>
              <a:rPr lang="de-DE" sz="1800" dirty="0" err="1" smtClean="0"/>
              <a:t>sistemlesmis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bazi</a:t>
            </a:r>
            <a:r>
              <a:rPr lang="de-DE" sz="1800" dirty="0" smtClean="0"/>
              <a:t> </a:t>
            </a:r>
            <a:r>
              <a:rPr lang="de-DE" sz="1800" dirty="0" err="1" smtClean="0"/>
              <a:t>itikadi</a:t>
            </a:r>
            <a:r>
              <a:rPr lang="de-DE" sz="1800" dirty="0" smtClean="0"/>
              <a:t> </a:t>
            </a:r>
            <a:r>
              <a:rPr lang="de-DE" sz="1800" dirty="0" err="1" smtClean="0"/>
              <a:t>mezhepler</a:t>
            </a:r>
            <a:r>
              <a:rPr lang="de-DE" sz="1800" dirty="0" smtClean="0"/>
              <a:t> </a:t>
            </a:r>
            <a:r>
              <a:rPr lang="de-DE" sz="1800" dirty="0" err="1" smtClean="0"/>
              <a:t>gelismis</a:t>
            </a:r>
            <a:r>
              <a:rPr lang="de-DE" sz="1800" dirty="0" smtClean="0"/>
              <a:t>, </a:t>
            </a:r>
            <a:r>
              <a:rPr lang="de-DE" sz="1800" dirty="0" err="1" smtClean="0"/>
              <a:t>bazilari</a:t>
            </a:r>
            <a:r>
              <a:rPr lang="de-DE" sz="1800" dirty="0" smtClean="0"/>
              <a:t> </a:t>
            </a:r>
            <a:r>
              <a:rPr lang="de-DE" sz="1800" dirty="0" err="1" smtClean="0"/>
              <a:t>ise</a:t>
            </a:r>
            <a:r>
              <a:rPr lang="de-DE" sz="1800" dirty="0" smtClean="0"/>
              <a:t> </a:t>
            </a:r>
            <a:r>
              <a:rPr lang="de-DE" sz="1800" dirty="0" err="1" smtClean="0"/>
              <a:t>gerilemis</a:t>
            </a:r>
            <a:endParaRPr lang="de-DE" sz="1800" dirty="0" smtClean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 smtClean="0"/>
              <a:t>Abbasilerin</a:t>
            </a:r>
            <a:r>
              <a:rPr lang="de-DE" sz="1800" dirty="0" smtClean="0"/>
              <a:t> </a:t>
            </a:r>
            <a:r>
              <a:rPr lang="de-DE" sz="1800" dirty="0" err="1" smtClean="0"/>
              <a:t>ikinci</a:t>
            </a:r>
            <a:r>
              <a:rPr lang="de-DE" sz="1800" dirty="0" smtClean="0"/>
              <a:t> </a:t>
            </a:r>
            <a:r>
              <a:rPr lang="de-DE" sz="1800" dirty="0" err="1" smtClean="0"/>
              <a:t>döneminde</a:t>
            </a:r>
            <a:r>
              <a:rPr lang="de-DE" sz="1800" dirty="0" smtClean="0"/>
              <a:t> </a:t>
            </a:r>
            <a:r>
              <a:rPr lang="de-DE" sz="1800" dirty="0" err="1" smtClean="0"/>
              <a:t>sünni</a:t>
            </a:r>
            <a:r>
              <a:rPr lang="de-DE" sz="1800" dirty="0" smtClean="0"/>
              <a:t> </a:t>
            </a:r>
            <a:r>
              <a:rPr lang="de-DE" sz="1800" dirty="0" err="1" smtClean="0"/>
              <a:t>akideyi</a:t>
            </a:r>
            <a:r>
              <a:rPr lang="de-DE" sz="1800" dirty="0" smtClean="0"/>
              <a:t> </a:t>
            </a:r>
            <a:r>
              <a:rPr lang="de-DE" sz="1800" dirty="0" err="1" smtClean="0"/>
              <a:t>savunan</a:t>
            </a:r>
            <a:r>
              <a:rPr lang="de-DE" sz="1800" dirty="0" smtClean="0"/>
              <a:t> </a:t>
            </a:r>
            <a:r>
              <a:rPr lang="de-DE" sz="1800" dirty="0" err="1" smtClean="0"/>
              <a:t>alimler</a:t>
            </a:r>
            <a:r>
              <a:rPr lang="de-DE" sz="1800" dirty="0" smtClean="0"/>
              <a:t>, </a:t>
            </a:r>
            <a:r>
              <a:rPr lang="de-DE" sz="1800" dirty="0" err="1" smtClean="0"/>
              <a:t>ehl</a:t>
            </a:r>
            <a:r>
              <a:rPr lang="de-DE" sz="1800" dirty="0" smtClean="0"/>
              <a:t>-i </a:t>
            </a:r>
            <a:r>
              <a:rPr lang="de-DE" sz="1800" dirty="0" err="1" smtClean="0"/>
              <a:t>sünnet</a:t>
            </a:r>
            <a:r>
              <a:rPr lang="de-DE" sz="1800" dirty="0" smtClean="0"/>
              <a:t> </a:t>
            </a:r>
            <a:r>
              <a:rPr lang="de-DE" sz="1800" dirty="0" err="1" smtClean="0"/>
              <a:t>kelaminin</a:t>
            </a:r>
            <a:r>
              <a:rPr lang="de-DE" sz="1800" dirty="0" smtClean="0"/>
              <a:t> </a:t>
            </a:r>
            <a:r>
              <a:rPr lang="de-DE" sz="1800" dirty="0" err="1" smtClean="0"/>
              <a:t>dogmasina</a:t>
            </a:r>
            <a:r>
              <a:rPr lang="de-DE" sz="1800" dirty="0" smtClean="0"/>
              <a:t> </a:t>
            </a:r>
            <a:r>
              <a:rPr lang="de-DE" sz="1800" dirty="0" err="1" smtClean="0"/>
              <a:t>zemin</a:t>
            </a:r>
            <a:r>
              <a:rPr lang="de-DE" sz="1800" dirty="0" smtClean="0"/>
              <a:t> </a:t>
            </a:r>
            <a:r>
              <a:rPr lang="de-DE" sz="1800" dirty="0" err="1" smtClean="0"/>
              <a:t>hazirlamistir</a:t>
            </a:r>
            <a:r>
              <a:rPr lang="de-DE" sz="1800" dirty="0" smtClean="0"/>
              <a:t> + </a:t>
            </a:r>
            <a:r>
              <a:rPr lang="de-DE" sz="1800" dirty="0" err="1" smtClean="0"/>
              <a:t>Matürridilik</a:t>
            </a:r>
            <a:r>
              <a:rPr lang="de-DE" sz="1800" dirty="0" smtClean="0"/>
              <a:t> </a:t>
            </a:r>
            <a:r>
              <a:rPr lang="de-DE" sz="1800" dirty="0" err="1" smtClean="0"/>
              <a:t>ortaya</a:t>
            </a:r>
            <a:r>
              <a:rPr lang="de-DE" sz="1800" dirty="0" smtClean="0"/>
              <a:t> </a:t>
            </a:r>
            <a:r>
              <a:rPr lang="de-DE" sz="1800" dirty="0" err="1" smtClean="0"/>
              <a:t>cikmis</a:t>
            </a:r>
            <a:r>
              <a:rPr lang="de-DE" sz="1800" dirty="0" smtClean="0"/>
              <a:t> + Sia, </a:t>
            </a:r>
            <a:r>
              <a:rPr lang="de-DE" sz="1800" dirty="0" err="1" smtClean="0"/>
              <a:t>Haricilik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Mürcie</a:t>
            </a:r>
            <a:r>
              <a:rPr lang="de-DE" sz="1800" dirty="0" smtClean="0"/>
              <a:t> </a:t>
            </a:r>
            <a:r>
              <a:rPr lang="de-DE" sz="1800" dirty="0" err="1" smtClean="0"/>
              <a:t>bircok</a:t>
            </a:r>
            <a:r>
              <a:rPr lang="de-DE" sz="1800" dirty="0" smtClean="0"/>
              <a:t> </a:t>
            </a:r>
            <a:r>
              <a:rPr lang="de-DE" sz="1800" dirty="0" err="1" smtClean="0"/>
              <a:t>kollara</a:t>
            </a:r>
            <a:r>
              <a:rPr lang="de-DE" sz="1800" dirty="0" smtClean="0"/>
              <a:t> </a:t>
            </a:r>
            <a:r>
              <a:rPr lang="de-DE" sz="1800" dirty="0" err="1" smtClean="0"/>
              <a:t>ayrilmis</a:t>
            </a:r>
            <a:r>
              <a:rPr lang="de-DE" sz="1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ulanik.meb.gov.tr/resimler/haber/1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66899"/>
            <a:ext cx="5715000" cy="49911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0"/>
            <a:ext cx="362743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5736" y="0"/>
            <a:ext cx="6768752" cy="66693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5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Tarih</a:t>
            </a: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Hadis</a:t>
            </a:r>
            <a:r>
              <a:rPr lang="de-DE" b="0" dirty="0" smtClean="0"/>
              <a:t> </a:t>
            </a:r>
            <a:r>
              <a:rPr lang="de-DE" b="0" dirty="0" err="1" smtClean="0"/>
              <a:t>calismalariyla</a:t>
            </a:r>
            <a:r>
              <a:rPr lang="de-DE" b="0" dirty="0" smtClean="0"/>
              <a:t> </a:t>
            </a:r>
            <a:r>
              <a:rPr lang="de-DE" b="0" dirty="0" err="1" smtClean="0"/>
              <a:t>paralel</a:t>
            </a:r>
            <a:r>
              <a:rPr lang="de-DE" b="0" dirty="0" smtClean="0"/>
              <a:t> </a:t>
            </a:r>
            <a:r>
              <a:rPr lang="de-DE" b="0" dirty="0" err="1" smtClean="0"/>
              <a:t>baslamistir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Siyer-megazi</a:t>
            </a:r>
            <a:r>
              <a:rPr lang="de-DE" b="0" dirty="0" smtClean="0"/>
              <a:t> </a:t>
            </a:r>
            <a:r>
              <a:rPr lang="de-DE" b="0" dirty="0" err="1" smtClean="0"/>
              <a:t>calismalariyla</a:t>
            </a:r>
            <a:r>
              <a:rPr lang="de-DE" b="0" dirty="0" smtClean="0"/>
              <a:t> </a:t>
            </a:r>
            <a:r>
              <a:rPr lang="de-DE" b="0" dirty="0" err="1" smtClean="0"/>
              <a:t>baslamistir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Emeviler</a:t>
            </a:r>
            <a:r>
              <a:rPr lang="de-DE" b="0" dirty="0" smtClean="0"/>
              <a:t> </a:t>
            </a:r>
            <a:r>
              <a:rPr lang="de-DE" b="0" dirty="0" err="1" smtClean="0"/>
              <a:t>döneminde</a:t>
            </a:r>
            <a:r>
              <a:rPr lang="de-DE" b="0" dirty="0" smtClean="0"/>
              <a:t> </a:t>
            </a:r>
            <a:r>
              <a:rPr lang="de-DE" b="0" dirty="0" err="1" smtClean="0"/>
              <a:t>calismalar</a:t>
            </a:r>
            <a:r>
              <a:rPr lang="de-DE" b="0" dirty="0" smtClean="0"/>
              <a:t> </a:t>
            </a:r>
            <a:r>
              <a:rPr lang="de-DE" b="0" dirty="0" err="1" smtClean="0"/>
              <a:t>hiz</a:t>
            </a:r>
            <a:r>
              <a:rPr lang="de-DE" b="0" dirty="0" smtClean="0"/>
              <a:t> </a:t>
            </a:r>
            <a:r>
              <a:rPr lang="de-DE" b="0" dirty="0" err="1" smtClean="0"/>
              <a:t>kazanmis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ilk</a:t>
            </a:r>
            <a:r>
              <a:rPr lang="de-DE" b="0" dirty="0" smtClean="0"/>
              <a:t> </a:t>
            </a:r>
            <a:r>
              <a:rPr lang="de-DE" b="0" dirty="0" err="1" smtClean="0"/>
              <a:t>siyer-megazi</a:t>
            </a:r>
            <a:r>
              <a:rPr lang="de-DE" b="0" dirty="0" smtClean="0"/>
              <a:t> </a:t>
            </a:r>
            <a:r>
              <a:rPr lang="de-DE" b="0" dirty="0" err="1" smtClean="0"/>
              <a:t>eserlerinin</a:t>
            </a:r>
            <a:r>
              <a:rPr lang="de-DE" b="0" dirty="0" smtClean="0"/>
              <a:t> </a:t>
            </a:r>
            <a:r>
              <a:rPr lang="de-DE" b="0" dirty="0" err="1" smtClean="0"/>
              <a:t>telifine</a:t>
            </a:r>
            <a:r>
              <a:rPr lang="de-DE" b="0" dirty="0" smtClean="0"/>
              <a:t> </a:t>
            </a:r>
            <a:r>
              <a:rPr lang="de-DE" b="0" dirty="0" err="1" smtClean="0"/>
              <a:t>baslanilmistir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bunun</a:t>
            </a:r>
            <a:r>
              <a:rPr lang="de-DE" b="0" dirty="0" smtClean="0"/>
              <a:t> </a:t>
            </a:r>
            <a:r>
              <a:rPr lang="de-DE" b="0" dirty="0" err="1" smtClean="0"/>
              <a:t>yaninda</a:t>
            </a:r>
            <a:r>
              <a:rPr lang="de-DE" b="0" dirty="0" smtClean="0"/>
              <a:t> </a:t>
            </a:r>
            <a:r>
              <a:rPr lang="de-DE" b="0" dirty="0" err="1" smtClean="0"/>
              <a:t>cahiliye</a:t>
            </a:r>
            <a:r>
              <a:rPr lang="de-DE" b="0" dirty="0" smtClean="0"/>
              <a:t> </a:t>
            </a:r>
            <a:r>
              <a:rPr lang="de-DE" b="0" dirty="0" err="1" smtClean="0"/>
              <a:t>tarihi</a:t>
            </a:r>
            <a:r>
              <a:rPr lang="de-DE" b="0" dirty="0" smtClean="0"/>
              <a:t>, </a:t>
            </a:r>
            <a:r>
              <a:rPr lang="de-DE" b="0" dirty="0" err="1" smtClean="0"/>
              <a:t>genel</a:t>
            </a:r>
            <a:r>
              <a:rPr lang="de-DE" b="0" dirty="0" smtClean="0"/>
              <a:t> </a:t>
            </a:r>
            <a:r>
              <a:rPr lang="de-DE" b="0" dirty="0" err="1" smtClean="0"/>
              <a:t>tarih</a:t>
            </a:r>
            <a:r>
              <a:rPr lang="de-DE" b="0" dirty="0" smtClean="0"/>
              <a:t>, </a:t>
            </a:r>
            <a:r>
              <a:rPr lang="de-DE" b="0" dirty="0" err="1" smtClean="0"/>
              <a:t>islam</a:t>
            </a:r>
            <a:r>
              <a:rPr lang="de-DE" b="0" dirty="0" smtClean="0"/>
              <a:t> </a:t>
            </a:r>
            <a:r>
              <a:rPr lang="de-DE" b="0" dirty="0" err="1" smtClean="0"/>
              <a:t>tarihi</a:t>
            </a:r>
            <a:r>
              <a:rPr lang="de-DE" b="0" dirty="0" smtClean="0"/>
              <a:t>, </a:t>
            </a:r>
            <a:r>
              <a:rPr lang="de-DE" b="0" dirty="0" err="1" smtClean="0"/>
              <a:t>mahalli</a:t>
            </a:r>
            <a:r>
              <a:rPr lang="de-DE" b="0" dirty="0" smtClean="0"/>
              <a:t> </a:t>
            </a:r>
            <a:r>
              <a:rPr lang="de-DE" b="0" dirty="0" err="1" smtClean="0"/>
              <a:t>tarihi</a:t>
            </a:r>
            <a:r>
              <a:rPr lang="de-DE" b="0" dirty="0" smtClean="0"/>
              <a:t>, </a:t>
            </a:r>
            <a:r>
              <a:rPr lang="de-DE" b="0" dirty="0" err="1" smtClean="0"/>
              <a:t>sehir</a:t>
            </a:r>
            <a:r>
              <a:rPr lang="de-DE" b="0" dirty="0" smtClean="0"/>
              <a:t> </a:t>
            </a:r>
            <a:r>
              <a:rPr lang="de-DE" b="0" dirty="0" err="1" smtClean="0"/>
              <a:t>tarihi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kültür</a:t>
            </a:r>
            <a:r>
              <a:rPr lang="de-DE" b="0" dirty="0" smtClean="0"/>
              <a:t> </a:t>
            </a:r>
            <a:r>
              <a:rPr lang="de-DE" b="0" dirty="0" err="1" smtClean="0"/>
              <a:t>tarihi</a:t>
            </a:r>
            <a:r>
              <a:rPr lang="de-DE" b="0" dirty="0" smtClean="0"/>
              <a:t> </a:t>
            </a:r>
            <a:r>
              <a:rPr lang="de-DE" b="0" dirty="0" err="1" smtClean="0"/>
              <a:t>ile</a:t>
            </a:r>
            <a:r>
              <a:rPr lang="de-DE" b="0" dirty="0" smtClean="0"/>
              <a:t> </a:t>
            </a:r>
            <a:r>
              <a:rPr lang="de-DE" b="0" dirty="0" err="1" smtClean="0"/>
              <a:t>ilgili</a:t>
            </a:r>
            <a:r>
              <a:rPr lang="de-DE" b="0" dirty="0" smtClean="0"/>
              <a:t> </a:t>
            </a:r>
            <a:r>
              <a:rPr lang="de-DE" b="0" dirty="0" err="1" smtClean="0"/>
              <a:t>calismalar</a:t>
            </a:r>
            <a:r>
              <a:rPr lang="de-DE" b="0" dirty="0" smtClean="0"/>
              <a:t> da </a:t>
            </a:r>
            <a:r>
              <a:rPr lang="de-DE" b="0" dirty="0" err="1" smtClean="0"/>
              <a:t>yapilmistir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Siyer-megazi</a:t>
            </a:r>
            <a:r>
              <a:rPr lang="de-DE" b="0" dirty="0" smtClean="0"/>
              <a:t> </a:t>
            </a:r>
            <a:r>
              <a:rPr lang="de-DE" b="0" dirty="0" err="1" smtClean="0"/>
              <a:t>ile</a:t>
            </a:r>
            <a:r>
              <a:rPr lang="de-DE" b="0" dirty="0" smtClean="0"/>
              <a:t> </a:t>
            </a:r>
            <a:r>
              <a:rPr lang="de-DE" b="0" dirty="0" err="1" smtClean="0"/>
              <a:t>ilgili</a:t>
            </a:r>
            <a:r>
              <a:rPr lang="de-DE" b="0" dirty="0" smtClean="0"/>
              <a:t> </a:t>
            </a:r>
            <a:r>
              <a:rPr lang="de-DE" b="0" dirty="0" err="1" smtClean="0"/>
              <a:t>kitaplar</a:t>
            </a:r>
            <a:r>
              <a:rPr lang="de-DE" b="0" dirty="0" smtClean="0"/>
              <a:t> h. 1. </a:t>
            </a:r>
            <a:r>
              <a:rPr lang="de-DE" b="0" dirty="0" err="1" smtClean="0"/>
              <a:t>yy</a:t>
            </a:r>
            <a:r>
              <a:rPr lang="de-DE" b="0" dirty="0" smtClean="0"/>
              <a:t>. </a:t>
            </a:r>
            <a:r>
              <a:rPr lang="de-DE" b="0" dirty="0" err="1" smtClean="0"/>
              <a:t>Sonlarina</a:t>
            </a:r>
            <a:r>
              <a:rPr lang="de-DE" b="0" dirty="0" smtClean="0"/>
              <a:t> </a:t>
            </a:r>
            <a:r>
              <a:rPr lang="de-DE" b="0" dirty="0" err="1" smtClean="0"/>
              <a:t>dogru</a:t>
            </a:r>
            <a:r>
              <a:rPr lang="de-DE" b="0" dirty="0" smtClean="0"/>
              <a:t> </a:t>
            </a:r>
            <a:r>
              <a:rPr lang="de-DE" b="0" dirty="0" err="1" smtClean="0"/>
              <a:t>yazilmaya</a:t>
            </a:r>
            <a:r>
              <a:rPr lang="de-DE" b="0" dirty="0" smtClean="0"/>
              <a:t> </a:t>
            </a:r>
            <a:r>
              <a:rPr lang="de-DE" b="0" dirty="0" err="1" smtClean="0"/>
              <a:t>baslamistir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Emeviler</a:t>
            </a:r>
            <a:r>
              <a:rPr lang="de-DE" b="0" dirty="0" smtClean="0"/>
              <a:t> </a:t>
            </a:r>
            <a:r>
              <a:rPr lang="de-DE" b="0" dirty="0" err="1" smtClean="0"/>
              <a:t>döneminin</a:t>
            </a:r>
            <a:r>
              <a:rPr lang="de-DE" b="0" dirty="0" smtClean="0"/>
              <a:t> </a:t>
            </a:r>
            <a:r>
              <a:rPr lang="de-DE" b="0" dirty="0" err="1" smtClean="0"/>
              <a:t>siyer-megazi</a:t>
            </a:r>
            <a:r>
              <a:rPr lang="de-DE" b="0" dirty="0" smtClean="0"/>
              <a:t> </a:t>
            </a:r>
            <a:r>
              <a:rPr lang="de-DE" b="0" dirty="0" err="1" smtClean="0"/>
              <a:t>alimlerinin</a:t>
            </a:r>
            <a:r>
              <a:rPr lang="de-DE" b="0" dirty="0" smtClean="0"/>
              <a:t> en </a:t>
            </a:r>
            <a:r>
              <a:rPr lang="de-DE" b="0" dirty="0" err="1" smtClean="0"/>
              <a:t>büyügü</a:t>
            </a:r>
            <a:r>
              <a:rPr lang="de-DE" b="0" dirty="0" smtClean="0"/>
              <a:t>, </a:t>
            </a:r>
            <a:r>
              <a:rPr lang="de-DE" b="0" dirty="0" err="1" smtClean="0"/>
              <a:t>hadis</a:t>
            </a:r>
            <a:r>
              <a:rPr lang="de-DE" b="0" dirty="0" smtClean="0"/>
              <a:t> </a:t>
            </a:r>
            <a:r>
              <a:rPr lang="de-DE" b="0" dirty="0" err="1" smtClean="0"/>
              <a:t>alimi</a:t>
            </a:r>
            <a:r>
              <a:rPr lang="de-DE" b="0" dirty="0" smtClean="0"/>
              <a:t> </a:t>
            </a:r>
            <a:r>
              <a:rPr lang="de-DE" b="0" dirty="0" err="1" smtClean="0"/>
              <a:t>Zühri´dir</a:t>
            </a:r>
            <a:r>
              <a:rPr lang="de-DE" b="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Abbasiler</a:t>
            </a:r>
            <a:r>
              <a:rPr lang="de-DE" b="0" dirty="0" smtClean="0"/>
              <a:t> </a:t>
            </a:r>
            <a:r>
              <a:rPr lang="de-DE" b="0" dirty="0" err="1" smtClean="0"/>
              <a:t>döneminde</a:t>
            </a:r>
            <a:r>
              <a:rPr lang="de-DE" b="0" dirty="0" smtClean="0"/>
              <a:t> </a:t>
            </a:r>
            <a:r>
              <a:rPr lang="de-DE" b="0" dirty="0" err="1" smtClean="0"/>
              <a:t>islam</a:t>
            </a:r>
            <a:r>
              <a:rPr lang="de-DE" b="0" dirty="0" smtClean="0"/>
              <a:t> </a:t>
            </a:r>
            <a:r>
              <a:rPr lang="de-DE" b="0" dirty="0" err="1" smtClean="0"/>
              <a:t>tarihciligi</a:t>
            </a:r>
            <a:r>
              <a:rPr lang="de-DE" b="0" dirty="0" smtClean="0"/>
              <a:t> </a:t>
            </a:r>
            <a:r>
              <a:rPr lang="de-DE" b="0" dirty="0" err="1" smtClean="0"/>
              <a:t>sekillenmistir</a:t>
            </a:r>
            <a:r>
              <a:rPr lang="de-DE" b="0" dirty="0" smtClean="0"/>
              <a:t>  + </a:t>
            </a:r>
            <a:r>
              <a:rPr lang="de-DE" b="0" dirty="0" err="1" smtClean="0"/>
              <a:t>genel</a:t>
            </a:r>
            <a:r>
              <a:rPr lang="de-DE" b="0" dirty="0" smtClean="0"/>
              <a:t> </a:t>
            </a:r>
            <a:r>
              <a:rPr lang="de-DE" b="0" dirty="0" err="1" smtClean="0"/>
              <a:t>tarih</a:t>
            </a:r>
            <a:r>
              <a:rPr lang="de-DE" b="0" dirty="0" smtClean="0"/>
              <a:t> </a:t>
            </a:r>
            <a:r>
              <a:rPr lang="de-DE" b="0" dirty="0" err="1" smtClean="0"/>
              <a:t>ile</a:t>
            </a:r>
            <a:r>
              <a:rPr lang="de-DE" b="0" dirty="0" smtClean="0"/>
              <a:t> </a:t>
            </a:r>
            <a:r>
              <a:rPr lang="de-DE" b="0" dirty="0" err="1" smtClean="0"/>
              <a:t>ilgili</a:t>
            </a:r>
            <a:r>
              <a:rPr lang="de-DE" b="0" dirty="0" smtClean="0"/>
              <a:t> </a:t>
            </a:r>
            <a:r>
              <a:rPr lang="de-DE" b="0" dirty="0" err="1" smtClean="0"/>
              <a:t>calismalar</a:t>
            </a:r>
            <a:r>
              <a:rPr lang="de-DE" b="0" dirty="0" smtClean="0"/>
              <a:t> </a:t>
            </a:r>
            <a:r>
              <a:rPr lang="de-DE" b="0" dirty="0" err="1" smtClean="0"/>
              <a:t>hizlanmis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Islam </a:t>
            </a:r>
            <a:r>
              <a:rPr lang="de-DE" b="0" dirty="0" err="1" smtClean="0"/>
              <a:t>tarihi</a:t>
            </a:r>
            <a:r>
              <a:rPr lang="de-DE" b="0" dirty="0" smtClean="0"/>
              <a:t> </a:t>
            </a:r>
            <a:r>
              <a:rPr lang="de-DE" b="0" dirty="0" err="1" smtClean="0"/>
              <a:t>eserleri</a:t>
            </a:r>
            <a:r>
              <a:rPr lang="de-DE" b="0" dirty="0" smtClean="0"/>
              <a:t> h. 2 </a:t>
            </a:r>
            <a:r>
              <a:rPr lang="de-DE" b="0" dirty="0" err="1" smtClean="0"/>
              <a:t>yüzyilda</a:t>
            </a:r>
            <a:r>
              <a:rPr lang="de-DE" b="0" dirty="0" smtClean="0"/>
              <a:t> </a:t>
            </a:r>
            <a:r>
              <a:rPr lang="de-DE" b="0" dirty="0" err="1" smtClean="0"/>
              <a:t>te´lif</a:t>
            </a:r>
            <a:r>
              <a:rPr lang="de-DE" b="0" dirty="0" smtClean="0"/>
              <a:t> </a:t>
            </a:r>
            <a:r>
              <a:rPr lang="de-DE" b="0" dirty="0" err="1" smtClean="0"/>
              <a:t>edilmeye</a:t>
            </a:r>
            <a:r>
              <a:rPr lang="de-DE" b="0" dirty="0" smtClean="0"/>
              <a:t> </a:t>
            </a:r>
            <a:r>
              <a:rPr lang="de-DE" b="0" dirty="0" err="1" smtClean="0"/>
              <a:t>baslanmistir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H. 3. </a:t>
            </a:r>
            <a:r>
              <a:rPr lang="de-DE" b="0" dirty="0" err="1" smtClean="0"/>
              <a:t>yüzyilda</a:t>
            </a:r>
            <a:r>
              <a:rPr lang="de-DE" b="0" dirty="0" smtClean="0"/>
              <a:t> </a:t>
            </a:r>
            <a:r>
              <a:rPr lang="de-DE" b="0" dirty="0" err="1" smtClean="0"/>
              <a:t>kurulu</a:t>
            </a:r>
            <a:r>
              <a:rPr lang="de-DE" b="0" dirty="0" smtClean="0"/>
              <a:t> </a:t>
            </a:r>
            <a:r>
              <a:rPr lang="de-DE" b="0" dirty="0" err="1" smtClean="0"/>
              <a:t>sistemli</a:t>
            </a:r>
            <a:r>
              <a:rPr lang="de-DE" b="0" dirty="0" smtClean="0"/>
              <a:t> </a:t>
            </a:r>
            <a:r>
              <a:rPr lang="de-DE" b="0" dirty="0" err="1" smtClean="0"/>
              <a:t>genel</a:t>
            </a:r>
            <a:r>
              <a:rPr lang="de-DE" b="0" dirty="0" smtClean="0"/>
              <a:t> </a:t>
            </a:r>
            <a:r>
              <a:rPr lang="de-DE" b="0" dirty="0" err="1" smtClean="0"/>
              <a:t>tarih</a:t>
            </a:r>
            <a:r>
              <a:rPr lang="de-DE" b="0" dirty="0" smtClean="0"/>
              <a:t> </a:t>
            </a:r>
            <a:r>
              <a:rPr lang="de-DE" b="0" dirty="0" err="1" smtClean="0"/>
              <a:t>kitaplari</a:t>
            </a:r>
            <a:r>
              <a:rPr lang="de-DE" b="0" dirty="0" smtClean="0"/>
              <a:t> </a:t>
            </a:r>
            <a:r>
              <a:rPr lang="de-DE" b="0" dirty="0" err="1" smtClean="0"/>
              <a:t>yazilmaya</a:t>
            </a:r>
            <a:r>
              <a:rPr lang="de-DE" b="0" dirty="0" smtClean="0"/>
              <a:t> </a:t>
            </a:r>
            <a:r>
              <a:rPr lang="de-DE" b="0" dirty="0" err="1" smtClean="0"/>
              <a:t>baslanmistir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/>
              <a:t>Geliserek</a:t>
            </a:r>
            <a:r>
              <a:rPr lang="de-DE" b="0" dirty="0" smtClean="0"/>
              <a:t> </a:t>
            </a:r>
            <a:r>
              <a:rPr lang="de-DE" b="0" dirty="0" err="1" smtClean="0"/>
              <a:t>günümüze</a:t>
            </a:r>
            <a:r>
              <a:rPr lang="de-DE" b="0" dirty="0" smtClean="0"/>
              <a:t> </a:t>
            </a:r>
            <a:r>
              <a:rPr lang="de-DE" b="0" dirty="0" err="1" smtClean="0"/>
              <a:t>kadar</a:t>
            </a:r>
            <a:r>
              <a:rPr lang="de-DE" b="0" dirty="0" smtClean="0"/>
              <a:t> </a:t>
            </a:r>
            <a:r>
              <a:rPr lang="de-DE" b="0" dirty="0" err="1" smtClean="0"/>
              <a:t>gelmistir</a:t>
            </a:r>
            <a:endParaRPr lang="de-DE" b="0" dirty="0" smtClean="0"/>
          </a:p>
          <a:p>
            <a:pPr marL="342900" indent="-342900"/>
            <a:endParaRPr lang="de-DE" dirty="0" smtClean="0"/>
          </a:p>
        </p:txBody>
      </p:sp>
      <p:pic>
        <p:nvPicPr>
          <p:cNvPr id="23554" name="Picture 2" descr="http://t0.gstatic.com/images?q=tbn:ANd9GcSbKdJPPruQHnABH6FrUAqgfsveUysOXINuC_W849VgsJ-5rVtb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1175" cy="2571751"/>
          </a:xfrm>
          <a:prstGeom prst="rect">
            <a:avLst/>
          </a:prstGeom>
          <a:noFill/>
        </p:spPr>
      </p:pic>
      <p:pic>
        <p:nvPicPr>
          <p:cNvPr id="23556" name="Picture 4" descr="http://t3.gstatic.com/images?q=tbn:ANd9GcS2-i5w7_iSpYvST7UafsDVdBlMB_luh2BSsnvYoXgBWJe1dlO6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2449"/>
            <a:ext cx="18288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g;base64,/9j/4AAQSkZJRgABAQAAAQABAAD/2wCEAAkGBhQSERUUExIVFRQUFRQVFhgWFBgYFxUbGRQVFxgZFxcXHCYeGRwjHBQUHy8gJCcpLCwsFR4xNTAqNSYrLCkBCQoKDgwOFw8PFy4cHBwpKSkpKSwpKSkpKSkpKSwpLCkpKSkpKSkpKSkpKSkpKSwpKSwpLCkpKSkpKSkpKSkpKf/AABEIAKMA2QMBIgACEQEDEQH/xAAcAAABBQEBAQAAAAAAAAAAAAAAAQMEBQYCBwj/xABAEAABAwIDBAcEBgoCAwAAAAABAAIRAyEEEjEFE0FRBiJhcYGRoQcyscFCQ1LR4fAUFSMzU2JygpLxFqIXJDT/xAAZAQADAQEBAAAAAAAAAAAAAAAAAQIDBAX/xAAiEQACAgICAgMBAQAAAAAAAAAAAQIREiEDMRNRQWFxIkL/2gAMAwEAAhEDEQA/APFESkSqBnTStN0N2CMU9+ckMYBpxcdBPKAVmgvWOgOyd3hWEjrVZqHxMN9B6rPkdIuIjegFA6Zx/d94Utvs1wxb71QHnn/BaanTAF9NT3cVS4XFvfmIqvb1tOEESAO6y57opyrZDoezPDfSe9w5Et+QXOJ9mGEPul7f6X/erCq6oD++f5/iq6ttY5w01nRxvfzSc2gTU/sj/wDi+h/Eq+bfuQ/2XUItUqz3t+5WD8W5v1jyOw/jdcYjaFRrbVHFxjKPtE6CEvJIn+borW+zGkPran/UfJJV9mdIiDWqeTVov1bUcP8A6XToYEiePFNYjZ9ZsBuIeSeGUHx7An5JIrCJlHey1ouMQ7xYPkU7sf2dUw4muc4HutEhsczxVrXqYlpnPIH8oJ05BJhCahisXATAygtbPbN5KHyyGoRH2dGsG36mkI5wdO8qQNnYYfQojwYq5uBpCq9rxlaA0NJMZp1Ob5disXbHpWIaNY119Vnci6QOp4Uaij5MUnDUsKeFE/2s+5Qhs+nIlrZ7A0Rf+pWFLZtPk0yOQ+RS2LQ1jdj4J46zKF+xo+CjYPotgLnc0TN+sZ+JT1athqZyPAceIEuI740VZS2hhXOcDRhoPVIkk+SanIKRNxfQ/BP+ppf2nKfQqPX9m+DcOqxze1r3fNWOG2ZhqoJpgZgDaSCCNJGqstlNO6A4tN+a0hKTJaR530h9mQpUt5Qe5xBu18ehAWGZhjMQZ0X0TUwmZpaeIWd6Pez1lfHFzjlY1ucjm6YEDlMyurilumYTjq0VHQjo3koCo9sScxPdoFP6RbZfkAmwGk2Wx6R7O3NLqmGtdkHCYE6LzXpG4kmTDY1j1V82kTx9mdxuMJMHv7VD3vaucY4tEmDN+3kFVx2lcsY2bMYyI3a7YU+xq6CaOMHgnVajKbR1nuDR4n/fkvdtn4UMa1osGgNHcAAPgvN/Z7svNit5FqTSR/U6w+ZXqlNtlnLZRG2xVy0XXu7qjxP3Sq7B0KgbGVtm5jLogESJtEwI7wl29Uzvp0u9x8eqPSVa4fBTD3+/pHADgI4wsu5MbSaplO+hUc0uDBAbN3eMaeqrKmxjmndOjKHTIy3vE81J6Q7ZqNeW0wSKbgHQSQ4m5aRyHHtKep9ITULW7nI5+a7ntsIMuiLBTJWKDS0hl7HtaMzQyQNXBxg6Q0aq0o4ZrD+zbmIN3uuT3u+QXOGfRa0ZjTc/SRLtP6R6Qnq+1AGhtIzUcQBZwa3WXGRoApRWKQVS8ENYG5jcw0jKPtG+qco0t3OpnUk3PeVDw7H0xlZlqiZcZdmdItmkG+qTF4yqCxrabQ6pPVcZgDUkjRIoexTJMixvIB4RyhQ3YVzwTwa5pDftQSb8eOnYpLHVm3dTkccr48Ycud4/LLSWkkBoNy7v5KWxkLaVXJTeBlcHt90mMsiJh2v4Kzw2Gy02DMSQ1t/BV23hG7OWwcc5PGxAEm8EyodPesANNxbH1ZILe6SghzrTNMzCDmfT7k4MJE3PHlafBQae3WQM4cw2mWEjzClUNrU3jq1WcJBsfVVaH+GXxGDcyxnNxPE25jgmqWH4Qb/nWFtH7snrmmQRI8L68VAq0cGCYqRMyGPJmeQEwueXC27TNlypLaKXC4Z0jJIeCIIEnxnULS4WnlrubM5usewO4ecp7ZD6Hu0ologyDm53zXK72nTLXse0CTLSe64B9V0ccMV2ZSlkyY2nCq8RjX4asKzBpJjgQR1gfRWrnKDtIyzT3T6FdL9mRx7R9vNoUcM2p9Y0uJbcCQJPrqvINrdISTYh7Z469norv2ibZL20Kbhak19MOnUZswEc4jyXn1c3XS6lFGN4yJeN2gKkcALweJ04KHvDzTBcjOs8EujTKztqlUHKJCnYLDF72sF3Pc1vdJhJspHqfQPZ27wwcbOqnOewaNHkJ8VqWqBg2BjQ0aNAaPAQncTigxjnHg0nyFlm2OiswzxUxbz9j3f7eqPUlSNr4l9LDktJzEhoIIF3uib9nHmm+jrWim55GpgnmBf4lStvCcPVE/QcYtwv8lnAqTKENDQAJHHWTJuZPFJsKsN7VLm5ndSCRMDgBbWU218gGfog96b2Gf8A2XucckMIyweuDqSeQKH8nPxL+jSMfUzOMWjq3+QhVeIYXVmjM81ZLnGYDWjSGi0clZOJEEAkAWvMzzGv+lCwlJzQS89dzg5zieJOgHCOSxZ1ljXx7mNLiNOAMkqFg6hL97UMPc2AA0lrG6gdk8TxlJiKU2g2ILoAl8HTXqpj9Dc18iqQIg2DgZMhpabADvuUhlvVeCQXExx7bJt5zvyi+TrGJ42HjqVWDEVmubnILcxYcrYOYeNrLjeMfWDiOpHXJcZN4aLamZSex0WePw4qMyOdk0MAAGxm5d4WVWcHWnK1wdE3BBzDhIixV45zWWhrRwJcXGToco08YUyjh+bp74t3R8CVSRlKKZmw2o0dZrweJDZHpKYNHMQ0hxcbhppmY8dAtpTyAWgReAPUrqjVa73XSBYnQmfzoqUUZ+MzH/HXEADDtkj6TmgAc7Ex3Jupsp1B7M2SC0yWsGVhBsM2sQdTxWkxlLMBlbYODiCYDgO2e1d12MqhzXixEEdkfym/BWkgxKGS05wS1w+kL25OB1Cnv2nUcyDkOhkTJ7hoE3jdkZWl9Nx09x8kO5ZZuJHeoNOplIDg5hdEAyJkcOBVNGf9Q/DSYPE52drTBXOIp5gRzsqrYlYse5jjMgERx/FWleoPFNO4mv2ed9O9lONJzi33b+IsfRea1DZe3baw5cxwF5BMfFeLY+hkqOZyJha8b1RHIvkilIlckhaGZJpt81pOg+Cz4oOOlJpd46D4rOkwJXoHQDDZMPni9VxPg2w9ZWb6OmzY0ioG38TFMNn33Qe4XPyUthVRtJ5fiGNH0co5+8ZcfILGb0OPZd4JhFFjYA6rZHKbkKB0qx8UgwHrVCAABqPpAngFYMrXInl5f7lZXpPiN5Vaz7AkgC7XO0IPG3DgmkRJ6bHN9BGmihHEu/SaYDQ83hoOUngZPyTnH8/BRcfQBgR1uBjTXiNEujn43UrNa1jS7NJzAEe8YHOxN/FQ6WKbImzrz9J0zxAm6g7IxdM08pAD29VxcAbhsm/GdZVvTBDRGoAGVpABusmqO2zjC1RxznU9dpJ8IAhOuqsdLnSQBBiA23gPiucRjmtdleCGlsggkX4gxYJqljGZnRAYIaJiC7jM8UUMj0nPF3B7Rnc4ZvdHKXzy4KTsmmd5UzEiGhwJaCSJMWMxP3KWamVriTEgyJblsJBIm06cdVFo02b0ZnOzFoGaTOjXEDwKWNFWXmGZbNnAkSS5oYTP2u7RSt8x8MzSSDAaRdQsJUZvCxwnTI45jIOvAiQp+KwLXtDS50MuMs5iRp5K0iNWNYTZzmGRmJkk5TGaYsZBEAWVi+o3MQGdfWIuORMKM6m9nWbULxmbLYb7uhuBOYC8KJX2nRbUcRWLXOAa6GFxaRzBsCmiX+j+1azWsiqW084i5c6SLkACw05qrxe1KOVrm7yo8e5mBa1o1zSOHZqolWjUrD9s5ziHEtmzRFpa0aWUkUxF4iL2TMJcnwiJiMz3EOJZkIByAEzFxmMka6BIKLWGQDI4kyfMrvC1Wub1bCbrms9DZlKTYw3GZKocTxE+PVPyV3Wq3lZnHMtPGCPNXGBr7ymx2st/BZxe2jphuKOMdV6szEH4ry/prg8tbONHWPyXqlemHNIPELE9JtnipRMC4E+IWkJVItq0efwkhIClldhzCwXuDW3JIA7STAXsezsFu6bGDRjWt8hf1XmfQzBbzFNMdWmC8/L1Xp9B0LOfo2XsltdH55Kr2K8vqvfzDjPeYaPILvamKim7mYaO8rvYIG7JixcQO0CwPxWL20WuiZRqe+Z1dodRYD5LLY2sN/VvfOADqDDQDccRotLdove54dqzO2KWWqXQGh0ZCAIJd72YazN5PNUiJL+TkvMqI0udLpgzbu08l3jKD8gAJJ5xCbwdBwHW4AqLM1FKF2PbEpSKjftOguN3O/lE+6O0q9/Q+p+9fMTBcBYA29FmWtAu0lp+00wed1e7I2sagIfT0IacomSfHxPJElZtB2htgfGYMLmBoLhlbMjgxwu7mVaYTDlj5gFpGgpiRxkzrbWE9Vok1Ghj4y3cM1wOA7j8lY7kjtkdgjtupovIjVqdMw1racvIy9UNLY6xJnujxUXGY1rcU7M1znNhzGt1Li3wsOanU2mMgGYGes+/nHis6/F5MW4UnNzaOcAYaOTZmT2pSsdqtmswuOdHXbTaADmLncZs2wklSMTt1hMSHSAf2Yc/u1gBZ+thX1C0vfmDezXv4KwoGLD0sp2YvlX+SSzauIc4+41pmMzATHAwIgph+DBcXuJc4kOJsBIEaBNuxgscwgmDz5eAlSS4RZUtGMpSfZ0aircbtPLZtjz+7sUuobKl2jRAMzE8pJPMRoO9RJsfGlexmvjXNmHQSSSJFvHwlO4bGl7ZIv4we0SqwtDn8Yl1tY9dLqyoUyASeXd5DRT0zfmjGtDePuI0/BTujuI6hb9lx8jdV+IfJS7BOWoW/abbw/BDdMjh6aLmrVMlUu0wQ4iLET5q6rU9VW7SnKDyMHuKZujyvamF3dVw4TIUZaTpbQmHxcfBZjKvQg8kcs40zb9AsGW0n1PtuDR3N19StcwqJs7BilSZTGjGgHv4nzUo6LNu3ZqVm3cTGQd7j4WHxV7hAGsaNLAeiym08UN/zyw0TpOv3J5u0HOLXFzgZ6sNsFlaTdl1o0G0qrmsJY3M6LNmJ8VkK76gqF1SmM1Ui1iLchJPitHUxNWpTaaYEmcxOkCwibXVHj8HVY8l1N7re9OYQbmI08loZy6HcxiXFsDl73kExXqA2uNDpw4iyZ/SHNk5DBj6Dr95T7BmBApPk8mH4lTRli76IlaMpIInVo4xyv2WlaDZrAMM3d6EDQGRc5jPE9qpKjQ0OY5pDy23zIM2J5KTgtqVm0hTY0NiZLiDqeASaNoursvmY1tEEx3lzgCe2Bc8E1iOk7bCnLjYwD4EaKmdRc9wdVeXkaCLDuCscNQAvlAnsSJfIvhD9DGV3ScxYO259BCqK1IUqwANgG34q4zTA4KtxEfpF+LR8FLIyb7NHgK+YCxA7VIxrCabosYOnC2qqKNfI3Ww4qXRx4cNZ4qbXyZpOxnfCmxp3jL5AQ2ARlNgfO9kmH2zmeQDIkx+KdJo6bu/9KV9Km36I8Ln0Ra9mr66JDMUYvChPBcY4J9jmxrHC4hcDFCYg99gPUpNojCXoGYBjRZt7919VGxVfLYXT2Lx0ABvWPYR81WipNyLqNDwm+0c74/ZPonA4seH9oPyIXAq6iCO9GKdmADZ1g2tEHie2Em0a8cZJ7Roa1a1uN1VYmrmlvMEeOoXdHFTTaZ0EJrERr4qkbFDtNgqUyCOH+1jf1S7mFu8RGZw8R3FQf0SnzW8J4oTSZpzUI+aRtbnom6hK4DVoZlLV2bVc8nKLkn3hofwUujsarGg8Xz8VYh11Z0iIUYovJlJRwmJaQATA/nEeUKwq4bEuAv5FvzCkOqKXhq9tUYoVmdrYTEge67vhqabQxI1zu7CGrXiokBCWP2GX0YrE7NrVDLmPMaWba82i6ep7Nq/w3N52HzK1xITLjERzPqEOP2O7+Cibs+ppuz36Lr9BrfZcbdkK+3t/gu2KcfsVL0ZwYKuPou8gVArbLq1K8OblFtbfBbqmVV4x/7Y9w+CGqGvwbwWwYaBnHg2fiVNpbDHF7j5D5LvD4kQpLcSFOMR2xluw2ccx/u+5PN2TS4s9T96e34HFMVNoMH02jvcFVIWzpuy6I+rHquX4CnwptHgm/1xSGtVn+QTTtuUf4rP8gikGwOzqZ1pt48AnKWxqQH7pvko1Pa9EkE1WWJ+kE5W6TYdutZn+SNBsaxezKU/u2/nuTP6spfwm/nxUPGdKsPwrNPimmdKqESajR4qHEY7WohlmgAHgNFDxDpHoo2K6UUJtUHkVDG3aRNqjfNNJ+gs6xtMw097T8lE3R5Kxq4uiaTpqszQSOsNRcfNQP0xvP1TphZUU+mdbiWHvEJ5vTWpxYzzKyaF24owyZqf+Z1JsxnqpFPp7UGtNh7pWOQlggyZsz06efq2eZSjp5VGjKfmVi0IwQ8jd0vaK/jRYe5xCdb7Rjxof9/wXn6EsEGZ6GfaKP4Lv8h9y6b7QWfwn+YXnUolHjQ82eij2gsB/dP8wn2+0al/Dqei8zlEo8SDM9Qb7SaPFlQeX3qpxvT8F5c1smbSYAHCeZWFQjxIWbNa/p1XPuuaO4feolbpTiHa1H+Fvgs6nN8UeNDzZaO2rUOr3n+4po4tx4nzlQN8fyEhqnmngLJk41yud6VC3h5lJmPNGAsiaK5XD8QVEQnigseNRJvE0hOhDhqpN4uIQnQHW8S78/klcIhFIDvIjInUQpsQ1kRkTsIhFjGsiMidhEIsBsU0btOIRYhvdo3ScQiwG90jdJxCLA43aN2u0IsBvdI3KcQiwOdyk3K7Qixje7S7pdoRYHG6Ru12hFiORTCQ0wu0IsBssQGJxEIsBrIjdp1CLAWEQlQkMSEQlQgBIRCVCAEhEJUIASEQlQgBIRCVCAEhEJUIASEQlQgBIRCVCAEhEJUIASEQlSQgAhEJQEQgBIRCWEiACEQlK5lAHSEIQIEIQgAQhCABCEIAEIQgAQhCABCEIAEIQgAQhCABCEIAEIQgYIQhAAhCEACEI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34" name="AutoShape 6" descr="data:image/jpg;base64,/9j/4AAQSkZJRgABAQAAAQABAAD/2wCEAAkGBhQSERUUExIVFRQUFRQVFhgWFBgYFxUbGRQVFxgZFxcXHCYeGRwjHBQUHy8gJCcpLCwsFR4xNTAqNSYrLCkBCQoKDgwOFw8PFy4cHBwpKSkpKSwpKSkpKSkpKSwpLCkpKSkpKSkpKSkpKSkpKSwpKSwpLCkpKSkpKSkpKSkpKf/AABEIAKMA2QMBIgACEQEDEQH/xAAcAAABBQEBAQAAAAAAAAAAAAAAAQMEBQYCBwj/xABAEAABAwIDBAcEBgoCAwAAAAABAAIRAyEEEjEFE0FRBiJhcYGRoQcyscFCQ1LR4fAUFSMzU2JygpLxFqIXJDT/xAAZAQADAQEBAAAAAAAAAAAAAAAAAQIDBAX/xAAiEQACAgICAgMBAQAAAAAAAAAAAQIREiEDMRNRQWFxIkL/2gAMAwEAAhEDEQA/APFESkSqBnTStN0N2CMU9+ckMYBpxcdBPKAVmgvWOgOyd3hWEjrVZqHxMN9B6rPkdIuIjegFA6Zx/d94Utvs1wxb71QHnn/BaanTAF9NT3cVS4XFvfmIqvb1tOEESAO6y57opyrZDoezPDfSe9w5Et+QXOJ9mGEPul7f6X/erCq6oD++f5/iq6ttY5w01nRxvfzSc2gTU/sj/wDi+h/Eq+bfuQ/2XUItUqz3t+5WD8W5v1jyOw/jdcYjaFRrbVHFxjKPtE6CEvJIn+borW+zGkPran/UfJJV9mdIiDWqeTVov1bUcP8A6XToYEiePFNYjZ9ZsBuIeSeGUHx7An5JIrCJlHey1ouMQ7xYPkU7sf2dUw4muc4HutEhsczxVrXqYlpnPIH8oJ05BJhCahisXATAygtbPbN5KHyyGoRH2dGsG36mkI5wdO8qQNnYYfQojwYq5uBpCq9rxlaA0NJMZp1Ob5disXbHpWIaNY119Vnci6QOp4Uaij5MUnDUsKeFE/2s+5Qhs+nIlrZ7A0Rf+pWFLZtPk0yOQ+RS2LQ1jdj4J46zKF+xo+CjYPotgLnc0TN+sZ+JT1athqZyPAceIEuI740VZS2hhXOcDRhoPVIkk+SanIKRNxfQ/BP+ppf2nKfQqPX9m+DcOqxze1r3fNWOG2ZhqoJpgZgDaSCCNJGqstlNO6A4tN+a0hKTJaR530h9mQpUt5Qe5xBu18ehAWGZhjMQZ0X0TUwmZpaeIWd6Pez1lfHFzjlY1ucjm6YEDlMyurilumYTjq0VHQjo3koCo9sScxPdoFP6RbZfkAmwGk2Wx6R7O3NLqmGtdkHCYE6LzXpG4kmTDY1j1V82kTx9mdxuMJMHv7VD3vaucY4tEmDN+3kFVx2lcsY2bMYyI3a7YU+xq6CaOMHgnVajKbR1nuDR4n/fkvdtn4UMa1osGgNHcAAPgvN/Z7svNit5FqTSR/U6w+ZXqlNtlnLZRG2xVy0XXu7qjxP3Sq7B0KgbGVtm5jLogESJtEwI7wl29Uzvp0u9x8eqPSVa4fBTD3+/pHADgI4wsu5MbSaplO+hUc0uDBAbN3eMaeqrKmxjmndOjKHTIy3vE81J6Q7ZqNeW0wSKbgHQSQ4m5aRyHHtKep9ITULW7nI5+a7ntsIMuiLBTJWKDS0hl7HtaMzQyQNXBxg6Q0aq0o4ZrD+zbmIN3uuT3u+QXOGfRa0ZjTc/SRLtP6R6Qnq+1AGhtIzUcQBZwa3WXGRoApRWKQVS8ENYG5jcw0jKPtG+qco0t3OpnUk3PeVDw7H0xlZlqiZcZdmdItmkG+qTF4yqCxrabQ6pPVcZgDUkjRIoexTJMixvIB4RyhQ3YVzwTwa5pDftQSb8eOnYpLHVm3dTkccr48Ycud4/LLSWkkBoNy7v5KWxkLaVXJTeBlcHt90mMsiJh2v4Kzw2Gy02DMSQ1t/BV23hG7OWwcc5PGxAEm8EyodPesANNxbH1ZILe6SghzrTNMzCDmfT7k4MJE3PHlafBQae3WQM4cw2mWEjzClUNrU3jq1WcJBsfVVaH+GXxGDcyxnNxPE25jgmqWH4Qb/nWFtH7snrmmQRI8L68VAq0cGCYqRMyGPJmeQEwueXC27TNlypLaKXC4Z0jJIeCIIEnxnULS4WnlrubM5usewO4ecp7ZD6Hu0ologyDm53zXK72nTLXse0CTLSe64B9V0ccMV2ZSlkyY2nCq8RjX4asKzBpJjgQR1gfRWrnKDtIyzT3T6FdL9mRx7R9vNoUcM2p9Y0uJbcCQJPrqvINrdISTYh7Z469norv2ibZL20Kbhak19MOnUZswEc4jyXn1c3XS6lFGN4yJeN2gKkcALweJ04KHvDzTBcjOs8EujTKztqlUHKJCnYLDF72sF3Pc1vdJhJspHqfQPZ27wwcbOqnOewaNHkJ8VqWqBg2BjQ0aNAaPAQncTigxjnHg0nyFlm2OiswzxUxbz9j3f7eqPUlSNr4l9LDktJzEhoIIF3uib9nHmm+jrWim55GpgnmBf4lStvCcPVE/QcYtwv8lnAqTKENDQAJHHWTJuZPFJsKsN7VLm5ndSCRMDgBbWU218gGfog96b2Gf8A2XucckMIyweuDqSeQKH8nPxL+jSMfUzOMWjq3+QhVeIYXVmjM81ZLnGYDWjSGi0clZOJEEAkAWvMzzGv+lCwlJzQS89dzg5zieJOgHCOSxZ1ljXx7mNLiNOAMkqFg6hL97UMPc2AA0lrG6gdk8TxlJiKU2g2ILoAl8HTXqpj9Dc18iqQIg2DgZMhpabADvuUhlvVeCQXExx7bJt5zvyi+TrGJ42HjqVWDEVmubnILcxYcrYOYeNrLjeMfWDiOpHXJcZN4aLamZSex0WePw4qMyOdk0MAAGxm5d4WVWcHWnK1wdE3BBzDhIixV45zWWhrRwJcXGToco08YUyjh+bp74t3R8CVSRlKKZmw2o0dZrweJDZHpKYNHMQ0hxcbhppmY8dAtpTyAWgReAPUrqjVa73XSBYnQmfzoqUUZ+MzH/HXEADDtkj6TmgAc7Ex3Jupsp1B7M2SC0yWsGVhBsM2sQdTxWkxlLMBlbYODiCYDgO2e1d12MqhzXixEEdkfym/BWkgxKGS05wS1w+kL25OB1Cnv2nUcyDkOhkTJ7hoE3jdkZWl9Nx09x8kO5ZZuJHeoNOplIDg5hdEAyJkcOBVNGf9Q/DSYPE52drTBXOIp5gRzsqrYlYse5jjMgERx/FWleoPFNO4mv2ed9O9lONJzi33b+IsfRea1DZe3baw5cxwF5BMfFeLY+hkqOZyJha8b1RHIvkilIlckhaGZJpt81pOg+Cz4oOOlJpd46D4rOkwJXoHQDDZMPni9VxPg2w9ZWb6OmzY0ioG38TFMNn33Qe4XPyUthVRtJ5fiGNH0co5+8ZcfILGb0OPZd4JhFFjYA6rZHKbkKB0qx8UgwHrVCAABqPpAngFYMrXInl5f7lZXpPiN5Vaz7AkgC7XO0IPG3DgmkRJ6bHN9BGmihHEu/SaYDQ83hoOUngZPyTnH8/BRcfQBgR1uBjTXiNEujn43UrNa1jS7NJzAEe8YHOxN/FQ6WKbImzrz9J0zxAm6g7IxdM08pAD29VxcAbhsm/GdZVvTBDRGoAGVpABusmqO2zjC1RxznU9dpJ8IAhOuqsdLnSQBBiA23gPiucRjmtdleCGlsggkX4gxYJqljGZnRAYIaJiC7jM8UUMj0nPF3B7Rnc4ZvdHKXzy4KTsmmd5UzEiGhwJaCSJMWMxP3KWamVriTEgyJblsJBIm06cdVFo02b0ZnOzFoGaTOjXEDwKWNFWXmGZbNnAkSS5oYTP2u7RSt8x8MzSSDAaRdQsJUZvCxwnTI45jIOvAiQp+KwLXtDS50MuMs5iRp5K0iNWNYTZzmGRmJkk5TGaYsZBEAWVi+o3MQGdfWIuORMKM6m9nWbULxmbLYb7uhuBOYC8KJX2nRbUcRWLXOAa6GFxaRzBsCmiX+j+1azWsiqW084i5c6SLkACw05qrxe1KOVrm7yo8e5mBa1o1zSOHZqolWjUrD9s5ziHEtmzRFpa0aWUkUxF4iL2TMJcnwiJiMz3EOJZkIByAEzFxmMka6BIKLWGQDI4kyfMrvC1Wub1bCbrms9DZlKTYw3GZKocTxE+PVPyV3Wq3lZnHMtPGCPNXGBr7ymx2st/BZxe2jphuKOMdV6szEH4ry/prg8tbONHWPyXqlemHNIPELE9JtnipRMC4E+IWkJVItq0efwkhIClldhzCwXuDW3JIA7STAXsezsFu6bGDRjWt8hf1XmfQzBbzFNMdWmC8/L1Xp9B0LOfo2XsltdH55Kr2K8vqvfzDjPeYaPILvamKim7mYaO8rvYIG7JixcQO0CwPxWL20WuiZRqe+Z1dodRYD5LLY2sN/VvfOADqDDQDccRotLdove54dqzO2KWWqXQGh0ZCAIJd72YazN5PNUiJL+TkvMqI0udLpgzbu08l3jKD8gAJJ5xCbwdBwHW4AqLM1FKF2PbEpSKjftOguN3O/lE+6O0q9/Q+p+9fMTBcBYA29FmWtAu0lp+00wed1e7I2sagIfT0IacomSfHxPJElZtB2htgfGYMLmBoLhlbMjgxwu7mVaYTDlj5gFpGgpiRxkzrbWE9Vok1Ghj4y3cM1wOA7j8lY7kjtkdgjtupovIjVqdMw1racvIy9UNLY6xJnujxUXGY1rcU7M1znNhzGt1Li3wsOanU2mMgGYGes+/nHis6/F5MW4UnNzaOcAYaOTZmT2pSsdqtmswuOdHXbTaADmLncZs2wklSMTt1hMSHSAf2Yc/u1gBZ+thX1C0vfmDezXv4KwoGLD0sp2YvlX+SSzauIc4+41pmMzATHAwIgph+DBcXuJc4kOJsBIEaBNuxgscwgmDz5eAlSS4RZUtGMpSfZ0aircbtPLZtjz+7sUuobKl2jRAMzE8pJPMRoO9RJsfGlexmvjXNmHQSSSJFvHwlO4bGl7ZIv4we0SqwtDn8Yl1tY9dLqyoUyASeXd5DRT0zfmjGtDePuI0/BTujuI6hb9lx8jdV+IfJS7BOWoW/abbw/BDdMjh6aLmrVMlUu0wQ4iLET5q6rU9VW7SnKDyMHuKZujyvamF3dVw4TIUZaTpbQmHxcfBZjKvQg8kcs40zb9AsGW0n1PtuDR3N19StcwqJs7BilSZTGjGgHv4nzUo6LNu3ZqVm3cTGQd7j4WHxV7hAGsaNLAeiym08UN/zyw0TpOv3J5u0HOLXFzgZ6sNsFlaTdl1o0G0qrmsJY3M6LNmJ8VkK76gqF1SmM1Ui1iLchJPitHUxNWpTaaYEmcxOkCwibXVHj8HVY8l1N7re9OYQbmI08loZy6HcxiXFsDl73kExXqA2uNDpw4iyZ/SHNk5DBj6Dr95T7BmBApPk8mH4lTRli76IlaMpIInVo4xyv2WlaDZrAMM3d6EDQGRc5jPE9qpKjQ0OY5pDy23zIM2J5KTgtqVm0hTY0NiZLiDqeASaNoursvmY1tEEx3lzgCe2Bc8E1iOk7bCnLjYwD4EaKmdRc9wdVeXkaCLDuCscNQAvlAnsSJfIvhD9DGV3ScxYO259BCqK1IUqwANgG34q4zTA4KtxEfpF+LR8FLIyb7NHgK+YCxA7VIxrCabosYOnC2qqKNfI3Ww4qXRx4cNZ4qbXyZpOxnfCmxp3jL5AQ2ARlNgfO9kmH2zmeQDIkx+KdJo6bu/9KV9Km36I8Ln0Ra9mr66JDMUYvChPBcY4J9jmxrHC4hcDFCYg99gPUpNojCXoGYBjRZt7919VGxVfLYXT2Lx0ABvWPYR81WipNyLqNDwm+0c74/ZPonA4seH9oPyIXAq6iCO9GKdmADZ1g2tEHie2Em0a8cZJ7Roa1a1uN1VYmrmlvMEeOoXdHFTTaZ0EJrERr4qkbFDtNgqUyCOH+1jf1S7mFu8RGZw8R3FQf0SnzW8J4oTSZpzUI+aRtbnom6hK4DVoZlLV2bVc8nKLkn3hofwUujsarGg8Xz8VYh11Z0iIUYovJlJRwmJaQATA/nEeUKwq4bEuAv5FvzCkOqKXhq9tUYoVmdrYTEge67vhqabQxI1zu7CGrXiokBCWP2GX0YrE7NrVDLmPMaWba82i6ep7Nq/w3N52HzK1xITLjERzPqEOP2O7+Cibs+ppuz36Lr9BrfZcbdkK+3t/gu2KcfsVL0ZwYKuPou8gVArbLq1K8OblFtbfBbqmVV4x/7Y9w+CGqGvwbwWwYaBnHg2fiVNpbDHF7j5D5LvD4kQpLcSFOMR2xluw2ccx/u+5PN2TS4s9T96e34HFMVNoMH02jvcFVIWzpuy6I+rHquX4CnwptHgm/1xSGtVn+QTTtuUf4rP8gikGwOzqZ1pt48AnKWxqQH7pvko1Pa9EkE1WWJ+kE5W6TYdutZn+SNBsaxezKU/u2/nuTP6spfwm/nxUPGdKsPwrNPimmdKqESajR4qHEY7WohlmgAHgNFDxDpHoo2K6UUJtUHkVDG3aRNqjfNNJ+gs6xtMw097T8lE3R5Kxq4uiaTpqszQSOsNRcfNQP0xvP1TphZUU+mdbiWHvEJ5vTWpxYzzKyaF24owyZqf+Z1JsxnqpFPp7UGtNh7pWOQlggyZsz06efq2eZSjp5VGjKfmVi0IwQ8jd0vaK/jRYe5xCdb7Rjxof9/wXn6EsEGZ6GfaKP4Lv8h9y6b7QWfwn+YXnUolHjQ82eij2gsB/dP8wn2+0al/Dqei8zlEo8SDM9Qb7SaPFlQeX3qpxvT8F5c1smbSYAHCeZWFQjxIWbNa/p1XPuuaO4feolbpTiHa1H+Fvgs6nN8UeNDzZaO2rUOr3n+4po4tx4nzlQN8fyEhqnmngLJk41yud6VC3h5lJmPNGAsiaK5XD8QVEQnigseNRJvE0hOhDhqpN4uIQnQHW8S78/klcIhFIDvIjInUQpsQ1kRkTsIhFjGsiMidhEIsBsU0btOIRYhvdo3ScQiwG90jdJxCLA43aN2u0IsBvdI3KcQiwOdyk3K7Qixje7S7pdoRYHG6Ru12hFiORTCQ0wu0IsBssQGJxEIsBrIjdp1CLAWEQlQkMSEQlQgBIRCVCAEhEJUIASEQlQgBIRCVCAEhEJUIASEQlQgBIRCVCAEhEJUIASEQlSQgAhEJQEQgBIRCWEiACEQlK5lAHSEIQIEIQgAQhCABCEIAEIQgAQhCABCEIAEIQgAQhCABCEIAEIQgYIQhAAhCEACEI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2536" name="Picture 8" descr="http://image.haber7.com/haber/haber7/photos/2010/369920101121084336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914899"/>
            <a:ext cx="2590800" cy="1943101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352928" cy="7173416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lphaLcPeriod" startAt="6"/>
            </a:pPr>
            <a:r>
              <a:rPr lang="de-DE" sz="2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Cografya</a:t>
            </a:r>
            <a:endParaRPr lang="de-DE" sz="25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 smtClean="0"/>
              <a:t>Islam </a:t>
            </a:r>
            <a:r>
              <a:rPr lang="de-DE" sz="2500" dirty="0" err="1" smtClean="0"/>
              <a:t>öncesinde</a:t>
            </a:r>
            <a:r>
              <a:rPr lang="de-DE" sz="2500" dirty="0" smtClean="0"/>
              <a:t> </a:t>
            </a:r>
            <a:r>
              <a:rPr lang="de-DE" sz="2500" dirty="0" err="1" smtClean="0"/>
              <a:t>Araplar</a:t>
            </a:r>
            <a:r>
              <a:rPr lang="de-DE" sz="2500" dirty="0" smtClean="0"/>
              <a:t>, </a:t>
            </a:r>
            <a:r>
              <a:rPr lang="de-DE" sz="2500" dirty="0" err="1" smtClean="0"/>
              <a:t>Arabistan</a:t>
            </a:r>
            <a:r>
              <a:rPr lang="de-DE" sz="2500" dirty="0" smtClean="0"/>
              <a:t> </a:t>
            </a:r>
            <a:r>
              <a:rPr lang="de-DE" sz="2500" dirty="0" err="1" smtClean="0"/>
              <a:t>ve</a:t>
            </a:r>
            <a:r>
              <a:rPr lang="de-DE" sz="2500" dirty="0" smtClean="0"/>
              <a:t> </a:t>
            </a:r>
            <a:r>
              <a:rPr lang="de-DE" sz="2500" dirty="0" err="1" smtClean="0"/>
              <a:t>komsu</a:t>
            </a:r>
            <a:r>
              <a:rPr lang="de-DE" sz="2500" dirty="0" smtClean="0"/>
              <a:t> </a:t>
            </a:r>
            <a:r>
              <a:rPr lang="de-DE" sz="2500" dirty="0" err="1" smtClean="0"/>
              <a:t>bölgeler</a:t>
            </a:r>
            <a:r>
              <a:rPr lang="de-DE" sz="2500" dirty="0" smtClean="0"/>
              <a:t> </a:t>
            </a:r>
            <a:r>
              <a:rPr lang="de-DE" sz="2500" dirty="0" err="1" smtClean="0"/>
              <a:t>hakkinda</a:t>
            </a:r>
            <a:r>
              <a:rPr lang="de-DE" sz="2500" dirty="0" smtClean="0"/>
              <a:t> </a:t>
            </a:r>
            <a:r>
              <a:rPr lang="de-DE" sz="2500" dirty="0" err="1" smtClean="0"/>
              <a:t>bazi</a:t>
            </a:r>
            <a:r>
              <a:rPr lang="de-DE" sz="2500" dirty="0" smtClean="0"/>
              <a:t> </a:t>
            </a:r>
            <a:r>
              <a:rPr lang="de-DE" sz="2500" dirty="0" err="1" smtClean="0"/>
              <a:t>cografi</a:t>
            </a:r>
            <a:r>
              <a:rPr lang="de-DE" sz="2500" dirty="0" smtClean="0"/>
              <a:t> </a:t>
            </a:r>
            <a:r>
              <a:rPr lang="de-DE" sz="2500" dirty="0" err="1" smtClean="0"/>
              <a:t>bilgilere</a:t>
            </a:r>
            <a:r>
              <a:rPr lang="de-DE" sz="2500" dirty="0" smtClean="0"/>
              <a:t> </a:t>
            </a:r>
            <a:r>
              <a:rPr lang="de-DE" sz="2500" dirty="0" err="1" smtClean="0"/>
              <a:t>sahip</a:t>
            </a:r>
            <a:r>
              <a:rPr lang="de-DE" sz="2500" dirty="0" smtClean="0"/>
              <a:t> </a:t>
            </a:r>
            <a:r>
              <a:rPr lang="de-DE" sz="2500" dirty="0" err="1" smtClean="0"/>
              <a:t>idiler</a:t>
            </a:r>
            <a:endParaRPr lang="de-DE" sz="2500" dirty="0" smtClean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 smtClean="0"/>
              <a:t>Abbasi </a:t>
            </a:r>
            <a:r>
              <a:rPr lang="de-DE" sz="2500" dirty="0" err="1" smtClean="0"/>
              <a:t>devletiyle</a:t>
            </a:r>
            <a:r>
              <a:rPr lang="de-DE" sz="2500" dirty="0" smtClean="0"/>
              <a:t> </a:t>
            </a:r>
            <a:r>
              <a:rPr lang="de-DE" sz="2500" dirty="0" err="1" smtClean="0"/>
              <a:t>cografya</a:t>
            </a:r>
            <a:r>
              <a:rPr lang="de-DE" sz="2500" dirty="0" smtClean="0"/>
              <a:t> </a:t>
            </a:r>
            <a:r>
              <a:rPr lang="de-DE" sz="2500" dirty="0" err="1" smtClean="0"/>
              <a:t>bir</a:t>
            </a:r>
            <a:r>
              <a:rPr lang="de-DE" sz="2500" dirty="0" smtClean="0"/>
              <a:t> </a:t>
            </a:r>
            <a:r>
              <a:rPr lang="de-DE" sz="2500" dirty="0" err="1" smtClean="0"/>
              <a:t>ilim</a:t>
            </a:r>
            <a:r>
              <a:rPr lang="de-DE" sz="2500" dirty="0" smtClean="0"/>
              <a:t> </a:t>
            </a:r>
            <a:r>
              <a:rPr lang="de-DE" sz="2500" dirty="0" err="1" smtClean="0"/>
              <a:t>dali</a:t>
            </a:r>
            <a:r>
              <a:rPr lang="de-DE" sz="2500" dirty="0" smtClean="0"/>
              <a:t> </a:t>
            </a:r>
            <a:r>
              <a:rPr lang="de-DE" sz="2500" dirty="0" err="1" smtClean="0"/>
              <a:t>olarak</a:t>
            </a:r>
            <a:r>
              <a:rPr lang="de-DE" sz="2500" dirty="0" smtClean="0"/>
              <a:t> </a:t>
            </a:r>
            <a:r>
              <a:rPr lang="de-DE" sz="2500" dirty="0" err="1" smtClean="0"/>
              <a:t>ortaya</a:t>
            </a:r>
            <a:r>
              <a:rPr lang="de-DE" sz="2500" dirty="0" smtClean="0"/>
              <a:t> </a:t>
            </a:r>
            <a:r>
              <a:rPr lang="de-DE" sz="2500" dirty="0" err="1" smtClean="0"/>
              <a:t>cikti</a:t>
            </a:r>
            <a:r>
              <a:rPr lang="de-DE" sz="2500" dirty="0" smtClean="0"/>
              <a:t> </a:t>
            </a:r>
            <a:r>
              <a:rPr lang="de-DE" sz="2500" dirty="0" err="1" smtClean="0"/>
              <a:t>ve</a:t>
            </a:r>
            <a:r>
              <a:rPr lang="de-DE" sz="2500" dirty="0" smtClean="0"/>
              <a:t> </a:t>
            </a:r>
            <a:r>
              <a:rPr lang="de-DE" sz="2500" dirty="0" err="1" smtClean="0"/>
              <a:t>bu</a:t>
            </a:r>
            <a:r>
              <a:rPr lang="de-DE" sz="2500" dirty="0" smtClean="0"/>
              <a:t> </a:t>
            </a:r>
            <a:r>
              <a:rPr lang="de-DE" sz="2500" dirty="0" err="1" smtClean="0"/>
              <a:t>dönem</a:t>
            </a:r>
            <a:r>
              <a:rPr lang="de-DE" sz="2500" dirty="0" smtClean="0"/>
              <a:t> </a:t>
            </a:r>
            <a:r>
              <a:rPr lang="de-DE" sz="2500" dirty="0" err="1" smtClean="0"/>
              <a:t>Astronomi</a:t>
            </a:r>
            <a:r>
              <a:rPr lang="de-DE" sz="2500" dirty="0" smtClean="0"/>
              <a:t>  </a:t>
            </a:r>
            <a:r>
              <a:rPr lang="de-DE" sz="2500" dirty="0" err="1" smtClean="0"/>
              <a:t>ve</a:t>
            </a:r>
            <a:r>
              <a:rPr lang="de-DE" sz="2500" dirty="0" smtClean="0"/>
              <a:t> Iran </a:t>
            </a:r>
            <a:r>
              <a:rPr lang="de-DE" sz="2500" dirty="0" err="1" smtClean="0"/>
              <a:t>tarihi</a:t>
            </a:r>
            <a:r>
              <a:rPr lang="de-DE" sz="2500" dirty="0" smtClean="0"/>
              <a:t> </a:t>
            </a:r>
            <a:r>
              <a:rPr lang="de-DE" sz="2500" dirty="0" err="1" smtClean="0"/>
              <a:t>üzerine</a:t>
            </a:r>
            <a:r>
              <a:rPr lang="de-DE" sz="2500" dirty="0" smtClean="0"/>
              <a:t> </a:t>
            </a:r>
            <a:r>
              <a:rPr lang="de-DE" sz="2500" dirty="0" err="1" smtClean="0"/>
              <a:t>yazilmis</a:t>
            </a:r>
            <a:r>
              <a:rPr lang="de-DE" sz="2500" dirty="0" smtClean="0"/>
              <a:t> </a:t>
            </a:r>
            <a:r>
              <a:rPr lang="de-DE" sz="2500" dirty="0" err="1" smtClean="0"/>
              <a:t>pek</a:t>
            </a:r>
            <a:r>
              <a:rPr lang="de-DE" sz="2500" dirty="0" smtClean="0"/>
              <a:t> </a:t>
            </a:r>
            <a:r>
              <a:rPr lang="de-DE" sz="2500" dirty="0" err="1" smtClean="0"/>
              <a:t>cok</a:t>
            </a:r>
            <a:r>
              <a:rPr lang="de-DE" sz="2500" dirty="0" smtClean="0"/>
              <a:t> </a:t>
            </a:r>
            <a:r>
              <a:rPr lang="de-DE" sz="2500" dirty="0" err="1" smtClean="0"/>
              <a:t>Pehlevice</a:t>
            </a:r>
            <a:r>
              <a:rPr lang="de-DE" sz="2500" dirty="0" smtClean="0"/>
              <a:t> </a:t>
            </a:r>
            <a:r>
              <a:rPr lang="de-DE" sz="2500" dirty="0" err="1" smtClean="0"/>
              <a:t>kitap</a:t>
            </a:r>
            <a:r>
              <a:rPr lang="de-DE" sz="2500" dirty="0" smtClean="0"/>
              <a:t> </a:t>
            </a:r>
            <a:r>
              <a:rPr lang="de-DE" sz="2500" dirty="0" err="1" smtClean="0"/>
              <a:t>Arapcaya</a:t>
            </a:r>
            <a:r>
              <a:rPr lang="de-DE" sz="2500" dirty="0" smtClean="0"/>
              <a:t> </a:t>
            </a:r>
            <a:r>
              <a:rPr lang="de-DE" sz="2500" dirty="0" err="1" smtClean="0"/>
              <a:t>tercüme</a:t>
            </a:r>
            <a:r>
              <a:rPr lang="de-DE" sz="2500" dirty="0" smtClean="0"/>
              <a:t> </a:t>
            </a:r>
            <a:r>
              <a:rPr lang="de-DE" sz="2500" dirty="0" err="1" smtClean="0"/>
              <a:t>edildi</a:t>
            </a:r>
            <a:endParaRPr lang="de-DE" sz="2500" dirty="0" smtClean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 err="1" smtClean="0"/>
              <a:t>Cografya</a:t>
            </a:r>
            <a:r>
              <a:rPr lang="de-DE" sz="2500" dirty="0" smtClean="0"/>
              <a:t> </a:t>
            </a:r>
            <a:r>
              <a:rPr lang="de-DE" sz="2500" dirty="0" err="1" smtClean="0"/>
              <a:t>calismalari</a:t>
            </a:r>
            <a:r>
              <a:rPr lang="de-DE" sz="2500" dirty="0" smtClean="0"/>
              <a:t> </a:t>
            </a:r>
            <a:r>
              <a:rPr lang="de-DE" sz="2500" dirty="0" err="1" smtClean="0"/>
              <a:t>baslica</a:t>
            </a:r>
            <a:r>
              <a:rPr lang="de-DE" sz="2500" dirty="0" smtClean="0"/>
              <a:t> </a:t>
            </a:r>
            <a:r>
              <a:rPr lang="de-DE" sz="2500" dirty="0" err="1" smtClean="0"/>
              <a:t>iki</a:t>
            </a:r>
            <a:r>
              <a:rPr lang="de-DE" sz="2500" dirty="0" smtClean="0"/>
              <a:t> </a:t>
            </a:r>
            <a:r>
              <a:rPr lang="de-DE" sz="2500" dirty="0" err="1" smtClean="0"/>
              <a:t>ekole</a:t>
            </a:r>
            <a:r>
              <a:rPr lang="de-DE" sz="2500" dirty="0" smtClean="0"/>
              <a:t> </a:t>
            </a:r>
            <a:r>
              <a:rPr lang="de-DE" sz="2500" dirty="0" err="1" smtClean="0"/>
              <a:t>ayrilir</a:t>
            </a:r>
            <a:r>
              <a:rPr lang="de-DE" sz="2500" dirty="0" smtClean="0"/>
              <a:t>: 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	1. Irak </a:t>
            </a:r>
            <a:r>
              <a:rPr lang="de-DE" sz="2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Cografya</a:t>
            </a:r>
            <a:r>
              <a:rPr lang="de-DE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Ekolü</a:t>
            </a:r>
            <a:endParaRPr lang="de-DE" sz="25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 smtClean="0"/>
              <a:t>genel</a:t>
            </a:r>
            <a:r>
              <a:rPr lang="de-DE" sz="2500" dirty="0" smtClean="0"/>
              <a:t> </a:t>
            </a:r>
            <a:r>
              <a:rPr lang="de-DE" sz="2500" dirty="0" err="1" smtClean="0"/>
              <a:t>ve</a:t>
            </a:r>
            <a:r>
              <a:rPr lang="de-DE" sz="2500" dirty="0" smtClean="0"/>
              <a:t> </a:t>
            </a:r>
            <a:r>
              <a:rPr lang="de-DE" sz="2500" dirty="0" err="1" smtClean="0"/>
              <a:t>tasviri</a:t>
            </a:r>
            <a:r>
              <a:rPr lang="de-DE" sz="2500" dirty="0" smtClean="0"/>
              <a:t> </a:t>
            </a:r>
            <a:r>
              <a:rPr lang="de-DE" sz="2500" dirty="0" err="1" smtClean="0"/>
              <a:t>cografya</a:t>
            </a:r>
            <a:r>
              <a:rPr lang="de-DE" sz="2500" dirty="0" smtClean="0"/>
              <a:t> </a:t>
            </a:r>
            <a:r>
              <a:rPr lang="de-DE" sz="2500" dirty="0" err="1" smtClean="0"/>
              <a:t>üzerinde</a:t>
            </a:r>
            <a:r>
              <a:rPr lang="de-DE" sz="2500" dirty="0" smtClean="0"/>
              <a:t> </a:t>
            </a:r>
            <a:r>
              <a:rPr lang="de-DE" sz="2500" dirty="0" err="1" smtClean="0"/>
              <a:t>ilk</a:t>
            </a:r>
            <a:r>
              <a:rPr lang="de-DE" sz="2500" dirty="0" smtClean="0"/>
              <a:t> </a:t>
            </a:r>
            <a:r>
              <a:rPr lang="de-DE" sz="2500" dirty="0" err="1" smtClean="0"/>
              <a:t>defa</a:t>
            </a:r>
            <a:r>
              <a:rPr lang="de-DE" sz="2500" dirty="0" smtClean="0"/>
              <a:t> </a:t>
            </a:r>
            <a:r>
              <a:rPr lang="de-DE" sz="2500" dirty="0" err="1" smtClean="0"/>
              <a:t>sistematik</a:t>
            </a:r>
            <a:r>
              <a:rPr lang="de-DE" sz="2500" dirty="0" smtClean="0"/>
              <a:t> </a:t>
            </a:r>
            <a:r>
              <a:rPr lang="de-DE" sz="2500" dirty="0" err="1" smtClean="0"/>
              <a:t>olarak</a:t>
            </a:r>
            <a:r>
              <a:rPr lang="de-DE" sz="2500" dirty="0" smtClean="0"/>
              <a:t> </a:t>
            </a:r>
            <a:r>
              <a:rPr lang="de-DE" sz="2500" dirty="0" err="1" smtClean="0"/>
              <a:t>yazi</a:t>
            </a:r>
            <a:r>
              <a:rPr lang="de-DE" sz="2500" dirty="0" smtClean="0"/>
              <a:t> </a:t>
            </a:r>
            <a:r>
              <a:rPr lang="de-DE" sz="2500" dirty="0" err="1" smtClean="0"/>
              <a:t>yazanlar</a:t>
            </a:r>
            <a:endParaRPr lang="de-DE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2. </a:t>
            </a:r>
            <a:r>
              <a:rPr lang="de-DE" sz="2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Belh</a:t>
            </a:r>
            <a:r>
              <a:rPr lang="de-DE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Cografya</a:t>
            </a:r>
            <a:r>
              <a:rPr lang="de-DE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Ekolü</a:t>
            </a:r>
            <a:endParaRPr lang="de-DE" sz="25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 smtClean="0"/>
              <a:t>islam</a:t>
            </a:r>
            <a:r>
              <a:rPr lang="de-DE" sz="2500" dirty="0" smtClean="0"/>
              <a:t> </a:t>
            </a:r>
            <a:r>
              <a:rPr lang="de-DE" sz="2500" dirty="0" err="1" smtClean="0"/>
              <a:t>ülkeleri</a:t>
            </a:r>
            <a:r>
              <a:rPr lang="de-DE" sz="2500" dirty="0" smtClean="0"/>
              <a:t> </a:t>
            </a:r>
            <a:r>
              <a:rPr lang="de-DE" sz="2500" dirty="0" err="1" smtClean="0"/>
              <a:t>üzerinde</a:t>
            </a:r>
            <a:r>
              <a:rPr lang="de-DE" sz="2500" dirty="0" smtClean="0"/>
              <a:t> </a:t>
            </a:r>
            <a:r>
              <a:rPr lang="de-DE" sz="2500" dirty="0" err="1" smtClean="0"/>
              <a:t>cogun</a:t>
            </a:r>
            <a:r>
              <a:rPr lang="de-DE" sz="2500" dirty="0" smtClean="0"/>
              <a:t> </a:t>
            </a:r>
            <a:r>
              <a:rPr lang="de-DE" sz="2500" dirty="0" err="1" smtClean="0"/>
              <a:t>calismalar</a:t>
            </a:r>
            <a:r>
              <a:rPr lang="de-DE" sz="2500" dirty="0" smtClean="0"/>
              <a:t>, </a:t>
            </a:r>
            <a:r>
              <a:rPr lang="de-DE" sz="2500" dirty="0" err="1" smtClean="0"/>
              <a:t>bölgesel</a:t>
            </a:r>
            <a:r>
              <a:rPr lang="de-DE" sz="2500" dirty="0" smtClean="0"/>
              <a:t> </a:t>
            </a:r>
            <a:r>
              <a:rPr lang="de-DE" sz="2500" dirty="0" err="1" smtClean="0"/>
              <a:t>cografyaya</a:t>
            </a:r>
            <a:r>
              <a:rPr lang="de-DE" sz="2500" dirty="0" smtClean="0"/>
              <a:t> </a:t>
            </a:r>
            <a:r>
              <a:rPr lang="de-DE" sz="2500" dirty="0" err="1" smtClean="0"/>
              <a:t>dogru</a:t>
            </a:r>
            <a:r>
              <a:rPr lang="de-DE" sz="2500" dirty="0" smtClean="0"/>
              <a:t> </a:t>
            </a:r>
            <a:r>
              <a:rPr lang="de-DE" sz="2500" dirty="0" err="1" smtClean="0"/>
              <a:t>bir</a:t>
            </a:r>
            <a:r>
              <a:rPr lang="de-DE" sz="2500" dirty="0" smtClean="0"/>
              <a:t> </a:t>
            </a:r>
            <a:r>
              <a:rPr lang="de-DE" sz="2500" dirty="0" err="1" smtClean="0"/>
              <a:t>adim</a:t>
            </a:r>
            <a:endParaRPr lang="de-DE" sz="2500" dirty="0" smtClean="0"/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 smtClean="0"/>
              <a:t>islam</a:t>
            </a:r>
            <a:r>
              <a:rPr lang="de-DE" sz="2500" dirty="0" smtClean="0"/>
              <a:t> </a:t>
            </a:r>
            <a:r>
              <a:rPr lang="de-DE" sz="2500" dirty="0" err="1" smtClean="0"/>
              <a:t>ülkeleri</a:t>
            </a:r>
            <a:r>
              <a:rPr lang="de-DE" sz="2500" dirty="0" smtClean="0"/>
              <a:t> </a:t>
            </a:r>
            <a:r>
              <a:rPr lang="de-DE" sz="2500" dirty="0" err="1" smtClean="0"/>
              <a:t>iklimlere</a:t>
            </a:r>
            <a:r>
              <a:rPr lang="de-DE" sz="2500" dirty="0" smtClean="0"/>
              <a:t> göre </a:t>
            </a:r>
            <a:r>
              <a:rPr lang="de-DE" sz="2500" dirty="0" err="1" smtClean="0"/>
              <a:t>ayrildi</a:t>
            </a:r>
            <a:endParaRPr lang="de-DE" sz="2500" dirty="0" smtClean="0"/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 smtClean="0"/>
              <a:t>yuvarlak</a:t>
            </a:r>
            <a:r>
              <a:rPr lang="de-DE" sz="2500" dirty="0" smtClean="0"/>
              <a:t> </a:t>
            </a:r>
            <a:r>
              <a:rPr lang="de-DE" sz="2500" dirty="0" err="1" smtClean="0"/>
              <a:t>bir</a:t>
            </a:r>
            <a:r>
              <a:rPr lang="de-DE" sz="2500" dirty="0" smtClean="0"/>
              <a:t> </a:t>
            </a:r>
            <a:r>
              <a:rPr lang="de-DE" sz="2500" dirty="0" err="1" smtClean="0"/>
              <a:t>dünya</a:t>
            </a:r>
            <a:r>
              <a:rPr lang="de-DE" sz="2500" dirty="0" smtClean="0"/>
              <a:t> </a:t>
            </a:r>
            <a:r>
              <a:rPr lang="de-DE" sz="2500" dirty="0" err="1" smtClean="0"/>
              <a:t>haritasi</a:t>
            </a:r>
            <a:r>
              <a:rPr lang="de-DE" sz="2500" dirty="0" smtClean="0"/>
              <a:t> </a:t>
            </a:r>
            <a:r>
              <a:rPr lang="de-DE" sz="2500" dirty="0" err="1" smtClean="0"/>
              <a:t>cizerek</a:t>
            </a:r>
            <a:r>
              <a:rPr lang="de-DE" sz="2500" dirty="0" smtClean="0"/>
              <a:t> </a:t>
            </a:r>
            <a:r>
              <a:rPr lang="de-DE" sz="2500" dirty="0" err="1" smtClean="0"/>
              <a:t>Mekke´yi</a:t>
            </a:r>
            <a:r>
              <a:rPr lang="de-DE" sz="2500" dirty="0" smtClean="0"/>
              <a:t> </a:t>
            </a:r>
            <a:r>
              <a:rPr lang="de-DE" sz="2500" dirty="0" err="1" smtClean="0"/>
              <a:t>bu</a:t>
            </a:r>
            <a:r>
              <a:rPr lang="de-DE" sz="2500" dirty="0" smtClean="0"/>
              <a:t> </a:t>
            </a:r>
            <a:r>
              <a:rPr lang="de-DE" sz="2500" dirty="0" err="1" smtClean="0"/>
              <a:t>haritanin</a:t>
            </a:r>
            <a:r>
              <a:rPr lang="de-DE" sz="2500" dirty="0" smtClean="0"/>
              <a:t> </a:t>
            </a:r>
            <a:r>
              <a:rPr lang="de-DE" sz="2500" dirty="0" err="1" smtClean="0"/>
              <a:t>merkezi</a:t>
            </a:r>
            <a:r>
              <a:rPr lang="de-DE" sz="2500" dirty="0" smtClean="0"/>
              <a:t> </a:t>
            </a:r>
            <a:r>
              <a:rPr lang="de-DE" sz="2500" dirty="0" err="1" smtClean="0"/>
              <a:t>gösterdiler</a:t>
            </a:r>
            <a:endParaRPr lang="de-DE" sz="2500" dirty="0" smtClean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 smtClean="0"/>
              <a:t>Ibn Sina </a:t>
            </a:r>
            <a:r>
              <a:rPr lang="de-DE" sz="2500" dirty="0" err="1" smtClean="0"/>
              <a:t>ve</a:t>
            </a:r>
            <a:r>
              <a:rPr lang="de-DE" sz="2500" dirty="0" smtClean="0"/>
              <a:t> </a:t>
            </a:r>
            <a:r>
              <a:rPr lang="de-DE" sz="2500" dirty="0" err="1" smtClean="0"/>
              <a:t>Biruni</a:t>
            </a:r>
            <a:r>
              <a:rPr lang="de-DE" sz="2500" dirty="0" smtClean="0"/>
              <a:t>, </a:t>
            </a:r>
            <a:r>
              <a:rPr lang="de-DE" sz="2500" dirty="0" err="1" smtClean="0"/>
              <a:t>fiziki</a:t>
            </a:r>
            <a:r>
              <a:rPr lang="de-DE" sz="2500" dirty="0" smtClean="0"/>
              <a:t>, </a:t>
            </a:r>
            <a:r>
              <a:rPr lang="de-DE" sz="2500" dirty="0" err="1" smtClean="0"/>
              <a:t>astronomik</a:t>
            </a:r>
            <a:r>
              <a:rPr lang="de-DE" sz="2500" dirty="0" smtClean="0"/>
              <a:t> </a:t>
            </a:r>
            <a:r>
              <a:rPr lang="de-DE" sz="2500" dirty="0" err="1" smtClean="0"/>
              <a:t>ve</a:t>
            </a:r>
            <a:r>
              <a:rPr lang="de-DE" sz="2500" dirty="0" smtClean="0"/>
              <a:t> </a:t>
            </a:r>
            <a:r>
              <a:rPr lang="de-DE" sz="2500" dirty="0" err="1" smtClean="0"/>
              <a:t>matematiki</a:t>
            </a:r>
            <a:r>
              <a:rPr lang="de-DE" sz="2500" dirty="0" smtClean="0"/>
              <a:t> </a:t>
            </a:r>
            <a:r>
              <a:rPr lang="de-DE" sz="2500" dirty="0" err="1" smtClean="0"/>
              <a:t>cografya</a:t>
            </a:r>
            <a:r>
              <a:rPr lang="de-DE" sz="2500" dirty="0" smtClean="0"/>
              <a:t> </a:t>
            </a:r>
            <a:r>
              <a:rPr lang="de-DE" sz="2500" dirty="0" err="1" smtClean="0"/>
              <a:t>alanlarinda</a:t>
            </a:r>
            <a:r>
              <a:rPr lang="de-DE" sz="2500" dirty="0" smtClean="0"/>
              <a:t> </a:t>
            </a:r>
            <a:r>
              <a:rPr lang="de-DE" sz="2500" dirty="0" err="1" smtClean="0"/>
              <a:t>orjinal</a:t>
            </a:r>
            <a:r>
              <a:rPr lang="de-DE" sz="2500" dirty="0" smtClean="0"/>
              <a:t> </a:t>
            </a:r>
            <a:r>
              <a:rPr lang="de-DE" sz="2500" dirty="0" err="1" smtClean="0"/>
              <a:t>katkilarda</a:t>
            </a:r>
            <a:r>
              <a:rPr lang="de-DE" sz="2500" dirty="0" smtClean="0"/>
              <a:t> </a:t>
            </a:r>
            <a:r>
              <a:rPr lang="de-DE" sz="2500" dirty="0" err="1" smtClean="0"/>
              <a:t>bulunmuslardir</a:t>
            </a:r>
            <a:endParaRPr lang="de-DE" sz="2500" dirty="0" smtClean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 smtClean="0"/>
              <a:t>Islam </a:t>
            </a:r>
            <a:r>
              <a:rPr lang="de-DE" sz="2500" dirty="0" err="1" smtClean="0"/>
              <a:t>aleminin</a:t>
            </a:r>
            <a:r>
              <a:rPr lang="de-DE" sz="2500" dirty="0" smtClean="0"/>
              <a:t> </a:t>
            </a:r>
            <a:r>
              <a:rPr lang="de-DE" sz="2500" dirty="0" err="1" smtClean="0"/>
              <a:t>bilinen</a:t>
            </a:r>
            <a:r>
              <a:rPr lang="de-DE" sz="2500" dirty="0" smtClean="0"/>
              <a:t> </a:t>
            </a:r>
            <a:r>
              <a:rPr lang="de-DE" sz="2500" dirty="0" err="1" smtClean="0"/>
              <a:t>ilk</a:t>
            </a:r>
            <a:r>
              <a:rPr lang="de-DE" sz="2500" dirty="0" smtClean="0"/>
              <a:t> </a:t>
            </a:r>
            <a:r>
              <a:rPr lang="de-DE" sz="2500" dirty="0" err="1" smtClean="0"/>
              <a:t>dünya</a:t>
            </a:r>
            <a:r>
              <a:rPr lang="de-DE" sz="2500" dirty="0" smtClean="0"/>
              <a:t> </a:t>
            </a:r>
            <a:r>
              <a:rPr lang="de-DE" sz="2500" dirty="0" err="1" smtClean="0"/>
              <a:t>haritasi</a:t>
            </a:r>
            <a:r>
              <a:rPr lang="de-DE" sz="2500" dirty="0" smtClean="0"/>
              <a:t> es-</a:t>
            </a:r>
            <a:r>
              <a:rPr lang="de-DE" sz="2500" dirty="0" err="1" smtClean="0"/>
              <a:t>Süretü´l</a:t>
            </a:r>
            <a:r>
              <a:rPr lang="de-DE" sz="2500" dirty="0" smtClean="0"/>
              <a:t>-</a:t>
            </a:r>
            <a:r>
              <a:rPr lang="de-DE" sz="2500" dirty="0" err="1" smtClean="0"/>
              <a:t>Me´müniyye´dir</a:t>
            </a:r>
            <a:r>
              <a:rPr lang="de-DE" sz="2500" dirty="0" smtClean="0"/>
              <a:t> </a:t>
            </a:r>
            <a:r>
              <a:rPr lang="de-DE" sz="2500" dirty="0" err="1" smtClean="0"/>
              <a:t>ve</a:t>
            </a:r>
            <a:r>
              <a:rPr lang="de-DE" sz="2500" dirty="0" smtClean="0"/>
              <a:t>  </a:t>
            </a:r>
            <a:r>
              <a:rPr lang="de-DE" sz="2500" dirty="0" err="1" smtClean="0"/>
              <a:t>Me´mun</a:t>
            </a:r>
            <a:r>
              <a:rPr lang="de-DE" sz="2500" dirty="0" smtClean="0"/>
              <a:t> </a:t>
            </a:r>
            <a:r>
              <a:rPr lang="de-DE" sz="2500" dirty="0" err="1" smtClean="0"/>
              <a:t>icin</a:t>
            </a:r>
            <a:r>
              <a:rPr lang="de-DE" sz="2500" dirty="0" smtClean="0"/>
              <a:t> </a:t>
            </a:r>
            <a:r>
              <a:rPr lang="de-DE" sz="2500" dirty="0" err="1" smtClean="0"/>
              <a:t>cizilmistir</a:t>
            </a:r>
            <a:endParaRPr lang="de-DE" sz="2500" dirty="0" smtClean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 smtClean="0"/>
              <a:t>Ibn </a:t>
            </a:r>
            <a:r>
              <a:rPr lang="de-DE" sz="2500" dirty="0" err="1" smtClean="0"/>
              <a:t>Havkal</a:t>
            </a:r>
            <a:r>
              <a:rPr lang="de-DE" sz="2500" dirty="0" smtClean="0"/>
              <a:t> </a:t>
            </a:r>
            <a:r>
              <a:rPr lang="de-DE" sz="2500" dirty="0" err="1" smtClean="0"/>
              <a:t>ilk</a:t>
            </a:r>
            <a:r>
              <a:rPr lang="de-DE" sz="2500" dirty="0" smtClean="0"/>
              <a:t> </a:t>
            </a:r>
            <a:r>
              <a:rPr lang="de-DE" sz="2500" dirty="0" err="1" smtClean="0"/>
              <a:t>müslüman</a:t>
            </a:r>
            <a:r>
              <a:rPr lang="de-DE" sz="2500" dirty="0" smtClean="0"/>
              <a:t> </a:t>
            </a:r>
            <a:r>
              <a:rPr lang="de-DE" sz="2500" dirty="0" err="1" smtClean="0"/>
              <a:t>haritacilardan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0"/>
            <a:ext cx="6678488" cy="66693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lphaLcPeriod" startAt="7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</a:t>
            </a: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smtClean="0"/>
              <a:t>Islam </a:t>
            </a:r>
            <a:r>
              <a:rPr lang="de-DE" b="0" dirty="0" err="1" smtClean="0"/>
              <a:t>Felsefesi</a:t>
            </a:r>
            <a:r>
              <a:rPr lang="de-DE" b="0" dirty="0" smtClean="0"/>
              <a:t> </a:t>
            </a:r>
            <a:r>
              <a:rPr lang="de-DE" b="0" dirty="0" err="1" smtClean="0"/>
              <a:t>olusum</a:t>
            </a:r>
            <a:r>
              <a:rPr lang="de-DE" b="0" dirty="0" smtClean="0"/>
              <a:t> </a:t>
            </a:r>
            <a:r>
              <a:rPr lang="de-DE" b="0" dirty="0" err="1" smtClean="0"/>
              <a:t>sürecinde</a:t>
            </a:r>
            <a:r>
              <a:rPr lang="de-DE" b="0" dirty="0" smtClean="0"/>
              <a:t> </a:t>
            </a:r>
            <a:r>
              <a:rPr lang="de-DE" b="0" dirty="0" err="1" smtClean="0"/>
              <a:t>kismen</a:t>
            </a:r>
            <a:r>
              <a:rPr lang="de-DE" b="0" dirty="0" smtClean="0"/>
              <a:t> </a:t>
            </a:r>
            <a:r>
              <a:rPr lang="de-DE" b="0" dirty="0" err="1" smtClean="0"/>
              <a:t>Hint</a:t>
            </a:r>
            <a:r>
              <a:rPr lang="de-DE" b="0" dirty="0" smtClean="0"/>
              <a:t>, Iran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büyük</a:t>
            </a:r>
            <a:r>
              <a:rPr lang="de-DE" b="0" dirty="0" smtClean="0"/>
              <a:t> </a:t>
            </a:r>
            <a:r>
              <a:rPr lang="de-DE" b="0" dirty="0" err="1" smtClean="0"/>
              <a:t>oranda</a:t>
            </a:r>
            <a:r>
              <a:rPr lang="de-DE" b="0" dirty="0" smtClean="0"/>
              <a:t> </a:t>
            </a:r>
            <a:r>
              <a:rPr lang="de-DE" b="0" dirty="0" err="1" smtClean="0"/>
              <a:t>Yunan</a:t>
            </a:r>
            <a:r>
              <a:rPr lang="de-DE" b="0" dirty="0" smtClean="0"/>
              <a:t> </a:t>
            </a:r>
            <a:r>
              <a:rPr lang="de-DE" b="0" dirty="0" err="1" smtClean="0"/>
              <a:t>Felsefesinin</a:t>
            </a:r>
            <a:r>
              <a:rPr lang="de-DE" b="0" dirty="0" smtClean="0"/>
              <a:t> </a:t>
            </a:r>
            <a:r>
              <a:rPr lang="de-DE" b="0" dirty="0" err="1" smtClean="0"/>
              <a:t>mirasini</a:t>
            </a:r>
            <a:r>
              <a:rPr lang="de-DE" b="0" dirty="0" smtClean="0"/>
              <a:t> </a:t>
            </a:r>
            <a:r>
              <a:rPr lang="de-DE" b="0" dirty="0" err="1" smtClean="0"/>
              <a:t>kullanmistir</a:t>
            </a:r>
            <a:endParaRPr lang="de-DE" b="0" dirty="0" smtClean="0"/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/>
              <a:t>Basit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taklit</a:t>
            </a:r>
            <a:r>
              <a:rPr lang="de-DE" b="0" dirty="0" smtClean="0"/>
              <a:t> </a:t>
            </a:r>
            <a:r>
              <a:rPr lang="de-DE" b="0" dirty="0" err="1" smtClean="0"/>
              <a:t>olmayip</a:t>
            </a:r>
            <a:r>
              <a:rPr lang="de-DE" b="0" dirty="0" smtClean="0"/>
              <a:t>, </a:t>
            </a:r>
            <a:r>
              <a:rPr lang="de-DE" b="0" dirty="0" err="1" smtClean="0"/>
              <a:t>orjinal</a:t>
            </a:r>
            <a:r>
              <a:rPr lang="de-DE" b="0" dirty="0" smtClean="0"/>
              <a:t> </a:t>
            </a:r>
            <a:r>
              <a:rPr lang="de-DE" b="0" dirty="0" err="1" smtClean="0"/>
              <a:t>eserler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temel</a:t>
            </a:r>
            <a:r>
              <a:rPr lang="de-DE" b="0" dirty="0" smtClean="0"/>
              <a:t> </a:t>
            </a:r>
            <a:r>
              <a:rPr lang="de-DE" b="0" dirty="0" err="1" smtClean="0"/>
              <a:t>meselelere</a:t>
            </a:r>
            <a:r>
              <a:rPr lang="de-DE" b="0" dirty="0" smtClean="0"/>
              <a:t> </a:t>
            </a:r>
            <a:r>
              <a:rPr lang="de-DE" b="0" dirty="0" err="1" smtClean="0"/>
              <a:t>islam</a:t>
            </a:r>
            <a:r>
              <a:rPr lang="de-DE" b="0" dirty="0" smtClean="0"/>
              <a:t> </a:t>
            </a:r>
            <a:r>
              <a:rPr lang="de-DE" b="0" dirty="0" err="1" smtClean="0"/>
              <a:t>ilkeleri</a:t>
            </a:r>
            <a:r>
              <a:rPr lang="de-DE" b="0" dirty="0" smtClean="0"/>
              <a:t> </a:t>
            </a:r>
            <a:r>
              <a:rPr lang="de-DE" b="0" dirty="0" err="1" smtClean="0"/>
              <a:t>isiginda</a:t>
            </a:r>
            <a:r>
              <a:rPr lang="de-DE" b="0" dirty="0" smtClean="0"/>
              <a:t> </a:t>
            </a:r>
            <a:r>
              <a:rPr lang="de-DE" b="0" dirty="0" err="1" smtClean="0"/>
              <a:t>yeni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bicim</a:t>
            </a:r>
            <a:r>
              <a:rPr lang="de-DE" b="0" dirty="0" smtClean="0"/>
              <a:t> </a:t>
            </a:r>
            <a:r>
              <a:rPr lang="de-DE" b="0" dirty="0" err="1" smtClean="0"/>
              <a:t>kazandirisitir</a:t>
            </a:r>
            <a:endParaRPr lang="de-DE" b="0" dirty="0" smtClean="0"/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 smtClean="0"/>
              <a:t>Diger</a:t>
            </a:r>
            <a:r>
              <a:rPr lang="de-DE" b="0" dirty="0" smtClean="0"/>
              <a:t> </a:t>
            </a:r>
            <a:r>
              <a:rPr lang="de-DE" b="0" dirty="0" err="1" smtClean="0"/>
              <a:t>felsefe</a:t>
            </a:r>
            <a:r>
              <a:rPr lang="de-DE" b="0" dirty="0" smtClean="0"/>
              <a:t> </a:t>
            </a:r>
            <a:r>
              <a:rPr lang="de-DE" b="0" dirty="0" err="1" smtClean="0"/>
              <a:t>geleneklerinden</a:t>
            </a:r>
            <a:r>
              <a:rPr lang="de-DE" b="0" dirty="0" smtClean="0"/>
              <a:t> </a:t>
            </a:r>
            <a:r>
              <a:rPr lang="de-DE" b="0" dirty="0" err="1" smtClean="0"/>
              <a:t>farkli</a:t>
            </a:r>
            <a:r>
              <a:rPr lang="de-DE" b="0" dirty="0" smtClean="0"/>
              <a:t> </a:t>
            </a:r>
            <a:r>
              <a:rPr lang="de-DE" b="0" dirty="0" err="1" smtClean="0"/>
              <a:t>nitelikler</a:t>
            </a:r>
            <a:r>
              <a:rPr lang="de-DE" b="0" dirty="0" smtClean="0"/>
              <a:t> </a:t>
            </a:r>
            <a:r>
              <a:rPr lang="de-DE" b="0" dirty="0" err="1" smtClean="0"/>
              <a:t>tasimaktadir</a:t>
            </a:r>
            <a:endParaRPr lang="de-DE" b="0" dirty="0" smtClean="0"/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smtClean="0"/>
              <a:t>Islam </a:t>
            </a:r>
            <a:r>
              <a:rPr lang="de-DE" b="0" dirty="0" err="1" smtClean="0"/>
              <a:t>felsefesi</a:t>
            </a:r>
            <a:r>
              <a:rPr lang="de-DE" b="0" dirty="0" smtClean="0"/>
              <a:t> </a:t>
            </a:r>
            <a:r>
              <a:rPr lang="de-DE" b="0" dirty="0" err="1" smtClean="0"/>
              <a:t>sistemleri</a:t>
            </a:r>
            <a:r>
              <a:rPr lang="de-DE" b="0" dirty="0" smtClean="0"/>
              <a:t> de </a:t>
            </a:r>
            <a:r>
              <a:rPr lang="de-DE" b="0" dirty="0" err="1" smtClean="0"/>
              <a:t>alanin</a:t>
            </a:r>
            <a:r>
              <a:rPr lang="de-DE" b="0" dirty="0" smtClean="0"/>
              <a:t> </a:t>
            </a:r>
            <a:r>
              <a:rPr lang="de-DE" b="0" dirty="0" err="1" smtClean="0"/>
              <a:t>temel</a:t>
            </a:r>
            <a:r>
              <a:rPr lang="de-DE" b="0" dirty="0" smtClean="0"/>
              <a:t> </a:t>
            </a:r>
            <a:r>
              <a:rPr lang="de-DE" b="0" dirty="0" err="1" smtClean="0"/>
              <a:t>konularina</a:t>
            </a:r>
            <a:r>
              <a:rPr lang="de-DE" b="0" dirty="0" smtClean="0"/>
              <a:t> </a:t>
            </a:r>
            <a:r>
              <a:rPr lang="de-DE" b="0" dirty="0" err="1" smtClean="0"/>
              <a:t>egilmislerdir</a:t>
            </a:r>
            <a:r>
              <a:rPr lang="de-DE" b="0" dirty="0" smtClean="0"/>
              <a:t> (</a:t>
            </a:r>
            <a:r>
              <a:rPr lang="de-DE" b="0" dirty="0" err="1" smtClean="0"/>
              <a:t>Metafizik</a:t>
            </a:r>
            <a:r>
              <a:rPr lang="de-DE" b="0" dirty="0" smtClean="0"/>
              <a:t>, </a:t>
            </a:r>
            <a:r>
              <a:rPr lang="de-DE" b="0" dirty="0" err="1" smtClean="0"/>
              <a:t>estetik</a:t>
            </a:r>
            <a:r>
              <a:rPr lang="de-DE" b="0" dirty="0" smtClean="0"/>
              <a:t>, </a:t>
            </a:r>
            <a:r>
              <a:rPr lang="de-DE" b="0" dirty="0" err="1" smtClean="0"/>
              <a:t>politika</a:t>
            </a:r>
            <a:r>
              <a:rPr lang="de-DE" b="0" dirty="0" smtClean="0"/>
              <a:t>…) </a:t>
            </a: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smtClean="0"/>
              <a:t>Islam </a:t>
            </a:r>
            <a:r>
              <a:rPr lang="de-DE" b="0" dirty="0" err="1" smtClean="0"/>
              <a:t>düsünürleri</a:t>
            </a:r>
            <a:r>
              <a:rPr lang="de-DE" b="0" dirty="0" smtClean="0"/>
              <a:t> </a:t>
            </a:r>
            <a:r>
              <a:rPr lang="de-DE" b="0" dirty="0" err="1" smtClean="0"/>
              <a:t>din-felsefe</a:t>
            </a:r>
            <a:r>
              <a:rPr lang="de-DE" b="0" dirty="0" smtClean="0"/>
              <a:t> </a:t>
            </a:r>
            <a:r>
              <a:rPr lang="de-DE" b="0" dirty="0" err="1" smtClean="0"/>
              <a:t>uzlasmasini</a:t>
            </a:r>
            <a:r>
              <a:rPr lang="de-DE" b="0" dirty="0" smtClean="0"/>
              <a:t> </a:t>
            </a:r>
            <a:r>
              <a:rPr lang="de-DE" b="0" dirty="0" err="1" smtClean="0"/>
              <a:t>saglamaya</a:t>
            </a:r>
            <a:r>
              <a:rPr lang="de-DE" b="0" dirty="0" smtClean="0"/>
              <a:t> </a:t>
            </a:r>
            <a:r>
              <a:rPr lang="de-DE" b="0" dirty="0" err="1" smtClean="0"/>
              <a:t>calismislardir</a:t>
            </a:r>
            <a:endParaRPr lang="de-DE" b="0" dirty="0" smtClean="0"/>
          </a:p>
          <a:p>
            <a:pPr marL="342900" indent="-342900">
              <a:lnSpc>
                <a:spcPct val="160000"/>
              </a:lnSpc>
            </a:pP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Islam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Felsefesinin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Olusum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Gelisim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Süreci</a:t>
            </a:r>
            <a:r>
              <a:rPr lang="de-DE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 smtClean="0"/>
              <a:t>Salt </a:t>
            </a:r>
            <a:r>
              <a:rPr lang="de-DE" b="0" dirty="0" err="1" smtClean="0"/>
              <a:t>fikri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ilmi</a:t>
            </a:r>
            <a:r>
              <a:rPr lang="de-DE" b="0" dirty="0" smtClean="0"/>
              <a:t> </a:t>
            </a:r>
            <a:r>
              <a:rPr lang="de-DE" b="0" dirty="0" err="1" smtClean="0"/>
              <a:t>saiklerle</a:t>
            </a:r>
            <a:endParaRPr lang="de-DE" b="0" dirty="0" smtClean="0"/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 err="1" smtClean="0"/>
              <a:t>Hakimiyetlerini</a:t>
            </a:r>
            <a:r>
              <a:rPr lang="de-DE" b="0" dirty="0" smtClean="0"/>
              <a:t> </a:t>
            </a:r>
            <a:r>
              <a:rPr lang="de-DE" b="0" dirty="0" err="1" smtClean="0"/>
              <a:t>pekistirmek</a:t>
            </a:r>
            <a:r>
              <a:rPr lang="de-DE" b="0" dirty="0" smtClean="0"/>
              <a:t> </a:t>
            </a:r>
            <a:r>
              <a:rPr lang="de-DE" b="0" dirty="0" err="1" smtClean="0"/>
              <a:t>icin</a:t>
            </a:r>
            <a:endParaRPr lang="de-DE" b="0" dirty="0" smtClean="0"/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 err="1" smtClean="0"/>
              <a:t>Farkli</a:t>
            </a:r>
            <a:r>
              <a:rPr lang="de-DE" b="0" dirty="0" smtClean="0"/>
              <a:t> </a:t>
            </a:r>
            <a:r>
              <a:rPr lang="de-DE" b="0" dirty="0" err="1" smtClean="0"/>
              <a:t>kültürlerle</a:t>
            </a:r>
            <a:r>
              <a:rPr lang="de-DE" b="0" dirty="0" smtClean="0"/>
              <a:t> </a:t>
            </a:r>
            <a:r>
              <a:rPr lang="de-DE" b="0" dirty="0" err="1" smtClean="0"/>
              <a:t>sürtüsmelerde</a:t>
            </a:r>
            <a:r>
              <a:rPr lang="de-DE" b="0" dirty="0" smtClean="0"/>
              <a:t> </a:t>
            </a:r>
            <a:r>
              <a:rPr lang="de-DE" b="0" dirty="0" err="1" smtClean="0"/>
              <a:t>keni</a:t>
            </a:r>
            <a:r>
              <a:rPr lang="de-DE" b="0" dirty="0" smtClean="0"/>
              <a:t> </a:t>
            </a:r>
            <a:r>
              <a:rPr lang="de-DE" b="0" dirty="0" err="1" smtClean="0"/>
              <a:t>inanclarini</a:t>
            </a:r>
            <a:r>
              <a:rPr lang="de-DE" b="0" dirty="0" smtClean="0"/>
              <a:t> </a:t>
            </a:r>
            <a:r>
              <a:rPr lang="de-DE" b="0" dirty="0" err="1" smtClean="0"/>
              <a:t>savunmak</a:t>
            </a:r>
            <a:r>
              <a:rPr lang="de-DE" b="0" dirty="0" smtClean="0"/>
              <a:t> </a:t>
            </a:r>
            <a:r>
              <a:rPr lang="de-DE" b="0" dirty="0" err="1" smtClean="0"/>
              <a:t>icin</a:t>
            </a:r>
            <a:endParaRPr lang="de-DE" b="0" dirty="0" smtClean="0"/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 err="1" smtClean="0"/>
              <a:t>Islam´in</a:t>
            </a:r>
            <a:r>
              <a:rPr lang="de-DE" b="0" dirty="0" smtClean="0"/>
              <a:t> </a:t>
            </a:r>
            <a:r>
              <a:rPr lang="de-DE" b="0" dirty="0" err="1" smtClean="0"/>
              <a:t>üstünlügünü</a:t>
            </a:r>
            <a:r>
              <a:rPr lang="de-DE" b="0" dirty="0" smtClean="0"/>
              <a:t> </a:t>
            </a:r>
            <a:r>
              <a:rPr lang="de-DE" b="0" dirty="0" err="1" smtClean="0"/>
              <a:t>ispat</a:t>
            </a:r>
            <a:r>
              <a:rPr lang="de-DE" b="0" dirty="0" smtClean="0"/>
              <a:t> </a:t>
            </a:r>
            <a:r>
              <a:rPr lang="de-DE" b="0" dirty="0" err="1" smtClean="0"/>
              <a:t>etmek</a:t>
            </a:r>
            <a:r>
              <a:rPr lang="de-DE" b="0" dirty="0" smtClean="0"/>
              <a:t> </a:t>
            </a:r>
            <a:r>
              <a:rPr lang="de-DE" b="0" dirty="0" err="1" smtClean="0"/>
              <a:t>icin</a:t>
            </a:r>
            <a:endParaRPr lang="de-DE" b="0" dirty="0" smtClean="0"/>
          </a:p>
          <a:p>
            <a:pPr marL="342900" indent="-342900"/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21506" name="Picture 2" descr="http://t2.gstatic.com/images?q=tbn:ANd9GcRmhQfwKxg0yvuAU4FrJpQQWdXVtBcnG5TVlrL2RWT9hAiI-u99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105400"/>
            <a:ext cx="1619250" cy="1752600"/>
          </a:xfrm>
          <a:prstGeom prst="rect">
            <a:avLst/>
          </a:prstGeom>
          <a:noFill/>
        </p:spPr>
      </p:pic>
      <p:pic>
        <p:nvPicPr>
          <p:cNvPr id="21508" name="Picture 4" descr="http://static.ideefixe.com/images/345/34521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57256" cy="65253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smtClean="0"/>
              <a:t>En </a:t>
            </a:r>
            <a:r>
              <a:rPr lang="de-DE" dirty="0" err="1" smtClean="0"/>
              <a:t>büyük</a:t>
            </a:r>
            <a:r>
              <a:rPr lang="de-DE" dirty="0" smtClean="0"/>
              <a:t> </a:t>
            </a:r>
            <a:r>
              <a:rPr lang="de-DE" dirty="0" err="1" smtClean="0"/>
              <a:t>etken</a:t>
            </a:r>
            <a:r>
              <a:rPr lang="de-DE" dirty="0" smtClean="0"/>
              <a:t> </a:t>
            </a:r>
            <a:r>
              <a:rPr lang="de-DE" dirty="0" err="1" smtClean="0"/>
              <a:t>yunan</a:t>
            </a:r>
            <a:r>
              <a:rPr lang="de-DE" dirty="0" smtClean="0"/>
              <a:t> </a:t>
            </a:r>
            <a:r>
              <a:rPr lang="de-DE" dirty="0" err="1" smtClean="0"/>
              <a:t>felsefe</a:t>
            </a:r>
            <a:r>
              <a:rPr lang="de-DE" dirty="0" smtClean="0"/>
              <a:t> </a:t>
            </a:r>
            <a:r>
              <a:rPr lang="de-DE" dirty="0" err="1" smtClean="0"/>
              <a:t>klasiklerinin</a:t>
            </a:r>
            <a:r>
              <a:rPr lang="de-DE" dirty="0" smtClean="0"/>
              <a:t> </a:t>
            </a:r>
            <a:r>
              <a:rPr lang="de-DE" dirty="0" err="1" smtClean="0"/>
              <a:t>Arapca´ya</a:t>
            </a:r>
            <a:r>
              <a:rPr lang="de-DE" dirty="0" smtClean="0"/>
              <a:t> </a:t>
            </a:r>
            <a:r>
              <a:rPr lang="de-DE" dirty="0" err="1" smtClean="0"/>
              <a:t>cevrilmesidir</a:t>
            </a:r>
            <a:endParaRPr lang="de-DE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 smtClean="0"/>
              <a:t>Memun</a:t>
            </a:r>
            <a:r>
              <a:rPr lang="de-DE" dirty="0" smtClean="0"/>
              <a:t> </a:t>
            </a:r>
            <a:r>
              <a:rPr lang="de-DE" dirty="0" err="1" smtClean="0"/>
              <a:t>kurulan</a:t>
            </a:r>
            <a:r>
              <a:rPr lang="de-DE" dirty="0" smtClean="0"/>
              <a:t> </a:t>
            </a:r>
            <a:r>
              <a:rPr lang="de-DE" dirty="0" err="1" smtClean="0"/>
              <a:t>Beytülhikme´yi</a:t>
            </a:r>
            <a:r>
              <a:rPr lang="de-DE" dirty="0" smtClean="0"/>
              <a:t> </a:t>
            </a:r>
            <a:r>
              <a:rPr lang="de-DE" dirty="0" err="1" smtClean="0"/>
              <a:t>adeta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Islam </a:t>
            </a:r>
            <a:r>
              <a:rPr lang="de-DE" dirty="0" err="1" smtClean="0"/>
              <a:t>felsefesinin</a:t>
            </a:r>
            <a:r>
              <a:rPr lang="de-DE" dirty="0" smtClean="0"/>
              <a:t> </a:t>
            </a:r>
            <a:r>
              <a:rPr lang="de-DE" dirty="0" err="1" smtClean="0"/>
              <a:t>akademisi</a:t>
            </a:r>
            <a:r>
              <a:rPr lang="de-DE" dirty="0" smtClean="0"/>
              <a:t> </a:t>
            </a:r>
            <a:r>
              <a:rPr lang="de-DE" dirty="0" err="1" smtClean="0"/>
              <a:t>haline</a:t>
            </a:r>
            <a:r>
              <a:rPr lang="de-DE" dirty="0" smtClean="0"/>
              <a:t> </a:t>
            </a:r>
            <a:r>
              <a:rPr lang="de-DE" dirty="0" err="1" smtClean="0"/>
              <a:t>getirdi</a:t>
            </a:r>
            <a:endParaRPr lang="de-DE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smtClean="0"/>
              <a:t>Islam </a:t>
            </a:r>
            <a:r>
              <a:rPr lang="de-DE" dirty="0" err="1" smtClean="0"/>
              <a:t>felsefesi</a:t>
            </a:r>
            <a:r>
              <a:rPr lang="de-DE" dirty="0" smtClean="0"/>
              <a:t> </a:t>
            </a:r>
            <a:r>
              <a:rPr lang="de-DE" dirty="0" err="1" smtClean="0"/>
              <a:t>Dogu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Bati</a:t>
            </a:r>
            <a:r>
              <a:rPr lang="de-DE" dirty="0" smtClean="0"/>
              <a:t> </a:t>
            </a:r>
            <a:r>
              <a:rPr lang="de-DE" dirty="0" err="1" smtClean="0"/>
              <a:t>cizgileri</a:t>
            </a:r>
            <a:r>
              <a:rPr lang="de-DE" dirty="0" smtClean="0"/>
              <a:t> </a:t>
            </a:r>
            <a:r>
              <a:rPr lang="de-DE" dirty="0" err="1" smtClean="0"/>
              <a:t>olmak</a:t>
            </a:r>
            <a:r>
              <a:rPr lang="de-DE" dirty="0" smtClean="0"/>
              <a:t> </a:t>
            </a:r>
            <a:r>
              <a:rPr lang="de-DE" dirty="0" err="1" smtClean="0"/>
              <a:t>üzere</a:t>
            </a:r>
            <a:r>
              <a:rPr lang="de-DE" dirty="0" smtClean="0"/>
              <a:t> </a:t>
            </a:r>
            <a:r>
              <a:rPr lang="de-DE" dirty="0" err="1" smtClean="0"/>
              <a:t>iki</a:t>
            </a:r>
            <a:r>
              <a:rPr lang="de-DE" dirty="0" smtClean="0"/>
              <a:t> </a:t>
            </a:r>
            <a:r>
              <a:rPr lang="de-DE" dirty="0" err="1" smtClean="0"/>
              <a:t>kolda</a:t>
            </a:r>
            <a:r>
              <a:rPr lang="de-DE" dirty="0" smtClean="0"/>
              <a:t> </a:t>
            </a:r>
            <a:r>
              <a:rPr lang="de-DE" dirty="0" err="1" smtClean="0"/>
              <a:t>gelisti</a:t>
            </a:r>
            <a:endParaRPr lang="de-DE" dirty="0" smtClean="0"/>
          </a:p>
          <a:p>
            <a:pPr>
              <a:lnSpc>
                <a:spcPct val="160000"/>
              </a:lnSpc>
              <a:buNone/>
            </a:pP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Islam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Felsefesinin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temel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okullari</a:t>
            </a:r>
            <a:endParaRPr lang="de-DE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Tabiatcilar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smtClean="0"/>
              <a:t>Bilgi </a:t>
            </a:r>
            <a:r>
              <a:rPr lang="de-DE" dirty="0" err="1" smtClean="0"/>
              <a:t>deney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tümevarim</a:t>
            </a:r>
            <a:r>
              <a:rPr lang="de-DE" dirty="0" smtClean="0"/>
              <a:t> </a:t>
            </a:r>
            <a:r>
              <a:rPr lang="de-DE" dirty="0" err="1" smtClean="0"/>
              <a:t>metodu</a:t>
            </a:r>
            <a:r>
              <a:rPr lang="de-DE" dirty="0" smtClean="0"/>
              <a:t> </a:t>
            </a:r>
            <a:r>
              <a:rPr lang="de-DE" dirty="0" err="1" smtClean="0"/>
              <a:t>ile</a:t>
            </a:r>
            <a:r>
              <a:rPr lang="de-DE" dirty="0" smtClean="0"/>
              <a:t> </a:t>
            </a:r>
            <a:r>
              <a:rPr lang="de-DE" dirty="0" err="1" smtClean="0"/>
              <a:t>duyumlar</a:t>
            </a:r>
            <a:r>
              <a:rPr lang="de-DE" dirty="0" smtClean="0"/>
              <a:t> </a:t>
            </a:r>
            <a:r>
              <a:rPr lang="de-DE" dirty="0" err="1" smtClean="0"/>
              <a:t>ile</a:t>
            </a:r>
            <a:r>
              <a:rPr lang="de-DE" dirty="0" smtClean="0"/>
              <a:t> </a:t>
            </a:r>
            <a:r>
              <a:rPr lang="de-DE" dirty="0" err="1" smtClean="0"/>
              <a:t>elde</a:t>
            </a:r>
            <a:r>
              <a:rPr lang="de-DE" dirty="0" smtClean="0"/>
              <a:t> </a:t>
            </a:r>
            <a:r>
              <a:rPr lang="de-DE" dirty="0" err="1" smtClean="0"/>
              <a:t>edilir</a:t>
            </a:r>
            <a:endParaRPr lang="de-DE" dirty="0" smtClean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Maddeciler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 smtClean="0"/>
              <a:t>Bilginin</a:t>
            </a:r>
            <a:r>
              <a:rPr lang="de-DE" dirty="0" smtClean="0"/>
              <a:t> </a:t>
            </a:r>
            <a:r>
              <a:rPr lang="de-DE" dirty="0" err="1" smtClean="0"/>
              <a:t>kaynagi</a:t>
            </a:r>
            <a:r>
              <a:rPr lang="de-DE" dirty="0" smtClean="0"/>
              <a:t> </a:t>
            </a:r>
            <a:r>
              <a:rPr lang="de-DE" dirty="0" err="1" smtClean="0"/>
              <a:t>duygulardir</a:t>
            </a:r>
            <a:endParaRPr lang="de-DE" dirty="0" smtClean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Messailik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 smtClean="0"/>
              <a:t>Aristo</a:t>
            </a:r>
            <a:r>
              <a:rPr lang="de-DE" dirty="0" smtClean="0"/>
              <a:t> </a:t>
            </a:r>
            <a:r>
              <a:rPr lang="de-DE" dirty="0" err="1" smtClean="0"/>
              <a:t>mantigi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metafizigine</a:t>
            </a:r>
            <a:r>
              <a:rPr lang="de-DE" dirty="0" smtClean="0"/>
              <a:t> </a:t>
            </a:r>
            <a:r>
              <a:rPr lang="de-DE" dirty="0" err="1" smtClean="0"/>
              <a:t>dayanir</a:t>
            </a:r>
            <a:endParaRPr lang="de-DE" dirty="0" smtClean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Batiniler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 smtClean="0"/>
              <a:t>hakikate</a:t>
            </a:r>
            <a:r>
              <a:rPr lang="de-DE" dirty="0" smtClean="0"/>
              <a:t> </a:t>
            </a:r>
            <a:r>
              <a:rPr lang="de-DE" dirty="0" err="1" smtClean="0"/>
              <a:t>batini</a:t>
            </a:r>
            <a:r>
              <a:rPr lang="de-DE" dirty="0" smtClean="0"/>
              <a:t> </a:t>
            </a:r>
            <a:r>
              <a:rPr lang="de-DE" dirty="0" err="1" smtClean="0"/>
              <a:t>anlamin</a:t>
            </a:r>
            <a:r>
              <a:rPr lang="de-DE" dirty="0" smtClean="0"/>
              <a:t> </a:t>
            </a:r>
            <a:r>
              <a:rPr lang="de-DE" dirty="0" err="1" smtClean="0"/>
              <a:t>kesfiyle</a:t>
            </a:r>
            <a:r>
              <a:rPr lang="de-DE" dirty="0" smtClean="0"/>
              <a:t> </a:t>
            </a:r>
            <a:r>
              <a:rPr lang="de-DE" dirty="0" err="1" smtClean="0"/>
              <a:t>ulasilabilir</a:t>
            </a:r>
            <a:endParaRPr lang="de-DE" dirty="0" smtClean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Ihvan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-i Safa: </a:t>
            </a:r>
            <a:r>
              <a:rPr lang="de-DE" dirty="0" err="1" smtClean="0"/>
              <a:t>tabiat</a:t>
            </a:r>
            <a:r>
              <a:rPr lang="de-DE" dirty="0" smtClean="0"/>
              <a:t> </a:t>
            </a:r>
            <a:r>
              <a:rPr lang="de-DE" dirty="0" err="1" smtClean="0"/>
              <a:t>ilimlerinden</a:t>
            </a:r>
            <a:r>
              <a:rPr lang="de-DE" dirty="0" smtClean="0"/>
              <a:t> </a:t>
            </a:r>
            <a:r>
              <a:rPr lang="de-DE" dirty="0" err="1" smtClean="0"/>
              <a:t>faydalanarak</a:t>
            </a:r>
            <a:r>
              <a:rPr lang="de-DE" dirty="0" smtClean="0"/>
              <a:t> </a:t>
            </a:r>
            <a:r>
              <a:rPr lang="de-DE" dirty="0" err="1" smtClean="0"/>
              <a:t>din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felsefeyi</a:t>
            </a:r>
            <a:r>
              <a:rPr lang="de-DE" dirty="0" smtClean="0"/>
              <a:t> </a:t>
            </a:r>
            <a:r>
              <a:rPr lang="de-DE" dirty="0" err="1" smtClean="0"/>
              <a:t>uzlastirma</a:t>
            </a:r>
            <a:r>
              <a:rPr lang="de-DE" dirty="0" smtClean="0"/>
              <a:t> </a:t>
            </a:r>
            <a:r>
              <a:rPr lang="de-DE" dirty="0" err="1" smtClean="0"/>
              <a:t>cabasi</a:t>
            </a:r>
            <a:endParaRPr lang="de-DE" dirty="0" smtClean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Israkilik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 smtClean="0"/>
              <a:t>Bilginin</a:t>
            </a:r>
            <a:r>
              <a:rPr lang="de-DE" dirty="0" smtClean="0"/>
              <a:t> </a:t>
            </a:r>
            <a:r>
              <a:rPr lang="de-DE" dirty="0" err="1" smtClean="0"/>
              <a:t>kaynagi</a:t>
            </a:r>
            <a:r>
              <a:rPr lang="de-DE" dirty="0" smtClean="0"/>
              <a:t> </a:t>
            </a:r>
            <a:r>
              <a:rPr lang="de-DE" dirty="0" err="1" smtClean="0"/>
              <a:t>kesf</a:t>
            </a:r>
            <a:r>
              <a:rPr lang="de-DE" dirty="0" smtClean="0"/>
              <a:t>, </a:t>
            </a:r>
            <a:r>
              <a:rPr lang="de-DE" dirty="0" err="1" smtClean="0"/>
              <a:t>ilham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sezgi</a:t>
            </a:r>
            <a:endParaRPr lang="de-DE" dirty="0"/>
          </a:p>
        </p:txBody>
      </p:sp>
      <p:pic>
        <p:nvPicPr>
          <p:cNvPr id="20482" name="Picture 2" descr="http://t0.gstatic.com/images?q=tbn:ANd9GcS0ZFTjKRkCGKZ2Rgl7hm2yNN0q4sdPfyF_-SbivriPutvImc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5" y="5038724"/>
            <a:ext cx="25241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188640"/>
            <a:ext cx="6534472" cy="64087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Islam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dünyasinda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felsefeye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karsi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takinilan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tavir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Felsefenin</a:t>
            </a:r>
            <a:r>
              <a:rPr lang="de-DE" b="0" dirty="0" smtClean="0"/>
              <a:t> </a:t>
            </a:r>
            <a:r>
              <a:rPr lang="de-DE" b="0" dirty="0" err="1" smtClean="0"/>
              <a:t>coktanrici</a:t>
            </a:r>
            <a:r>
              <a:rPr lang="de-DE" b="0" dirty="0" smtClean="0"/>
              <a:t> </a:t>
            </a:r>
            <a:r>
              <a:rPr lang="de-DE" b="0" dirty="0" err="1" smtClean="0"/>
              <a:t>yunan</a:t>
            </a:r>
            <a:r>
              <a:rPr lang="de-DE" b="0" dirty="0" smtClean="0"/>
              <a:t> </a:t>
            </a:r>
            <a:r>
              <a:rPr lang="de-DE" b="0" dirty="0" err="1" smtClean="0"/>
              <a:t>toplumunun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ürünü</a:t>
            </a:r>
            <a:r>
              <a:rPr lang="de-DE" b="0" dirty="0" smtClean="0"/>
              <a:t> </a:t>
            </a:r>
            <a:r>
              <a:rPr lang="de-DE" b="0" dirty="0" err="1" smtClean="0"/>
              <a:t>olmasi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Mütercimlerindini</a:t>
            </a:r>
            <a:r>
              <a:rPr lang="de-DE" b="0" dirty="0" smtClean="0"/>
              <a:t> </a:t>
            </a:r>
            <a:r>
              <a:rPr lang="de-DE" b="0" dirty="0" err="1" smtClean="0"/>
              <a:t>kimligi</a:t>
            </a:r>
            <a:r>
              <a:rPr lang="de-DE" b="0" dirty="0" smtClean="0"/>
              <a:t> </a:t>
            </a:r>
            <a:r>
              <a:rPr lang="de-DE" b="0" dirty="0" err="1" smtClean="0"/>
              <a:t>meselesi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Felsefenin</a:t>
            </a:r>
            <a:r>
              <a:rPr lang="de-DE" b="0" dirty="0" smtClean="0"/>
              <a:t> </a:t>
            </a:r>
            <a:r>
              <a:rPr lang="de-DE" b="0" dirty="0" err="1" smtClean="0"/>
              <a:t>sunnilige</a:t>
            </a:r>
            <a:r>
              <a:rPr lang="de-DE" b="0" dirty="0" smtClean="0"/>
              <a:t> </a:t>
            </a:r>
            <a:r>
              <a:rPr lang="de-DE" b="0" dirty="0" err="1" smtClean="0"/>
              <a:t>karsi</a:t>
            </a:r>
            <a:r>
              <a:rPr lang="de-DE" b="0" dirty="0" smtClean="0"/>
              <a:t> </a:t>
            </a:r>
            <a:r>
              <a:rPr lang="de-DE" b="0" dirty="0" err="1" smtClean="0"/>
              <a:t>kullanildigi</a:t>
            </a:r>
            <a:r>
              <a:rPr lang="de-DE" b="0" dirty="0" smtClean="0"/>
              <a:t> </a:t>
            </a:r>
            <a:r>
              <a:rPr lang="de-DE" b="0" dirty="0" err="1" smtClean="0"/>
              <a:t>iddasi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Yeni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felsefi</a:t>
            </a:r>
            <a:r>
              <a:rPr lang="de-DE" b="0" dirty="0" smtClean="0"/>
              <a:t> </a:t>
            </a:r>
            <a:r>
              <a:rPr lang="de-DE" b="0" dirty="0" err="1" smtClean="0"/>
              <a:t>din</a:t>
            </a:r>
            <a:r>
              <a:rPr lang="de-DE" b="0" dirty="0" smtClean="0"/>
              <a:t> </a:t>
            </a:r>
            <a:r>
              <a:rPr lang="de-DE" b="0" dirty="0" err="1" smtClean="0"/>
              <a:t>ihdasi</a:t>
            </a:r>
            <a:r>
              <a:rPr lang="de-DE" b="0" dirty="0" smtClean="0"/>
              <a:t> </a:t>
            </a:r>
            <a:r>
              <a:rPr lang="de-DE" b="0" dirty="0" err="1" smtClean="0"/>
              <a:t>iddiasi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Tanritanimazligin</a:t>
            </a:r>
            <a:r>
              <a:rPr lang="de-DE" b="0" dirty="0" smtClean="0"/>
              <a:t> </a:t>
            </a:r>
            <a:r>
              <a:rPr lang="de-DE" b="0" dirty="0" err="1" smtClean="0"/>
              <a:t>kaynagi</a:t>
            </a:r>
            <a:r>
              <a:rPr lang="de-DE" b="0" dirty="0" smtClean="0"/>
              <a:t> </a:t>
            </a:r>
            <a:r>
              <a:rPr lang="de-DE" b="0" dirty="0" err="1" smtClean="0"/>
              <a:t>oldugu</a:t>
            </a:r>
            <a:r>
              <a:rPr lang="de-DE" b="0" dirty="0" smtClean="0"/>
              <a:t> </a:t>
            </a:r>
            <a:r>
              <a:rPr lang="de-DE" b="0" dirty="0" err="1" smtClean="0"/>
              <a:t>düsüncesi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Kimi</a:t>
            </a:r>
            <a:r>
              <a:rPr lang="de-DE" b="0" dirty="0" smtClean="0"/>
              <a:t> </a:t>
            </a:r>
            <a:r>
              <a:rPr lang="de-DE" b="0" dirty="0" err="1" smtClean="0"/>
              <a:t>felsefi</a:t>
            </a:r>
            <a:r>
              <a:rPr lang="de-DE" b="0" dirty="0" smtClean="0"/>
              <a:t> </a:t>
            </a:r>
            <a:r>
              <a:rPr lang="de-DE" b="0" dirty="0" err="1" smtClean="0"/>
              <a:t>düsüncelerin</a:t>
            </a:r>
            <a:r>
              <a:rPr lang="de-DE" b="0" dirty="0" smtClean="0"/>
              <a:t> </a:t>
            </a:r>
            <a:r>
              <a:rPr lang="de-DE" b="0" dirty="0" err="1" smtClean="0"/>
              <a:t>islam´in</a:t>
            </a:r>
            <a:r>
              <a:rPr lang="de-DE" b="0" dirty="0" smtClean="0"/>
              <a:t> </a:t>
            </a:r>
            <a:r>
              <a:rPr lang="de-DE" b="0" dirty="0" err="1" smtClean="0"/>
              <a:t>temel</a:t>
            </a:r>
            <a:r>
              <a:rPr lang="de-DE" b="0" dirty="0" smtClean="0"/>
              <a:t> </a:t>
            </a:r>
            <a:r>
              <a:rPr lang="de-DE" b="0" dirty="0" err="1" smtClean="0"/>
              <a:t>ilkeleri</a:t>
            </a:r>
            <a:r>
              <a:rPr lang="de-DE" b="0" dirty="0" smtClean="0"/>
              <a:t> </a:t>
            </a:r>
            <a:r>
              <a:rPr lang="de-DE" b="0" dirty="0" err="1" smtClean="0"/>
              <a:t>ile</a:t>
            </a:r>
            <a:r>
              <a:rPr lang="de-DE" b="0" dirty="0" smtClean="0"/>
              <a:t> </a:t>
            </a:r>
            <a:r>
              <a:rPr lang="de-DE" b="0" dirty="0" err="1" smtClean="0"/>
              <a:t>uyusmadigi</a:t>
            </a:r>
            <a:r>
              <a:rPr lang="de-DE" b="0" dirty="0" smtClean="0"/>
              <a:t> </a:t>
            </a:r>
            <a:r>
              <a:rPr lang="de-DE" b="0" dirty="0" err="1" smtClean="0"/>
              <a:t>iddiasi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Filozoflarin</a:t>
            </a:r>
            <a:r>
              <a:rPr lang="de-DE" b="0" dirty="0" smtClean="0"/>
              <a:t> </a:t>
            </a:r>
            <a:r>
              <a:rPr lang="de-DE" b="0" dirty="0" err="1" smtClean="0"/>
              <a:t>felsefi</a:t>
            </a:r>
            <a:r>
              <a:rPr lang="de-DE" b="0" dirty="0" smtClean="0"/>
              <a:t> </a:t>
            </a:r>
            <a:r>
              <a:rPr lang="de-DE" b="0" dirty="0" err="1" smtClean="0"/>
              <a:t>görüslerini</a:t>
            </a:r>
            <a:r>
              <a:rPr lang="de-DE" b="0" dirty="0" smtClean="0"/>
              <a:t> </a:t>
            </a:r>
            <a:r>
              <a:rPr lang="de-DE" b="0" dirty="0" err="1" smtClean="0"/>
              <a:t>birer</a:t>
            </a:r>
            <a:r>
              <a:rPr lang="de-DE" b="0" dirty="0" smtClean="0"/>
              <a:t> </a:t>
            </a:r>
            <a:r>
              <a:rPr lang="de-DE" b="0" dirty="0" err="1" smtClean="0"/>
              <a:t>ilmi</a:t>
            </a:r>
            <a:r>
              <a:rPr lang="de-DE" b="0" dirty="0" smtClean="0"/>
              <a:t> </a:t>
            </a:r>
            <a:r>
              <a:rPr lang="de-DE" b="0" dirty="0" err="1" smtClean="0"/>
              <a:t>hakikat</a:t>
            </a:r>
            <a:r>
              <a:rPr lang="de-DE" b="0" dirty="0" smtClean="0"/>
              <a:t> </a:t>
            </a:r>
            <a:r>
              <a:rPr lang="de-DE" b="0" dirty="0" err="1" smtClean="0"/>
              <a:t>gibi</a:t>
            </a:r>
            <a:r>
              <a:rPr lang="de-DE" b="0" dirty="0" smtClean="0"/>
              <a:t> </a:t>
            </a:r>
            <a:r>
              <a:rPr lang="de-DE" b="0" dirty="0" err="1" smtClean="0"/>
              <a:t>savunmalari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Yabanci</a:t>
            </a:r>
            <a:r>
              <a:rPr lang="de-DE" b="0" dirty="0" smtClean="0"/>
              <a:t> </a:t>
            </a:r>
            <a:r>
              <a:rPr lang="de-DE" b="0" dirty="0" err="1" smtClean="0"/>
              <a:t>kültürlere</a:t>
            </a:r>
            <a:r>
              <a:rPr lang="de-DE" b="0" dirty="0" smtClean="0"/>
              <a:t> </a:t>
            </a:r>
            <a:r>
              <a:rPr lang="de-DE" b="0" dirty="0" err="1" smtClean="0"/>
              <a:t>gereginden</a:t>
            </a:r>
            <a:r>
              <a:rPr lang="de-DE" b="0" dirty="0" smtClean="0"/>
              <a:t> </a:t>
            </a:r>
            <a:r>
              <a:rPr lang="de-DE" b="0" dirty="0" err="1" smtClean="0"/>
              <a:t>cok</a:t>
            </a:r>
            <a:r>
              <a:rPr lang="de-DE" b="0" dirty="0" smtClean="0"/>
              <a:t> </a:t>
            </a:r>
            <a:r>
              <a:rPr lang="de-DE" b="0" dirty="0" err="1" smtClean="0"/>
              <a:t>acilmanin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kültürel</a:t>
            </a:r>
            <a:r>
              <a:rPr lang="de-DE" b="0" dirty="0" smtClean="0"/>
              <a:t> </a:t>
            </a:r>
            <a:r>
              <a:rPr lang="de-DE" b="0" dirty="0" err="1" smtClean="0"/>
              <a:t>krize</a:t>
            </a:r>
            <a:r>
              <a:rPr lang="de-DE" b="0" dirty="0" smtClean="0"/>
              <a:t> </a:t>
            </a:r>
            <a:r>
              <a:rPr lang="de-DE" b="0" dirty="0" err="1" smtClean="0"/>
              <a:t>yol</a:t>
            </a:r>
            <a:r>
              <a:rPr lang="de-DE" b="0" dirty="0" smtClean="0"/>
              <a:t> </a:t>
            </a:r>
            <a:r>
              <a:rPr lang="de-DE" b="0" dirty="0" err="1" smtClean="0"/>
              <a:t>acacagi</a:t>
            </a:r>
            <a:r>
              <a:rPr lang="de-DE" b="0" dirty="0" smtClean="0"/>
              <a:t> </a:t>
            </a:r>
            <a:r>
              <a:rPr lang="de-DE" b="0" dirty="0" err="1" smtClean="0"/>
              <a:t>iddasi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 smtClean="0"/>
              <a:t>Filozoflarin</a:t>
            </a:r>
            <a:r>
              <a:rPr lang="de-DE" b="0" dirty="0" smtClean="0"/>
              <a:t> </a:t>
            </a:r>
            <a:r>
              <a:rPr lang="de-DE" b="0" dirty="0" err="1" smtClean="0"/>
              <a:t>genellikle</a:t>
            </a:r>
            <a:r>
              <a:rPr lang="de-DE" b="0" dirty="0" smtClean="0"/>
              <a:t> </a:t>
            </a:r>
            <a:r>
              <a:rPr lang="de-DE" b="0" dirty="0" err="1" smtClean="0"/>
              <a:t>özel</a:t>
            </a:r>
            <a:r>
              <a:rPr lang="de-DE" b="0" dirty="0" smtClean="0"/>
              <a:t> </a:t>
            </a:r>
            <a:r>
              <a:rPr lang="de-DE" b="0" dirty="0" err="1" smtClean="0"/>
              <a:t>hayatlarinda</a:t>
            </a:r>
            <a:r>
              <a:rPr lang="de-DE" b="0" dirty="0" smtClean="0"/>
              <a:t> </a:t>
            </a:r>
            <a:r>
              <a:rPr lang="de-DE" b="0" dirty="0" err="1" smtClean="0"/>
              <a:t>dini</a:t>
            </a:r>
            <a:r>
              <a:rPr lang="de-DE" b="0" dirty="0" smtClean="0"/>
              <a:t> </a:t>
            </a:r>
            <a:r>
              <a:rPr lang="de-DE" b="0" dirty="0" err="1" smtClean="0"/>
              <a:t>emirler</a:t>
            </a:r>
            <a:r>
              <a:rPr lang="de-DE" b="0" dirty="0" smtClean="0"/>
              <a:t> </a:t>
            </a:r>
            <a:r>
              <a:rPr lang="de-DE" b="0" dirty="0" err="1" smtClean="0"/>
              <a:t>hususunda</a:t>
            </a:r>
            <a:r>
              <a:rPr lang="de-DE" b="0" dirty="0" smtClean="0"/>
              <a:t> </a:t>
            </a:r>
            <a:r>
              <a:rPr lang="de-DE" b="0" dirty="0" err="1" smtClean="0"/>
              <a:t>lakayt</a:t>
            </a:r>
            <a:r>
              <a:rPr lang="de-DE" b="0" dirty="0" smtClean="0"/>
              <a:t> </a:t>
            </a:r>
            <a:r>
              <a:rPr lang="de-DE" b="0" dirty="0" err="1" smtClean="0"/>
              <a:t>davranmalari</a:t>
            </a:r>
            <a:endParaRPr lang="de-DE" b="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b="0" dirty="0"/>
          </a:p>
        </p:txBody>
      </p:sp>
      <p:sp>
        <p:nvSpPr>
          <p:cNvPr id="19458" name="AutoShape 2" descr="http://t2.gstatic.com/images?q=tbn:ANd9GcR9ZbPFVGMiwShm9-TqtaHA2s_nMB4NSBFVlUaOIitxxGfieXpxR8pZT_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460" name="AutoShape 4" descr="http://t2.gstatic.com/images?q=tbn:ANd9GcR9ZbPFVGMiwShm9-TqtaHA2s_nMB4NSBFVlUaOIitxxGfieXpxR8pZT_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62" name="Picture 6" descr="http://t3.gstatic.com/images?q=tbn:ANd9GcQLkVzaVRkEb9i_woMTITALRL_Sr5N8vNnv7q7bfhPi7nFaN-P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352928" cy="68580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Edebiyat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Dil</a:t>
            </a:r>
            <a:endParaRPr lang="de-DE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Islam </a:t>
            </a:r>
            <a:r>
              <a:rPr lang="fr-FR" dirty="0" err="1" smtClean="0"/>
              <a:t>dunyasinin</a:t>
            </a:r>
            <a:r>
              <a:rPr lang="fr-FR" dirty="0" smtClean="0"/>
              <a:t> belli </a:t>
            </a:r>
            <a:r>
              <a:rPr lang="fr-FR" dirty="0" err="1" smtClean="0"/>
              <a:t>basli</a:t>
            </a:r>
            <a:r>
              <a:rPr lang="fr-FR" dirty="0" smtClean="0"/>
              <a:t> </a:t>
            </a:r>
            <a:r>
              <a:rPr lang="fr-FR" dirty="0" err="1" smtClean="0"/>
              <a:t>sehirleri</a:t>
            </a:r>
            <a:r>
              <a:rPr lang="fr-FR" dirty="0" smtClean="0"/>
              <a:t>, </a:t>
            </a:r>
            <a:r>
              <a:rPr lang="fr-FR" dirty="0" err="1" smtClean="0"/>
              <a:t>mekke</a:t>
            </a:r>
            <a:r>
              <a:rPr lang="fr-FR" dirty="0" smtClean="0"/>
              <a:t>, </a:t>
            </a:r>
            <a:r>
              <a:rPr lang="fr-FR" dirty="0" err="1" smtClean="0"/>
              <a:t>medine</a:t>
            </a:r>
            <a:r>
              <a:rPr lang="fr-FR" dirty="0" smtClean="0"/>
              <a:t>, </a:t>
            </a:r>
            <a:r>
              <a:rPr lang="fr-FR" dirty="0" err="1" smtClean="0"/>
              <a:t>basra</a:t>
            </a:r>
            <a:r>
              <a:rPr lang="fr-FR" dirty="0" smtClean="0"/>
              <a:t>,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kufe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sam</a:t>
            </a:r>
            <a:r>
              <a:rPr lang="fr-FR" dirty="0" smtClean="0"/>
              <a:t> </a:t>
            </a:r>
            <a:r>
              <a:rPr lang="fr-FR" dirty="0" err="1" smtClean="0"/>
              <a:t>sehirleri</a:t>
            </a:r>
            <a:r>
              <a:rPr lang="fr-FR" dirty="0" smtClean="0"/>
              <a:t> </a:t>
            </a:r>
            <a:r>
              <a:rPr lang="fr-FR" dirty="0" err="1" smtClean="0"/>
              <a:t>edebiyat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dusunce</a:t>
            </a:r>
            <a:r>
              <a:rPr lang="fr-FR" dirty="0" smtClean="0"/>
              <a:t> </a:t>
            </a:r>
            <a:r>
              <a:rPr lang="fr-FR" dirty="0" err="1" smtClean="0"/>
              <a:t>merkezi</a:t>
            </a:r>
            <a:r>
              <a:rPr lang="fr-FR" dirty="0" smtClean="0"/>
              <a:t> </a:t>
            </a:r>
            <a:r>
              <a:rPr lang="fr-FR" dirty="0" err="1" smtClean="0"/>
              <a:t>olmuslardir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Basra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Kufe</a:t>
            </a:r>
            <a:r>
              <a:rPr lang="fr-FR" dirty="0" smtClean="0"/>
              <a:t> </a:t>
            </a:r>
            <a:r>
              <a:rPr lang="fr-FR" dirty="0" err="1" smtClean="0"/>
              <a:t>nahiv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dil</a:t>
            </a:r>
            <a:r>
              <a:rPr lang="fr-FR" dirty="0" smtClean="0"/>
              <a:t> </a:t>
            </a:r>
            <a:r>
              <a:rPr lang="fr-FR" dirty="0" err="1" smtClean="0"/>
              <a:t>calismalarinin</a:t>
            </a:r>
            <a:r>
              <a:rPr lang="fr-FR" dirty="0" smtClean="0"/>
              <a:t> </a:t>
            </a:r>
            <a:r>
              <a:rPr lang="fr-FR" dirty="0" err="1" smtClean="0"/>
              <a:t>merkezleri</a:t>
            </a:r>
            <a:r>
              <a:rPr lang="fr-FR" dirty="0" smtClean="0"/>
              <a:t> haline </a:t>
            </a:r>
            <a:r>
              <a:rPr lang="fr-FR" dirty="0" err="1" smtClean="0"/>
              <a:t>gelmislerdir</a:t>
            </a:r>
            <a:r>
              <a:rPr lang="fr-FR" dirty="0" smtClean="0"/>
              <a:t> ; </a:t>
            </a:r>
            <a:r>
              <a:rPr lang="fr-FR" dirty="0" err="1" smtClean="0"/>
              <a:t>buralarda</a:t>
            </a:r>
            <a:r>
              <a:rPr lang="fr-FR" dirty="0" smtClean="0"/>
              <a:t> </a:t>
            </a:r>
            <a:r>
              <a:rPr lang="fr-FR" dirty="0" err="1" smtClean="0"/>
              <a:t>fasih</a:t>
            </a:r>
            <a:r>
              <a:rPr lang="fr-FR" dirty="0" smtClean="0"/>
              <a:t> </a:t>
            </a:r>
            <a:r>
              <a:rPr lang="fr-FR" dirty="0" err="1" smtClean="0"/>
              <a:t>arapcada</a:t>
            </a:r>
            <a:r>
              <a:rPr lang="fr-FR" dirty="0" smtClean="0"/>
              <a:t> </a:t>
            </a:r>
            <a:r>
              <a:rPr lang="fr-FR" dirty="0" err="1" smtClean="0"/>
              <a:t>onemli</a:t>
            </a:r>
            <a:r>
              <a:rPr lang="fr-FR" dirty="0" smtClean="0"/>
              <a:t> </a:t>
            </a:r>
            <a:r>
              <a:rPr lang="fr-FR" dirty="0" err="1" smtClean="0"/>
              <a:t>bozulmalar</a:t>
            </a:r>
            <a:r>
              <a:rPr lang="fr-FR" dirty="0" smtClean="0"/>
              <a:t> </a:t>
            </a:r>
            <a:r>
              <a:rPr lang="fr-FR" dirty="0" err="1" smtClean="0"/>
              <a:t>oldu</a:t>
            </a:r>
            <a:r>
              <a:rPr lang="fr-FR" dirty="0" smtClean="0"/>
              <a:t>. Bu </a:t>
            </a:r>
            <a:r>
              <a:rPr lang="fr-FR" dirty="0" err="1" smtClean="0"/>
              <a:t>nedenle</a:t>
            </a:r>
            <a:r>
              <a:rPr lang="fr-FR" dirty="0" smtClean="0"/>
              <a:t> </a:t>
            </a:r>
            <a:r>
              <a:rPr lang="fr-FR" dirty="0" err="1" smtClean="0"/>
              <a:t>arapçanin</a:t>
            </a:r>
            <a:r>
              <a:rPr lang="fr-FR" dirty="0" smtClean="0"/>
              <a:t> </a:t>
            </a:r>
            <a:r>
              <a:rPr lang="fr-FR" dirty="0" err="1" smtClean="0"/>
              <a:t>korunmasi</a:t>
            </a:r>
            <a:r>
              <a:rPr lang="fr-FR" dirty="0" smtClean="0"/>
              <a:t> </a:t>
            </a:r>
            <a:r>
              <a:rPr lang="fr-FR" dirty="0" err="1" smtClean="0"/>
              <a:t>zaruret</a:t>
            </a:r>
            <a:r>
              <a:rPr lang="fr-FR" dirty="0" smtClean="0"/>
              <a:t> haline </a:t>
            </a:r>
            <a:r>
              <a:rPr lang="fr-FR" dirty="0" err="1" smtClean="0"/>
              <a:t>geldi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Emeviler</a:t>
            </a:r>
            <a:r>
              <a:rPr lang="fr-FR" dirty="0" smtClean="0"/>
              <a:t> </a:t>
            </a:r>
            <a:r>
              <a:rPr lang="fr-FR" dirty="0" err="1" smtClean="0"/>
              <a:t>doneminde</a:t>
            </a:r>
            <a:r>
              <a:rPr lang="fr-FR" dirty="0" smtClean="0"/>
              <a:t> </a:t>
            </a:r>
            <a:r>
              <a:rPr lang="fr-FR" dirty="0" err="1" smtClean="0"/>
              <a:t>ilk</a:t>
            </a:r>
            <a:r>
              <a:rPr lang="fr-FR" dirty="0" smtClean="0"/>
              <a:t> </a:t>
            </a:r>
            <a:r>
              <a:rPr lang="fr-FR" dirty="0" err="1" smtClean="0"/>
              <a:t>olarak</a:t>
            </a:r>
            <a:r>
              <a:rPr lang="fr-FR" dirty="0" smtClean="0"/>
              <a:t> </a:t>
            </a:r>
            <a:r>
              <a:rPr lang="fr-FR" dirty="0" err="1" smtClean="0"/>
              <a:t>nahivle</a:t>
            </a:r>
            <a:r>
              <a:rPr lang="fr-FR" dirty="0" smtClean="0"/>
              <a:t> </a:t>
            </a:r>
            <a:r>
              <a:rPr lang="fr-FR" dirty="0" err="1" smtClean="0"/>
              <a:t>ugrasan</a:t>
            </a:r>
            <a:r>
              <a:rPr lang="fr-FR" dirty="0" smtClean="0"/>
              <a:t> </a:t>
            </a:r>
            <a:r>
              <a:rPr lang="fr-FR" dirty="0" err="1" smtClean="0"/>
              <a:t>kimse</a:t>
            </a:r>
            <a:r>
              <a:rPr lang="fr-FR" dirty="0" smtClean="0"/>
              <a:t> : </a:t>
            </a:r>
            <a:r>
              <a:rPr lang="fr-FR" dirty="0" err="1" smtClean="0"/>
              <a:t>Ebü’l</a:t>
            </a:r>
            <a:r>
              <a:rPr lang="fr-FR" dirty="0" smtClean="0"/>
              <a:t> </a:t>
            </a:r>
            <a:r>
              <a:rPr lang="fr-FR" dirty="0" err="1" smtClean="0"/>
              <a:t>Esved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-</a:t>
            </a:r>
            <a:r>
              <a:rPr lang="fr-FR" dirty="0" err="1" smtClean="0"/>
              <a:t>Düelî</a:t>
            </a:r>
            <a:endParaRPr lang="fr-F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Abbasiler</a:t>
            </a:r>
            <a:r>
              <a:rPr lang="fr-FR" dirty="0" smtClean="0"/>
              <a:t> </a:t>
            </a:r>
            <a:r>
              <a:rPr lang="fr-FR" dirty="0" err="1" smtClean="0"/>
              <a:t>döneminde</a:t>
            </a:r>
            <a:r>
              <a:rPr lang="fr-FR" dirty="0" smtClean="0"/>
              <a:t> </a:t>
            </a:r>
            <a:r>
              <a:rPr lang="fr-FR" dirty="0" err="1" smtClean="0"/>
              <a:t>gelisecek</a:t>
            </a:r>
            <a:r>
              <a:rPr lang="fr-FR" dirty="0" smtClean="0"/>
              <a:t> </a:t>
            </a:r>
            <a:r>
              <a:rPr lang="fr-FR" dirty="0" err="1" smtClean="0"/>
              <a:t>olan</a:t>
            </a:r>
            <a:r>
              <a:rPr lang="fr-FR" dirty="0" smtClean="0"/>
              <a:t> </a:t>
            </a:r>
            <a:r>
              <a:rPr lang="fr-FR" dirty="0" err="1" smtClean="0"/>
              <a:t>edebiyat</a:t>
            </a:r>
            <a:r>
              <a:rPr lang="fr-FR" dirty="0" smtClean="0"/>
              <a:t> </a:t>
            </a:r>
            <a:r>
              <a:rPr lang="fr-FR" dirty="0" err="1" smtClean="0"/>
              <a:t>meclisleri</a:t>
            </a:r>
            <a:r>
              <a:rPr lang="fr-FR" dirty="0" smtClean="0"/>
              <a:t>, </a:t>
            </a:r>
            <a:r>
              <a:rPr lang="fr-FR" dirty="0" err="1" smtClean="0"/>
              <a:t>Emeviler</a:t>
            </a:r>
            <a:r>
              <a:rPr lang="fr-FR" dirty="0" smtClean="0"/>
              <a:t> </a:t>
            </a:r>
            <a:r>
              <a:rPr lang="fr-FR" dirty="0" err="1" smtClean="0"/>
              <a:t>döneminde</a:t>
            </a:r>
            <a:r>
              <a:rPr lang="fr-FR" dirty="0" smtClean="0"/>
              <a:t> </a:t>
            </a:r>
            <a:r>
              <a:rPr lang="fr-FR" dirty="0" err="1" smtClean="0"/>
              <a:t>ortaya</a:t>
            </a:r>
            <a:r>
              <a:rPr lang="fr-FR" dirty="0" smtClean="0"/>
              <a:t> </a:t>
            </a:r>
            <a:r>
              <a:rPr lang="fr-FR" dirty="0" err="1" smtClean="0"/>
              <a:t>cikmistir</a:t>
            </a:r>
            <a:r>
              <a:rPr lang="fr-FR" dirty="0" smtClean="0"/>
              <a:t>.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Mektuplar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/>
              <a:t>mektuplarda</a:t>
            </a:r>
            <a:r>
              <a:rPr lang="fr-FR" dirty="0" smtClean="0"/>
              <a:t> </a:t>
            </a:r>
            <a:r>
              <a:rPr lang="fr-FR" dirty="0" err="1" smtClean="0"/>
              <a:t>tehdit</a:t>
            </a:r>
            <a:r>
              <a:rPr lang="fr-FR" dirty="0" smtClean="0"/>
              <a:t>, </a:t>
            </a:r>
            <a:r>
              <a:rPr lang="fr-FR" dirty="0" err="1" smtClean="0"/>
              <a:t>nasihat</a:t>
            </a:r>
            <a:r>
              <a:rPr lang="fr-FR" dirty="0" smtClean="0"/>
              <a:t>, </a:t>
            </a:r>
            <a:r>
              <a:rPr lang="fr-FR" dirty="0" err="1" smtClean="0"/>
              <a:t>tesvik</a:t>
            </a:r>
            <a:r>
              <a:rPr lang="fr-FR" dirty="0" smtClean="0"/>
              <a:t>, </a:t>
            </a:r>
            <a:r>
              <a:rPr lang="fr-FR" dirty="0" err="1" smtClean="0"/>
              <a:t>yardim</a:t>
            </a:r>
            <a:r>
              <a:rPr lang="fr-FR" dirty="0" smtClean="0"/>
              <a:t> </a:t>
            </a:r>
            <a:r>
              <a:rPr lang="fr-FR" dirty="0" err="1" smtClean="0"/>
              <a:t>istemegibi</a:t>
            </a:r>
            <a:r>
              <a:rPr lang="fr-FR" dirty="0" smtClean="0"/>
              <a:t> </a:t>
            </a:r>
            <a:r>
              <a:rPr lang="fr-FR" dirty="0" err="1" smtClean="0"/>
              <a:t>tarzlarda</a:t>
            </a:r>
            <a:r>
              <a:rPr lang="fr-FR" dirty="0" smtClean="0"/>
              <a:t> </a:t>
            </a:r>
            <a:r>
              <a:rPr lang="fr-FR" dirty="0" err="1" smtClean="0"/>
              <a:t>kullanilan</a:t>
            </a:r>
            <a:r>
              <a:rPr lang="fr-FR" dirty="0" smtClean="0"/>
              <a:t> </a:t>
            </a:r>
            <a:r>
              <a:rPr lang="fr-FR" dirty="0" err="1" smtClean="0"/>
              <a:t>ifadeler</a:t>
            </a:r>
            <a:r>
              <a:rPr lang="fr-FR" dirty="0" smtClean="0"/>
              <a:t> </a:t>
            </a:r>
            <a:r>
              <a:rPr lang="fr-FR" dirty="0" err="1" smtClean="0"/>
              <a:t>edebï</a:t>
            </a:r>
            <a:r>
              <a:rPr lang="fr-FR" dirty="0" smtClean="0"/>
              <a:t> </a:t>
            </a:r>
            <a:r>
              <a:rPr lang="fr-FR" dirty="0" err="1" smtClean="0"/>
              <a:t>tarzda</a:t>
            </a:r>
            <a:r>
              <a:rPr lang="fr-FR" dirty="0" smtClean="0"/>
              <a:t> </a:t>
            </a:r>
            <a:r>
              <a:rPr lang="fr-FR" dirty="0" err="1" smtClean="0"/>
              <a:t>yazildiginda</a:t>
            </a:r>
            <a:r>
              <a:rPr lang="fr-FR" dirty="0" smtClean="0"/>
              <a:t> </a:t>
            </a:r>
            <a:r>
              <a:rPr lang="fr-FR" dirty="0" err="1" smtClean="0"/>
              <a:t>önemli</a:t>
            </a:r>
            <a:r>
              <a:rPr lang="fr-FR" dirty="0" smtClean="0"/>
              <a:t> belge </a:t>
            </a:r>
            <a:r>
              <a:rPr lang="fr-FR" dirty="0" err="1" smtClean="0"/>
              <a:t>oluyorlardi</a:t>
            </a:r>
            <a:r>
              <a:rPr lang="fr-FR" dirty="0" smtClean="0"/>
              <a:t>.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Tevkîât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</a:t>
            </a:r>
            <a:r>
              <a:rPr lang="fr-FR" dirty="0" smtClean="0"/>
              <a:t> </a:t>
            </a:r>
            <a:r>
              <a:rPr lang="fr-FR" dirty="0" err="1" smtClean="0"/>
              <a:t>resmi</a:t>
            </a:r>
            <a:r>
              <a:rPr lang="fr-FR" dirty="0" smtClean="0"/>
              <a:t> </a:t>
            </a:r>
            <a:r>
              <a:rPr lang="fr-FR" dirty="0" err="1" smtClean="0"/>
              <a:t>yazilarla</a:t>
            </a:r>
            <a:r>
              <a:rPr lang="fr-FR" dirty="0" smtClean="0"/>
              <a:t> </a:t>
            </a:r>
            <a:r>
              <a:rPr lang="fr-FR" dirty="0" err="1" smtClean="0"/>
              <a:t>dilekçelerin</a:t>
            </a:r>
            <a:r>
              <a:rPr lang="fr-FR" dirty="0" smtClean="0"/>
              <a:t> </a:t>
            </a:r>
            <a:r>
              <a:rPr lang="fr-FR" dirty="0" err="1" smtClean="0"/>
              <a:t>üzerine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kenarina</a:t>
            </a:r>
            <a:r>
              <a:rPr lang="fr-FR" dirty="0" smtClean="0"/>
              <a:t> </a:t>
            </a:r>
            <a:r>
              <a:rPr lang="fr-FR" dirty="0" err="1" smtClean="0"/>
              <a:t>yazilan</a:t>
            </a:r>
            <a:r>
              <a:rPr lang="fr-FR" dirty="0" smtClean="0"/>
              <a:t> </a:t>
            </a:r>
            <a:r>
              <a:rPr lang="fr-FR" dirty="0" err="1" smtClean="0"/>
              <a:t>serhler</a:t>
            </a:r>
            <a:r>
              <a:rPr lang="fr-FR" dirty="0" smtClean="0"/>
              <a:t> </a:t>
            </a:r>
            <a:r>
              <a:rPr lang="fr-FR" dirty="0" err="1" smtClean="0"/>
              <a:t>birer</a:t>
            </a:r>
            <a:r>
              <a:rPr lang="fr-FR" dirty="0" smtClean="0"/>
              <a:t> </a:t>
            </a:r>
            <a:r>
              <a:rPr lang="fr-FR" dirty="0" err="1" smtClean="0"/>
              <a:t>edebî</a:t>
            </a:r>
            <a:r>
              <a:rPr lang="fr-FR" dirty="0" smtClean="0"/>
              <a:t> </a:t>
            </a:r>
            <a:r>
              <a:rPr lang="fr-FR" dirty="0" err="1" smtClean="0"/>
              <a:t>malzeme</a:t>
            </a:r>
            <a:r>
              <a:rPr lang="fr-FR" dirty="0" smtClean="0"/>
              <a:t> </a:t>
            </a:r>
            <a:r>
              <a:rPr lang="fr-FR" dirty="0" err="1" smtClean="0"/>
              <a:t>teskil</a:t>
            </a:r>
            <a:r>
              <a:rPr lang="fr-FR" dirty="0" smtClean="0"/>
              <a:t> </a:t>
            </a:r>
            <a:r>
              <a:rPr lang="fr-FR" dirty="0" err="1" smtClean="0"/>
              <a:t>ediyordu</a:t>
            </a:r>
            <a:r>
              <a:rPr lang="fr-FR" dirty="0" smtClean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Hitâbet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</a:t>
            </a:r>
            <a:r>
              <a:rPr lang="fr-FR" dirty="0" smtClean="0"/>
              <a:t> </a:t>
            </a:r>
            <a:r>
              <a:rPr lang="fr-FR" dirty="0" err="1" smtClean="0"/>
              <a:t>fikirlerin</a:t>
            </a:r>
            <a:r>
              <a:rPr lang="fr-FR" dirty="0" smtClean="0"/>
              <a:t> </a:t>
            </a:r>
            <a:r>
              <a:rPr lang="fr-FR" dirty="0" err="1" smtClean="0"/>
              <a:t>yayilmasi</a:t>
            </a:r>
            <a:r>
              <a:rPr lang="fr-FR" dirty="0" smtClean="0"/>
              <a:t> </a:t>
            </a:r>
            <a:r>
              <a:rPr lang="fr-FR" dirty="0" err="1" smtClean="0"/>
              <a:t>içn</a:t>
            </a:r>
            <a:r>
              <a:rPr lang="fr-FR" dirty="0" smtClean="0"/>
              <a:t> </a:t>
            </a:r>
            <a:r>
              <a:rPr lang="fr-FR" dirty="0" err="1" smtClean="0"/>
              <a:t>onemli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araçti</a:t>
            </a:r>
            <a:r>
              <a:rPr lang="fr-FR" dirty="0" smtClean="0"/>
              <a:t>,</a:t>
            </a:r>
            <a:endParaRPr lang="tr-TR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valiler</a:t>
            </a:r>
            <a:r>
              <a:rPr lang="fr-FR" dirty="0" smtClean="0"/>
              <a:t> </a:t>
            </a:r>
            <a:r>
              <a:rPr lang="fr-FR" dirty="0" err="1" smtClean="0"/>
              <a:t>halka</a:t>
            </a:r>
            <a:r>
              <a:rPr lang="fr-FR" dirty="0" smtClean="0"/>
              <a:t> </a:t>
            </a:r>
            <a:r>
              <a:rPr lang="fr-FR" dirty="0" err="1" smtClean="0"/>
              <a:t>vatanseverlik</a:t>
            </a:r>
            <a:r>
              <a:rPr lang="fr-FR" dirty="0" smtClean="0"/>
              <a:t> </a:t>
            </a:r>
            <a:r>
              <a:rPr lang="fr-FR" dirty="0" err="1" smtClean="0"/>
              <a:t>duygusu</a:t>
            </a:r>
            <a:r>
              <a:rPr lang="fr-FR" dirty="0" smtClean="0"/>
              <a:t> </a:t>
            </a:r>
            <a:r>
              <a:rPr lang="fr-FR" dirty="0" err="1" smtClean="0"/>
              <a:t>asilamak</a:t>
            </a:r>
            <a:r>
              <a:rPr lang="fr-FR" dirty="0" smtClean="0"/>
              <a:t> </a:t>
            </a:r>
            <a:r>
              <a:rPr lang="fr-FR" dirty="0" err="1" smtClean="0"/>
              <a:t>icin</a:t>
            </a:r>
            <a:r>
              <a:rPr lang="fr-FR" dirty="0" smtClean="0"/>
              <a:t> </a:t>
            </a:r>
            <a:endParaRPr lang="tr-TR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kullanmislardir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de-DE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18434" name="Picture 2" descr="http://t1.gstatic.com/images?q=tbn:ANd9GcSHiKhB3Ugfy1v3tHxKsajpFWij5ksH5GPCJwhWrdhgXynCFLCu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214950"/>
            <a:ext cx="2933700" cy="15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body" idx="1"/>
          </p:nvPr>
        </p:nvSpPr>
        <p:spPr>
          <a:xfrm>
            <a:off x="2286000" y="188640"/>
            <a:ext cx="6858000" cy="6669360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 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Siir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 smtClean="0"/>
              <a:t>emeviler</a:t>
            </a:r>
            <a:r>
              <a:rPr lang="fr-FR" b="0" dirty="0" smtClean="0"/>
              <a:t> </a:t>
            </a:r>
            <a:r>
              <a:rPr lang="fr-FR" b="0" dirty="0" err="1" smtClean="0"/>
              <a:t>doneminde</a:t>
            </a:r>
            <a:r>
              <a:rPr lang="fr-FR" b="0" dirty="0" smtClean="0"/>
              <a:t> en </a:t>
            </a:r>
            <a:r>
              <a:rPr lang="fr-FR" b="0" dirty="0" err="1" smtClean="0"/>
              <a:t>buyuk</a:t>
            </a:r>
            <a:r>
              <a:rPr lang="fr-FR" b="0" dirty="0" smtClean="0"/>
              <a:t> </a:t>
            </a:r>
            <a:r>
              <a:rPr lang="fr-FR" b="0" dirty="0" err="1" smtClean="0"/>
              <a:t>fikri</a:t>
            </a:r>
            <a:r>
              <a:rPr lang="fr-FR" b="0" dirty="0" smtClean="0"/>
              <a:t> </a:t>
            </a:r>
            <a:r>
              <a:rPr lang="fr-FR" b="0" dirty="0" err="1" smtClean="0"/>
              <a:t>gelismelerden</a:t>
            </a:r>
            <a:r>
              <a:rPr lang="fr-FR" b="0" dirty="0" smtClean="0"/>
              <a:t> </a:t>
            </a:r>
            <a:r>
              <a:rPr lang="fr-FR" b="0" dirty="0" err="1" smtClean="0"/>
              <a:t>birisi</a:t>
            </a:r>
            <a:r>
              <a:rPr lang="fr-FR" b="0" dirty="0" smtClean="0"/>
              <a:t> </a:t>
            </a:r>
            <a:r>
              <a:rPr lang="fr-FR" b="0" dirty="0" err="1" smtClean="0"/>
              <a:t>siir</a:t>
            </a:r>
            <a:r>
              <a:rPr lang="fr-FR" b="0" dirty="0" smtClean="0"/>
              <a:t> </a:t>
            </a:r>
            <a:r>
              <a:rPr lang="fr-FR" b="0" dirty="0" err="1" smtClean="0"/>
              <a:t>alaninda</a:t>
            </a:r>
            <a:r>
              <a:rPr lang="fr-FR" b="0" dirty="0" smtClean="0"/>
              <a:t> </a:t>
            </a:r>
            <a:r>
              <a:rPr lang="fr-FR" b="0" dirty="0" err="1" smtClean="0"/>
              <a:t>gerceklesmistir</a:t>
            </a:r>
            <a:r>
              <a:rPr lang="fr-FR" b="0" dirty="0" smtClean="0"/>
              <a:t>. </a:t>
            </a:r>
            <a:r>
              <a:rPr lang="fr-FR" b="0" dirty="0" err="1" smtClean="0"/>
              <a:t>Siir</a:t>
            </a:r>
            <a:r>
              <a:rPr lang="fr-FR" b="0" dirty="0" smtClean="0"/>
              <a:t> bu </a:t>
            </a:r>
            <a:r>
              <a:rPr lang="fr-FR" b="0" dirty="0" err="1" smtClean="0"/>
              <a:t>donemde</a:t>
            </a:r>
            <a:r>
              <a:rPr lang="fr-FR" b="0" dirty="0" smtClean="0"/>
              <a:t> </a:t>
            </a:r>
            <a:r>
              <a:rPr lang="fr-FR" b="0" dirty="0" err="1" smtClean="0"/>
              <a:t>iki</a:t>
            </a:r>
            <a:r>
              <a:rPr lang="fr-FR" b="0" dirty="0" smtClean="0"/>
              <a:t> </a:t>
            </a:r>
            <a:r>
              <a:rPr lang="fr-FR" b="0" dirty="0" err="1" smtClean="0"/>
              <a:t>ayri</a:t>
            </a:r>
            <a:r>
              <a:rPr lang="fr-FR" b="0" dirty="0" smtClean="0"/>
              <a:t> dal </a:t>
            </a:r>
            <a:r>
              <a:rPr lang="fr-FR" b="0" dirty="0" err="1" smtClean="0"/>
              <a:t>halinde</a:t>
            </a:r>
            <a:r>
              <a:rPr lang="fr-FR" b="0" dirty="0" smtClean="0"/>
              <a:t> </a:t>
            </a:r>
            <a:r>
              <a:rPr lang="fr-FR" b="0" dirty="0" err="1" smtClean="0"/>
              <a:t>gelisti</a:t>
            </a:r>
            <a:r>
              <a:rPr lang="fr-FR" b="0" dirty="0" smtClean="0"/>
              <a:t>: </a:t>
            </a:r>
            <a:r>
              <a:rPr lang="fr-FR" b="0" dirty="0" err="1" smtClean="0"/>
              <a:t>ask</a:t>
            </a:r>
            <a:r>
              <a:rPr lang="fr-FR" b="0" dirty="0" smtClean="0"/>
              <a:t> </a:t>
            </a:r>
            <a:r>
              <a:rPr lang="fr-FR" b="0" dirty="0" err="1" smtClean="0"/>
              <a:t>siiri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siyasi</a:t>
            </a:r>
            <a:r>
              <a:rPr lang="fr-FR" b="0" dirty="0" smtClean="0"/>
              <a:t> </a:t>
            </a:r>
            <a:r>
              <a:rPr lang="fr-FR" b="0" dirty="0" err="1" smtClean="0"/>
              <a:t>siir</a:t>
            </a:r>
            <a:r>
              <a:rPr lang="fr-FR" b="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 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Nesir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 smtClean="0"/>
              <a:t>edebi</a:t>
            </a:r>
            <a:r>
              <a:rPr lang="fr-FR" b="0" dirty="0" smtClean="0"/>
              <a:t> </a:t>
            </a:r>
            <a:r>
              <a:rPr lang="fr-FR" b="0" dirty="0" err="1" smtClean="0"/>
              <a:t>nesrin</a:t>
            </a:r>
            <a:r>
              <a:rPr lang="fr-FR" b="0" dirty="0" smtClean="0"/>
              <a:t> </a:t>
            </a:r>
            <a:r>
              <a:rPr lang="fr-FR" b="0" dirty="0" err="1" smtClean="0"/>
              <a:t>hazirlanisi</a:t>
            </a:r>
            <a:r>
              <a:rPr lang="fr-FR" b="0" dirty="0" smtClean="0"/>
              <a:t> </a:t>
            </a:r>
            <a:r>
              <a:rPr lang="fr-FR" b="0" dirty="0" err="1" smtClean="0"/>
              <a:t>yonundeki</a:t>
            </a:r>
            <a:r>
              <a:rPr lang="fr-FR" b="0" dirty="0" smtClean="0"/>
              <a:t> </a:t>
            </a:r>
            <a:r>
              <a:rPr lang="fr-FR" b="0" dirty="0" err="1" smtClean="0"/>
              <a:t>buyuk</a:t>
            </a:r>
            <a:r>
              <a:rPr lang="fr-FR" b="0" dirty="0" smtClean="0"/>
              <a:t> </a:t>
            </a:r>
            <a:r>
              <a:rPr lang="fr-FR" b="0" dirty="0" err="1" smtClean="0"/>
              <a:t>atilimlar</a:t>
            </a:r>
            <a:r>
              <a:rPr lang="fr-FR" b="0" dirty="0" smtClean="0"/>
              <a:t> </a:t>
            </a:r>
            <a:r>
              <a:rPr lang="fr-FR" b="0" dirty="0" err="1" smtClean="0"/>
              <a:t>emeviler</a:t>
            </a:r>
            <a:r>
              <a:rPr lang="fr-FR" b="0" dirty="0" smtClean="0"/>
              <a:t> </a:t>
            </a:r>
            <a:r>
              <a:rPr lang="fr-FR" b="0" dirty="0" err="1" smtClean="0"/>
              <a:t>doneminde</a:t>
            </a:r>
            <a:r>
              <a:rPr lang="fr-FR" b="0" dirty="0" smtClean="0"/>
              <a:t> </a:t>
            </a:r>
            <a:r>
              <a:rPr lang="fr-FR" b="0" dirty="0" err="1" smtClean="0"/>
              <a:t>gerceklesmistir</a:t>
            </a:r>
            <a:r>
              <a:rPr lang="fr-FR" b="0" dirty="0" smtClean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 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Sözluk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calismalari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 smtClean="0"/>
              <a:t>abbasiler</a:t>
            </a:r>
            <a:r>
              <a:rPr lang="fr-FR" b="0" dirty="0" smtClean="0"/>
              <a:t> </a:t>
            </a:r>
            <a:r>
              <a:rPr lang="fr-FR" b="0" dirty="0" err="1" smtClean="0"/>
              <a:t>doneminde</a:t>
            </a:r>
            <a:r>
              <a:rPr lang="fr-FR" b="0" dirty="0" smtClean="0"/>
              <a:t> </a:t>
            </a:r>
            <a:r>
              <a:rPr lang="fr-FR" b="0" dirty="0" err="1" smtClean="0"/>
              <a:t>sozluk</a:t>
            </a:r>
            <a:r>
              <a:rPr lang="fr-FR" b="0" dirty="0" smtClean="0"/>
              <a:t> </a:t>
            </a:r>
            <a:r>
              <a:rPr lang="fr-FR" b="0" dirty="0" err="1" smtClean="0"/>
              <a:t>calismalari</a:t>
            </a:r>
            <a:r>
              <a:rPr lang="fr-FR" b="0" dirty="0" smtClean="0"/>
              <a:t> </a:t>
            </a:r>
            <a:r>
              <a:rPr lang="fr-FR" b="0" dirty="0" err="1" smtClean="0"/>
              <a:t>zirveye</a:t>
            </a:r>
            <a:r>
              <a:rPr lang="fr-FR" b="0" dirty="0" smtClean="0"/>
              <a:t> </a:t>
            </a:r>
            <a:r>
              <a:rPr lang="fr-FR" b="0" dirty="0" err="1" smtClean="0"/>
              <a:t>ulasmistir</a:t>
            </a:r>
            <a:r>
              <a:rPr lang="fr-FR" b="0" dirty="0" smtClean="0"/>
              <a:t>, </a:t>
            </a:r>
            <a:r>
              <a:rPr lang="fr-FR" b="0" dirty="0" err="1" smtClean="0"/>
              <a:t>ilk</a:t>
            </a:r>
            <a:r>
              <a:rPr lang="fr-FR" b="0" dirty="0" smtClean="0"/>
              <a:t> </a:t>
            </a:r>
            <a:r>
              <a:rPr lang="fr-FR" b="0" dirty="0" err="1" smtClean="0"/>
              <a:t>defa</a:t>
            </a:r>
            <a:r>
              <a:rPr lang="fr-FR" b="0" dirty="0" smtClean="0"/>
              <a:t> </a:t>
            </a:r>
            <a:r>
              <a:rPr lang="fr-FR" b="0" dirty="0" err="1" smtClean="0"/>
              <a:t>Halil</a:t>
            </a:r>
            <a:r>
              <a:rPr lang="fr-FR" b="0" dirty="0" smtClean="0"/>
              <a:t> b. Ahmed </a:t>
            </a:r>
            <a:r>
              <a:rPr lang="fr-FR" b="0" dirty="0" err="1" smtClean="0"/>
              <a:t>Kitabu’l</a:t>
            </a:r>
            <a:r>
              <a:rPr lang="fr-FR" b="0" dirty="0" smtClean="0"/>
              <a:t> </a:t>
            </a:r>
            <a:r>
              <a:rPr lang="fr-FR" b="0" dirty="0" err="1" smtClean="0"/>
              <a:t>Ayn</a:t>
            </a:r>
            <a:r>
              <a:rPr lang="fr-FR" b="0" dirty="0" smtClean="0"/>
              <a:t> ‘i </a:t>
            </a:r>
            <a:r>
              <a:rPr lang="fr-FR" b="0" dirty="0" err="1" smtClean="0"/>
              <a:t>yazark</a:t>
            </a:r>
            <a:r>
              <a:rPr lang="fr-FR" b="0" dirty="0" smtClean="0"/>
              <a:t> belli </a:t>
            </a:r>
            <a:r>
              <a:rPr lang="fr-FR" b="0" dirty="0" err="1" smtClean="0"/>
              <a:t>bir</a:t>
            </a:r>
            <a:r>
              <a:rPr lang="fr-FR" b="0" dirty="0" smtClean="0"/>
              <a:t> </a:t>
            </a:r>
            <a:r>
              <a:rPr lang="fr-FR" b="0" dirty="0" err="1" smtClean="0"/>
              <a:t>sistem</a:t>
            </a:r>
            <a:r>
              <a:rPr lang="fr-FR" b="0" dirty="0" smtClean="0"/>
              <a:t> </a:t>
            </a:r>
            <a:r>
              <a:rPr lang="fr-FR" b="0" dirty="0" err="1" smtClean="0"/>
              <a:t>icinde</a:t>
            </a:r>
            <a:r>
              <a:rPr lang="fr-FR" b="0" dirty="0" smtClean="0"/>
              <a:t> </a:t>
            </a:r>
            <a:r>
              <a:rPr lang="fr-FR" b="0" dirty="0" err="1" smtClean="0"/>
              <a:t>muhtelif</a:t>
            </a:r>
            <a:r>
              <a:rPr lang="fr-FR" b="0" dirty="0" smtClean="0"/>
              <a:t> </a:t>
            </a:r>
            <a:r>
              <a:rPr lang="fr-FR" b="0" dirty="0" err="1" smtClean="0"/>
              <a:t>konulari</a:t>
            </a:r>
            <a:r>
              <a:rPr lang="fr-FR" b="0" dirty="0" smtClean="0"/>
              <a:t> </a:t>
            </a:r>
            <a:r>
              <a:rPr lang="fr-FR" b="0" dirty="0" err="1" smtClean="0"/>
              <a:t>bir</a:t>
            </a:r>
            <a:r>
              <a:rPr lang="fr-FR" b="0" dirty="0" smtClean="0"/>
              <a:t> </a:t>
            </a:r>
            <a:r>
              <a:rPr lang="fr-FR" b="0" dirty="0" err="1" smtClean="0"/>
              <a:t>araya</a:t>
            </a:r>
            <a:r>
              <a:rPr lang="fr-FR" b="0" dirty="0" smtClean="0"/>
              <a:t> </a:t>
            </a:r>
            <a:r>
              <a:rPr lang="fr-FR" b="0" dirty="0" err="1" smtClean="0"/>
              <a:t>getirdi</a:t>
            </a:r>
            <a:r>
              <a:rPr lang="fr-FR" b="0" dirty="0" smtClean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 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Makâmât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 smtClean="0"/>
              <a:t>hikaye</a:t>
            </a:r>
            <a:r>
              <a:rPr lang="fr-FR" b="0" dirty="0" smtClean="0"/>
              <a:t> </a:t>
            </a:r>
            <a:r>
              <a:rPr lang="fr-FR" b="0" dirty="0" err="1" smtClean="0"/>
              <a:t>kahramani</a:t>
            </a:r>
            <a:r>
              <a:rPr lang="fr-FR" b="0" dirty="0" smtClean="0"/>
              <a:t> </a:t>
            </a:r>
            <a:r>
              <a:rPr lang="fr-FR" b="0" dirty="0" err="1" smtClean="0"/>
              <a:t>olarak</a:t>
            </a:r>
            <a:r>
              <a:rPr lang="fr-FR" b="0" dirty="0" smtClean="0"/>
              <a:t> </a:t>
            </a:r>
            <a:r>
              <a:rPr lang="fr-FR" b="0" dirty="0" err="1" smtClean="0"/>
              <a:t>seçilen</a:t>
            </a:r>
            <a:r>
              <a:rPr lang="fr-FR" b="0" dirty="0" smtClean="0"/>
              <a:t> </a:t>
            </a:r>
            <a:r>
              <a:rPr lang="fr-FR" b="0" dirty="0" err="1" smtClean="0"/>
              <a:t>gosterissiz</a:t>
            </a:r>
            <a:r>
              <a:rPr lang="fr-FR" b="0" dirty="0" smtClean="0"/>
              <a:t>, </a:t>
            </a:r>
            <a:r>
              <a:rPr lang="fr-FR" b="0" dirty="0" err="1" smtClean="0"/>
              <a:t>kayitsiz</a:t>
            </a:r>
            <a:r>
              <a:rPr lang="fr-FR" b="0" dirty="0" smtClean="0"/>
              <a:t> </a:t>
            </a:r>
            <a:r>
              <a:rPr lang="fr-FR" b="0" dirty="0" err="1" smtClean="0"/>
              <a:t>dolasan</a:t>
            </a:r>
            <a:r>
              <a:rPr lang="fr-FR" b="0" dirty="0" smtClean="0"/>
              <a:t> </a:t>
            </a:r>
            <a:r>
              <a:rPr lang="fr-FR" b="0" dirty="0" err="1" smtClean="0"/>
              <a:t>bir</a:t>
            </a:r>
            <a:r>
              <a:rPr lang="fr-FR" b="0" dirty="0" smtClean="0"/>
              <a:t> </a:t>
            </a:r>
            <a:r>
              <a:rPr lang="fr-FR" b="0" dirty="0" err="1" smtClean="0"/>
              <a:t>sahsin</a:t>
            </a:r>
            <a:r>
              <a:rPr lang="fr-FR" b="0" dirty="0" smtClean="0"/>
              <a:t> </a:t>
            </a:r>
            <a:r>
              <a:rPr lang="fr-FR" b="0" dirty="0" err="1" smtClean="0"/>
              <a:t>her</a:t>
            </a:r>
            <a:r>
              <a:rPr lang="fr-FR" b="0" dirty="0" smtClean="0"/>
              <a:t> </a:t>
            </a:r>
            <a:r>
              <a:rPr lang="fr-FR" b="0" dirty="0" err="1" smtClean="0"/>
              <a:t>biri</a:t>
            </a:r>
            <a:r>
              <a:rPr lang="fr-FR" b="0" dirty="0" smtClean="0"/>
              <a:t> </a:t>
            </a:r>
            <a:r>
              <a:rPr lang="fr-FR" b="0" dirty="0" err="1" smtClean="0"/>
              <a:t>baska</a:t>
            </a:r>
            <a:r>
              <a:rPr lang="fr-FR" b="0" dirty="0" smtClean="0"/>
              <a:t> </a:t>
            </a:r>
            <a:r>
              <a:rPr lang="fr-FR" b="0" dirty="0" err="1" smtClean="0"/>
              <a:t>bir</a:t>
            </a:r>
            <a:r>
              <a:rPr lang="fr-FR" b="0" dirty="0" smtClean="0"/>
              <a:t> </a:t>
            </a:r>
            <a:r>
              <a:rPr lang="fr-FR" b="0" dirty="0" err="1" smtClean="0"/>
              <a:t>macerasini</a:t>
            </a:r>
            <a:r>
              <a:rPr lang="fr-FR" b="0" dirty="0" smtClean="0"/>
              <a:t> </a:t>
            </a:r>
            <a:r>
              <a:rPr lang="fr-FR" b="0" dirty="0" err="1" smtClean="0"/>
              <a:t>anlatan</a:t>
            </a:r>
            <a:r>
              <a:rPr lang="fr-FR" b="0" dirty="0" smtClean="0"/>
              <a:t> </a:t>
            </a:r>
            <a:r>
              <a:rPr lang="fr-FR" b="0" dirty="0" err="1" smtClean="0"/>
              <a:t>hikayeler</a:t>
            </a:r>
            <a:r>
              <a:rPr lang="fr-FR" b="0" dirty="0" smtClean="0"/>
              <a:t> </a:t>
            </a:r>
            <a:r>
              <a:rPr lang="fr-FR" b="0" dirty="0" err="1" smtClean="0"/>
              <a:t>mecmuasidir</a:t>
            </a:r>
            <a:r>
              <a:rPr lang="fr-FR" b="0" dirty="0" smtClean="0"/>
              <a:t> ; </a:t>
            </a:r>
            <a:r>
              <a:rPr lang="fr-FR" b="0" dirty="0" err="1" smtClean="0"/>
              <a:t>kultur</a:t>
            </a:r>
            <a:r>
              <a:rPr lang="fr-FR" b="0" dirty="0" smtClean="0"/>
              <a:t> </a:t>
            </a:r>
            <a:r>
              <a:rPr lang="fr-FR" b="0" dirty="0" err="1" smtClean="0"/>
              <a:t>tarihi</a:t>
            </a:r>
            <a:r>
              <a:rPr lang="fr-FR" b="0" dirty="0" smtClean="0"/>
              <a:t> </a:t>
            </a:r>
            <a:r>
              <a:rPr lang="fr-FR" b="0" dirty="0" err="1" smtClean="0"/>
              <a:t>kaynagidir</a:t>
            </a:r>
            <a:r>
              <a:rPr lang="fr-FR" b="0" dirty="0" smtClean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 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Evail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edebiyati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smtClean="0"/>
              <a:t>Islam </a:t>
            </a:r>
            <a:r>
              <a:rPr lang="fr-FR" b="0" dirty="0" err="1" smtClean="0"/>
              <a:t>medeniyetinde</a:t>
            </a:r>
            <a:r>
              <a:rPr lang="fr-FR" b="0" dirty="0" smtClean="0"/>
              <a:t> </a:t>
            </a:r>
            <a:r>
              <a:rPr lang="fr-FR" b="0" dirty="0" err="1" smtClean="0"/>
              <a:t>meydana</a:t>
            </a:r>
            <a:r>
              <a:rPr lang="fr-FR" b="0" dirty="0" smtClean="0"/>
              <a:t> </a:t>
            </a:r>
            <a:r>
              <a:rPr lang="fr-FR" b="0" dirty="0" err="1" smtClean="0"/>
              <a:t>gelen</a:t>
            </a:r>
            <a:r>
              <a:rPr lang="fr-FR" b="0" dirty="0" smtClean="0"/>
              <a:t> </a:t>
            </a:r>
            <a:r>
              <a:rPr lang="fr-FR" b="0" dirty="0" err="1" smtClean="0"/>
              <a:t>edebiyat</a:t>
            </a:r>
            <a:r>
              <a:rPr lang="fr-FR" b="0" dirty="0" smtClean="0"/>
              <a:t> Arap </a:t>
            </a:r>
            <a:r>
              <a:rPr lang="fr-FR" b="0" dirty="0" err="1" smtClean="0"/>
              <a:t>edebiyatindan</a:t>
            </a:r>
            <a:r>
              <a:rPr lang="fr-FR" b="0" dirty="0" smtClean="0"/>
              <a:t> </a:t>
            </a:r>
            <a:r>
              <a:rPr lang="fr-FR" b="0" dirty="0" err="1" smtClean="0"/>
              <a:t>ibaret</a:t>
            </a:r>
            <a:r>
              <a:rPr lang="fr-FR" b="0" dirty="0" smtClean="0"/>
              <a:t> </a:t>
            </a:r>
            <a:r>
              <a:rPr lang="fr-FR" b="0" dirty="0" err="1" smtClean="0"/>
              <a:t>degildir</a:t>
            </a:r>
            <a:r>
              <a:rPr lang="fr-FR" b="0" dirty="0" smtClean="0"/>
              <a:t>. </a:t>
            </a:r>
            <a:r>
              <a:rPr lang="fr-FR" b="0" dirty="0" err="1" smtClean="0"/>
              <a:t>Cesitli</a:t>
            </a:r>
            <a:r>
              <a:rPr lang="fr-FR" b="0" dirty="0" smtClean="0"/>
              <a:t> </a:t>
            </a:r>
            <a:r>
              <a:rPr lang="fr-FR" b="0" dirty="0" err="1" smtClean="0"/>
              <a:t>dil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irklara</a:t>
            </a:r>
            <a:r>
              <a:rPr lang="fr-FR" b="0" dirty="0" smtClean="0"/>
              <a:t> </a:t>
            </a:r>
            <a:r>
              <a:rPr lang="fr-FR" b="0" dirty="0" err="1" smtClean="0"/>
              <a:t>mensup</a:t>
            </a:r>
            <a:r>
              <a:rPr lang="fr-FR" b="0" dirty="0" smtClean="0"/>
              <a:t> </a:t>
            </a:r>
            <a:r>
              <a:rPr lang="fr-FR" b="0" dirty="0" err="1" smtClean="0"/>
              <a:t>Muslumanlar</a:t>
            </a:r>
            <a:r>
              <a:rPr lang="fr-FR" b="0" dirty="0" smtClean="0"/>
              <a:t> da </a:t>
            </a:r>
            <a:r>
              <a:rPr lang="fr-FR" b="0" dirty="0" err="1" smtClean="0"/>
              <a:t>Islami</a:t>
            </a:r>
            <a:r>
              <a:rPr lang="fr-FR" b="0" dirty="0" smtClean="0"/>
              <a:t> </a:t>
            </a:r>
            <a:r>
              <a:rPr lang="fr-FR" b="0" dirty="0" err="1" smtClean="0"/>
              <a:t>dönem</a:t>
            </a:r>
            <a:r>
              <a:rPr lang="fr-FR" b="0" dirty="0" smtClean="0"/>
              <a:t> </a:t>
            </a:r>
            <a:r>
              <a:rPr lang="fr-FR" b="0" dirty="0" err="1" smtClean="0"/>
              <a:t>edebiyatlarindan</a:t>
            </a:r>
            <a:r>
              <a:rPr lang="fr-FR" b="0" dirty="0" smtClean="0"/>
              <a:t> </a:t>
            </a:r>
            <a:r>
              <a:rPr lang="fr-FR" b="0" dirty="0" err="1" smtClean="0"/>
              <a:t>olusturulmuslardir</a:t>
            </a:r>
            <a:r>
              <a:rPr lang="fr-FR" b="0" dirty="0" smtClean="0"/>
              <a:t> : </a:t>
            </a:r>
            <a:r>
              <a:rPr lang="fr-FR" b="0" dirty="0" err="1" smtClean="0"/>
              <a:t>Yusuf</a:t>
            </a:r>
            <a:r>
              <a:rPr lang="fr-FR" b="0" dirty="0" smtClean="0"/>
              <a:t> ile </a:t>
            </a:r>
            <a:r>
              <a:rPr lang="fr-FR" b="0" dirty="0" err="1" smtClean="0"/>
              <a:t>Zuleyha</a:t>
            </a:r>
            <a:r>
              <a:rPr lang="fr-FR" b="0" dirty="0" smtClean="0"/>
              <a:t> </a:t>
            </a:r>
            <a:r>
              <a:rPr lang="fr-FR" b="0" dirty="0" err="1" smtClean="0"/>
              <a:t>misali</a:t>
            </a:r>
            <a:r>
              <a:rPr lang="fr-FR" b="0" dirty="0" smtClean="0"/>
              <a:t>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706090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Ilmî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Hayat - Fen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Saglik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Bilimleri</a:t>
            </a: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Matematik</a:t>
            </a:r>
            <a:endParaRPr lang="de-DE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Müslümanlar</a:t>
            </a:r>
            <a:r>
              <a:rPr lang="fr-FR" dirty="0" smtClean="0"/>
              <a:t> </a:t>
            </a:r>
            <a:r>
              <a:rPr lang="fr-FR" dirty="0" err="1" smtClean="0"/>
              <a:t>erken</a:t>
            </a:r>
            <a:r>
              <a:rPr lang="fr-FR" dirty="0" smtClean="0"/>
              <a:t> </a:t>
            </a:r>
            <a:r>
              <a:rPr lang="fr-FR" dirty="0" err="1" smtClean="0"/>
              <a:t>dönemlerden</a:t>
            </a:r>
            <a:r>
              <a:rPr lang="fr-FR" dirty="0" smtClean="0"/>
              <a:t> </a:t>
            </a:r>
            <a:r>
              <a:rPr lang="fr-FR" dirty="0" err="1" smtClean="0"/>
              <a:t>itibaren</a:t>
            </a:r>
            <a:r>
              <a:rPr lang="fr-FR" dirty="0" smtClean="0"/>
              <a:t> </a:t>
            </a:r>
            <a:r>
              <a:rPr lang="fr-FR" dirty="0" err="1" smtClean="0"/>
              <a:t>matematikle</a:t>
            </a:r>
            <a:r>
              <a:rPr lang="fr-FR" dirty="0" smtClean="0"/>
              <a:t> </a:t>
            </a:r>
            <a:r>
              <a:rPr lang="fr-FR" dirty="0" err="1" smtClean="0"/>
              <a:t>mesgul</a:t>
            </a:r>
            <a:r>
              <a:rPr lang="fr-FR" dirty="0" smtClean="0"/>
              <a:t> </a:t>
            </a:r>
            <a:r>
              <a:rPr lang="fr-FR" dirty="0" err="1" smtClean="0"/>
              <a:t>olmaya</a:t>
            </a:r>
            <a:r>
              <a:rPr lang="fr-FR" dirty="0" smtClean="0"/>
              <a:t> </a:t>
            </a:r>
            <a:r>
              <a:rPr lang="fr-FR" dirty="0" err="1" smtClean="0"/>
              <a:t>baslamistir</a:t>
            </a:r>
            <a:r>
              <a:rPr lang="fr-FR" dirty="0" smtClean="0"/>
              <a:t>. </a:t>
            </a:r>
            <a:r>
              <a:rPr lang="fr-FR" dirty="0" err="1" smtClean="0"/>
              <a:t>Kiblenin</a:t>
            </a:r>
            <a:r>
              <a:rPr lang="fr-FR" dirty="0" smtClean="0"/>
              <a:t> </a:t>
            </a:r>
            <a:r>
              <a:rPr lang="fr-FR" dirty="0" err="1" smtClean="0"/>
              <a:t>tayini</a:t>
            </a:r>
            <a:r>
              <a:rPr lang="fr-FR" dirty="0" smtClean="0"/>
              <a:t>, </a:t>
            </a:r>
            <a:r>
              <a:rPr lang="fr-FR" dirty="0" err="1" smtClean="0"/>
              <a:t>namaz</a:t>
            </a:r>
            <a:r>
              <a:rPr lang="fr-FR" dirty="0" smtClean="0"/>
              <a:t> </a:t>
            </a:r>
            <a:r>
              <a:rPr lang="fr-FR" dirty="0" err="1" smtClean="0"/>
              <a:t>vakitlerinin</a:t>
            </a:r>
            <a:r>
              <a:rPr lang="fr-FR" dirty="0" smtClean="0"/>
              <a:t> </a:t>
            </a:r>
            <a:r>
              <a:rPr lang="fr-FR" dirty="0" err="1" smtClean="0"/>
              <a:t>tespiti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miras </a:t>
            </a:r>
            <a:r>
              <a:rPr lang="fr-FR" dirty="0" err="1" smtClean="0"/>
              <a:t>paylasimi</a:t>
            </a:r>
            <a:r>
              <a:rPr lang="fr-FR" dirty="0" smtClean="0"/>
              <a:t> </a:t>
            </a:r>
            <a:r>
              <a:rPr lang="fr-FR" dirty="0" err="1" smtClean="0"/>
              <a:t>gibi</a:t>
            </a:r>
            <a:r>
              <a:rPr lang="fr-FR" dirty="0" smtClean="0"/>
              <a:t> </a:t>
            </a:r>
            <a:r>
              <a:rPr lang="fr-FR" dirty="0" err="1" smtClean="0"/>
              <a:t>hususlarda</a:t>
            </a:r>
            <a:r>
              <a:rPr lang="fr-FR" dirty="0" smtClean="0"/>
              <a:t> </a:t>
            </a:r>
            <a:r>
              <a:rPr lang="fr-FR" dirty="0" err="1" smtClean="0"/>
              <a:t>matematik</a:t>
            </a:r>
            <a:r>
              <a:rPr lang="fr-FR" dirty="0" smtClean="0"/>
              <a:t> </a:t>
            </a:r>
            <a:r>
              <a:rPr lang="fr-FR" dirty="0" err="1" smtClean="0"/>
              <a:t>bilgisine</a:t>
            </a:r>
            <a:r>
              <a:rPr lang="fr-FR" dirty="0" smtClean="0"/>
              <a:t> </a:t>
            </a:r>
            <a:r>
              <a:rPr lang="fr-FR" dirty="0" err="1" smtClean="0"/>
              <a:t>ihtiyaç</a:t>
            </a:r>
            <a:r>
              <a:rPr lang="fr-FR" dirty="0" smtClean="0"/>
              <a:t> </a:t>
            </a:r>
            <a:r>
              <a:rPr lang="fr-FR" dirty="0" err="1" smtClean="0"/>
              <a:t>duyuluyordu</a:t>
            </a:r>
            <a:r>
              <a:rPr lang="fr-FR" dirty="0" smtClean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Ünlü</a:t>
            </a:r>
            <a:r>
              <a:rPr lang="fr-FR" dirty="0" smtClean="0"/>
              <a:t> </a:t>
            </a:r>
            <a:r>
              <a:rPr lang="fr-FR" dirty="0" err="1" smtClean="0"/>
              <a:t>matematikçiler</a:t>
            </a:r>
            <a:r>
              <a:rPr lang="fr-FR" dirty="0" smtClean="0"/>
              <a:t> </a:t>
            </a:r>
            <a:r>
              <a:rPr lang="fr-FR" dirty="0" err="1" smtClean="0"/>
              <a:t>arasinda</a:t>
            </a:r>
            <a:r>
              <a:rPr lang="fr-FR" dirty="0" smtClean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        - </a:t>
            </a:r>
            <a:r>
              <a:rPr lang="fr-FR" dirty="0" err="1" smtClean="0"/>
              <a:t>Harizmi</a:t>
            </a:r>
            <a:r>
              <a:rPr lang="fr-FR" dirty="0" smtClean="0"/>
              <a:t>, </a:t>
            </a:r>
            <a:r>
              <a:rPr lang="fr-FR" dirty="0" err="1" smtClean="0"/>
              <a:t>Muhammed</a:t>
            </a:r>
            <a:r>
              <a:rPr lang="fr-FR" dirty="0" smtClean="0"/>
              <a:t> b. </a:t>
            </a:r>
            <a:r>
              <a:rPr lang="fr-FR" dirty="0" err="1" smtClean="0"/>
              <a:t>Mûsâ</a:t>
            </a:r>
            <a:endParaRPr lang="fr-FR" dirty="0" smtClean="0"/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        - Abdülhamid b. </a:t>
            </a:r>
            <a:r>
              <a:rPr lang="fr-FR" dirty="0" err="1" smtClean="0"/>
              <a:t>Vâsî</a:t>
            </a:r>
            <a:r>
              <a:rPr lang="fr-FR" dirty="0" smtClean="0"/>
              <a:t> b. Türk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        - </a:t>
            </a:r>
            <a:r>
              <a:rPr lang="fr-FR" dirty="0" err="1" smtClean="0"/>
              <a:t>Benî</a:t>
            </a:r>
            <a:r>
              <a:rPr lang="fr-FR" dirty="0" smtClean="0"/>
              <a:t> </a:t>
            </a:r>
            <a:r>
              <a:rPr lang="fr-FR" dirty="0" err="1" smtClean="0"/>
              <a:t>Mûsâ</a:t>
            </a:r>
            <a:r>
              <a:rPr lang="fr-FR" dirty="0" smtClean="0"/>
              <a:t> </a:t>
            </a:r>
            <a:r>
              <a:rPr lang="fr-FR" dirty="0" err="1" smtClean="0"/>
              <a:t>kardesler</a:t>
            </a:r>
            <a:r>
              <a:rPr lang="fr-FR" dirty="0" smtClean="0"/>
              <a:t> </a:t>
            </a:r>
            <a:r>
              <a:rPr lang="fr-FR" dirty="0" err="1" smtClean="0"/>
              <a:t>vardir</a:t>
            </a:r>
            <a:r>
              <a:rPr lang="fr-FR" dirty="0" smtClean="0"/>
              <a:t>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Geometri</a:t>
            </a:r>
            <a:r>
              <a:rPr lang="fr-FR" dirty="0" smtClean="0"/>
              <a:t> </a:t>
            </a:r>
            <a:r>
              <a:rPr lang="fr-FR" dirty="0" err="1" smtClean="0"/>
              <a:t>müslümanlarla</a:t>
            </a:r>
            <a:r>
              <a:rPr lang="fr-FR" dirty="0" smtClean="0"/>
              <a:t> </a:t>
            </a:r>
            <a:r>
              <a:rPr lang="fr-FR" dirty="0" err="1" smtClean="0"/>
              <a:t>büyük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gelisme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ilerleme</a:t>
            </a:r>
            <a:r>
              <a:rPr lang="fr-FR" dirty="0" smtClean="0"/>
              <a:t> </a:t>
            </a:r>
            <a:r>
              <a:rPr lang="fr-FR" dirty="0" err="1" smtClean="0"/>
              <a:t>kaydetmistir</a:t>
            </a:r>
            <a:r>
              <a:rPr lang="fr-FR" dirty="0" smtClean="0"/>
              <a:t>, bu </a:t>
            </a:r>
            <a:r>
              <a:rPr lang="fr-FR" dirty="0" err="1" smtClean="0"/>
              <a:t>alani</a:t>
            </a:r>
            <a:r>
              <a:rPr lang="fr-FR" dirty="0" smtClean="0"/>
              <a:t> </a:t>
            </a:r>
            <a:r>
              <a:rPr lang="fr-FR" dirty="0" err="1" smtClean="0"/>
              <a:t>daha</a:t>
            </a:r>
            <a:r>
              <a:rPr lang="fr-FR" dirty="0" smtClean="0"/>
              <a:t> </a:t>
            </a:r>
            <a:r>
              <a:rPr lang="fr-FR" dirty="0" err="1" smtClean="0"/>
              <a:t>ziyade</a:t>
            </a:r>
            <a:r>
              <a:rPr lang="fr-FR" dirty="0" smtClean="0"/>
              <a:t> </a:t>
            </a:r>
            <a:r>
              <a:rPr lang="fr-FR" dirty="0" err="1" smtClean="0"/>
              <a:t>astronomi</a:t>
            </a:r>
            <a:r>
              <a:rPr lang="fr-FR" dirty="0" smtClean="0"/>
              <a:t> </a:t>
            </a:r>
            <a:r>
              <a:rPr lang="fr-FR" dirty="0" err="1" smtClean="0"/>
              <a:t>için</a:t>
            </a:r>
            <a:r>
              <a:rPr lang="fr-FR" dirty="0" smtClean="0"/>
              <a:t> </a:t>
            </a:r>
            <a:r>
              <a:rPr lang="fr-FR" dirty="0" err="1" smtClean="0"/>
              <a:t>kullanmislardir</a:t>
            </a:r>
            <a:r>
              <a:rPr lang="fr-FR" dirty="0" smtClean="0"/>
              <a:t>.</a:t>
            </a:r>
            <a:endParaRPr lang="tr-TR" dirty="0" smtClean="0"/>
          </a:p>
          <a:p>
            <a:pPr marL="457200" indent="-457200">
              <a:buNone/>
            </a:pPr>
            <a:endParaRPr lang="de-DE" dirty="0"/>
          </a:p>
        </p:txBody>
      </p:sp>
      <p:pic>
        <p:nvPicPr>
          <p:cNvPr id="16386" name="Picture 2" descr="http://t1.gstatic.com/images?q=tbn:ANd9GcTGQFFzmylRt1R-gmO54gJ6iYjwHsVIMxrYVSQJBeUDQyDVGY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496"/>
            <a:ext cx="173355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3.gstatic.com/images?q=tbn:ANd9GcT_FqhuleruWKZ1LSoMm5L_QBCH7m6WQcHiK-tBVi8O45iRS-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23728" y="188640"/>
            <a:ext cx="6520238" cy="631219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lphaLcPeriod" startAt="2"/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Astronomi</a:t>
            </a: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 smtClean="0"/>
              <a:t>  </a:t>
            </a:r>
            <a:r>
              <a:rPr lang="fr-FR" b="0" dirty="0" err="1" smtClean="0"/>
              <a:t>Astronomi</a:t>
            </a:r>
            <a:r>
              <a:rPr lang="fr-FR" b="0" dirty="0" smtClean="0"/>
              <a:t>, </a:t>
            </a:r>
            <a:r>
              <a:rPr lang="fr-FR" b="0" dirty="0" err="1" smtClean="0"/>
              <a:t>Müslümanlarin</a:t>
            </a:r>
            <a:r>
              <a:rPr lang="fr-FR" b="0" dirty="0" smtClean="0"/>
              <a:t> en </a:t>
            </a:r>
            <a:r>
              <a:rPr lang="fr-FR" b="0" dirty="0" err="1" smtClean="0"/>
              <a:t>erken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en </a:t>
            </a:r>
            <a:r>
              <a:rPr lang="fr-FR" b="0" dirty="0" err="1" smtClean="0"/>
              <a:t>çok</a:t>
            </a:r>
            <a:r>
              <a:rPr lang="fr-FR" b="0" dirty="0" smtClean="0"/>
              <a:t> </a:t>
            </a:r>
            <a:r>
              <a:rPr lang="fr-FR" b="0" dirty="0" err="1" smtClean="0"/>
              <a:t>üzerinde</a:t>
            </a:r>
            <a:r>
              <a:rPr lang="fr-FR" b="0" dirty="0" smtClean="0"/>
              <a:t> </a:t>
            </a:r>
            <a:r>
              <a:rPr lang="fr-FR" b="0" dirty="0" err="1" smtClean="0"/>
              <a:t>durduklari</a:t>
            </a:r>
            <a:r>
              <a:rPr lang="fr-FR" b="0" dirty="0" smtClean="0"/>
              <a:t>  </a:t>
            </a:r>
            <a:r>
              <a:rPr lang="fr-FR" b="0" dirty="0" err="1" smtClean="0"/>
              <a:t>ilimlerdendir</a:t>
            </a:r>
            <a:r>
              <a:rPr lang="fr-FR" b="0" dirty="0" smtClean="0"/>
              <a:t>. </a:t>
            </a:r>
            <a:r>
              <a:rPr lang="fr-FR" b="0" dirty="0" err="1" smtClean="0"/>
              <a:t>Namaz</a:t>
            </a:r>
            <a:r>
              <a:rPr lang="fr-FR" b="0" dirty="0" smtClean="0"/>
              <a:t> </a:t>
            </a:r>
            <a:r>
              <a:rPr lang="fr-FR" b="0" dirty="0" err="1" smtClean="0"/>
              <a:t>vakitlerinin</a:t>
            </a:r>
            <a:r>
              <a:rPr lang="fr-FR" b="0" dirty="0" smtClean="0"/>
              <a:t> </a:t>
            </a:r>
            <a:r>
              <a:rPr lang="fr-FR" b="0" dirty="0" err="1" smtClean="0"/>
              <a:t>belirlenmesi</a:t>
            </a:r>
            <a:r>
              <a:rPr lang="fr-FR" b="0" dirty="0" smtClean="0"/>
              <a:t> </a:t>
            </a:r>
            <a:r>
              <a:rPr lang="fr-FR" b="0" dirty="0" err="1" smtClean="0"/>
              <a:t>gibi</a:t>
            </a:r>
            <a:r>
              <a:rPr lang="fr-FR" b="0" dirty="0" smtClean="0"/>
              <a:t> </a:t>
            </a:r>
            <a:r>
              <a:rPr lang="fr-FR" b="0" dirty="0" err="1" smtClean="0"/>
              <a:t>bir</a:t>
            </a:r>
            <a:r>
              <a:rPr lang="fr-FR" b="0" dirty="0" smtClean="0"/>
              <a:t> </a:t>
            </a:r>
            <a:r>
              <a:rPr lang="fr-FR" b="0" dirty="0" err="1" smtClean="0"/>
              <a:t>çok</a:t>
            </a:r>
            <a:r>
              <a:rPr lang="fr-FR" b="0" dirty="0" smtClean="0"/>
              <a:t> </a:t>
            </a:r>
            <a:r>
              <a:rPr lang="fr-FR" b="0" dirty="0" err="1" smtClean="0"/>
              <a:t>pratik</a:t>
            </a:r>
            <a:r>
              <a:rPr lang="fr-FR" b="0" dirty="0" smtClean="0"/>
              <a:t> </a:t>
            </a:r>
            <a:r>
              <a:rPr lang="fr-FR" b="0" dirty="0" err="1" smtClean="0"/>
              <a:t>faydalar</a:t>
            </a:r>
            <a:r>
              <a:rPr lang="fr-FR" b="0" dirty="0" smtClean="0"/>
              <a:t> </a:t>
            </a:r>
            <a:r>
              <a:rPr lang="fr-FR" b="0" dirty="0" err="1" smtClean="0"/>
              <a:t>görmüslerdir</a:t>
            </a:r>
            <a:r>
              <a:rPr lang="fr-FR" b="0" dirty="0" smtClean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 smtClean="0"/>
              <a:t>  </a:t>
            </a:r>
            <a:r>
              <a:rPr lang="fr-FR" b="0" dirty="0" err="1" smtClean="0"/>
              <a:t>Mem’un</a:t>
            </a:r>
            <a:r>
              <a:rPr lang="fr-FR" b="0" dirty="0" smtClean="0"/>
              <a:t> </a:t>
            </a:r>
            <a:r>
              <a:rPr lang="fr-FR" b="0" dirty="0" err="1" smtClean="0"/>
              <a:t>döneminin</a:t>
            </a:r>
            <a:r>
              <a:rPr lang="fr-FR" b="0" dirty="0" smtClean="0"/>
              <a:t> </a:t>
            </a:r>
            <a:r>
              <a:rPr lang="fr-FR" b="0" dirty="0" err="1" smtClean="0"/>
              <a:t>ünlü</a:t>
            </a:r>
            <a:r>
              <a:rPr lang="fr-FR" b="0" dirty="0" smtClean="0"/>
              <a:t> </a:t>
            </a:r>
            <a:r>
              <a:rPr lang="fr-FR" b="0" dirty="0" err="1" smtClean="0"/>
              <a:t>astronomlari</a:t>
            </a:r>
            <a:r>
              <a:rPr lang="fr-FR" b="0" dirty="0" smtClean="0"/>
              <a:t>: Abbas b. </a:t>
            </a:r>
            <a:r>
              <a:rPr lang="fr-FR" b="0" dirty="0" err="1" smtClean="0"/>
              <a:t>Saîd</a:t>
            </a:r>
            <a:r>
              <a:rPr lang="fr-FR" b="0" dirty="0" smtClean="0"/>
              <a:t> </a:t>
            </a:r>
            <a:r>
              <a:rPr lang="fr-FR" b="0" dirty="0" err="1" smtClean="0"/>
              <a:t>Cevherî</a:t>
            </a:r>
            <a:r>
              <a:rPr lang="fr-FR" b="0" dirty="0" smtClean="0"/>
              <a:t>, </a:t>
            </a:r>
            <a:r>
              <a:rPr lang="fr-FR" b="0" dirty="0" err="1" smtClean="0"/>
              <a:t>Ferganî</a:t>
            </a:r>
            <a:r>
              <a:rPr lang="fr-FR" b="0" dirty="0" smtClean="0"/>
              <a:t>, </a:t>
            </a:r>
            <a:r>
              <a:rPr lang="fr-FR" b="0" dirty="0" err="1" smtClean="0"/>
              <a:t>Habes</a:t>
            </a:r>
            <a:r>
              <a:rPr lang="fr-FR" b="0" dirty="0" smtClean="0"/>
              <a:t> el- </a:t>
            </a:r>
            <a:r>
              <a:rPr lang="fr-FR" b="0" dirty="0" err="1" smtClean="0"/>
              <a:t>Hâsib</a:t>
            </a:r>
            <a:r>
              <a:rPr lang="fr-FR" b="0" dirty="0" smtClean="0"/>
              <a:t>, </a:t>
            </a:r>
            <a:r>
              <a:rPr lang="fr-FR" b="0" dirty="0" err="1" smtClean="0"/>
              <a:t>Ebu</a:t>
            </a:r>
            <a:r>
              <a:rPr lang="fr-FR" b="0" dirty="0" smtClean="0"/>
              <a:t> </a:t>
            </a:r>
            <a:r>
              <a:rPr lang="fr-FR" b="0" dirty="0" err="1" smtClean="0"/>
              <a:t>Ma’ser</a:t>
            </a:r>
            <a:r>
              <a:rPr lang="fr-FR" b="0" dirty="0" smtClean="0"/>
              <a:t> el-</a:t>
            </a:r>
            <a:r>
              <a:rPr lang="fr-FR" b="0" dirty="0" err="1" smtClean="0"/>
              <a:t>Belhi</a:t>
            </a:r>
            <a:endParaRPr lang="fr-FR" b="0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 smtClean="0"/>
              <a:t>  9. </a:t>
            </a:r>
            <a:r>
              <a:rPr lang="fr-FR" b="0" dirty="0" err="1" smtClean="0"/>
              <a:t>y.yilin</a:t>
            </a:r>
            <a:r>
              <a:rPr lang="fr-FR" b="0" dirty="0" smtClean="0"/>
              <a:t> </a:t>
            </a:r>
            <a:r>
              <a:rPr lang="fr-FR" b="0" dirty="0" err="1" smtClean="0"/>
              <a:t>meshur</a:t>
            </a:r>
            <a:r>
              <a:rPr lang="fr-FR" b="0" dirty="0" smtClean="0"/>
              <a:t> </a:t>
            </a:r>
            <a:r>
              <a:rPr lang="fr-FR" b="0" dirty="0" err="1" smtClean="0"/>
              <a:t>astronomlari</a:t>
            </a:r>
            <a:r>
              <a:rPr lang="fr-FR" b="0" dirty="0" smtClean="0"/>
              <a:t> </a:t>
            </a:r>
            <a:r>
              <a:rPr lang="fr-FR" b="0" dirty="0" err="1" smtClean="0"/>
              <a:t>arasinda</a:t>
            </a:r>
            <a:r>
              <a:rPr lang="fr-FR" b="0" dirty="0" smtClean="0"/>
              <a:t>: </a:t>
            </a:r>
            <a:r>
              <a:rPr lang="fr-FR" b="0" dirty="0" err="1" smtClean="0"/>
              <a:t>Bettanî</a:t>
            </a:r>
            <a:r>
              <a:rPr lang="fr-FR" b="0" dirty="0" smtClean="0"/>
              <a:t> </a:t>
            </a:r>
            <a:r>
              <a:rPr lang="fr-FR" b="0" dirty="0" err="1" smtClean="0"/>
              <a:t>yer</a:t>
            </a:r>
            <a:r>
              <a:rPr lang="fr-FR" b="0" dirty="0" smtClean="0"/>
              <a:t> </a:t>
            </a:r>
            <a:r>
              <a:rPr lang="fr-FR" b="0" dirty="0" err="1" smtClean="0"/>
              <a:t>alir</a:t>
            </a:r>
            <a:r>
              <a:rPr lang="fr-FR" b="0" dirty="0" smtClean="0"/>
              <a:t>, </a:t>
            </a:r>
            <a:r>
              <a:rPr lang="fr-FR" b="0" dirty="0" err="1" smtClean="0"/>
              <a:t>Islâm’da</a:t>
            </a:r>
            <a:r>
              <a:rPr lang="fr-FR" b="0" dirty="0" smtClean="0"/>
              <a:t> </a:t>
            </a:r>
            <a:r>
              <a:rPr lang="fr-FR" b="0" dirty="0" err="1" smtClean="0"/>
              <a:t>ilk</a:t>
            </a:r>
            <a:r>
              <a:rPr lang="fr-FR" b="0" dirty="0" smtClean="0"/>
              <a:t> astronomie </a:t>
            </a:r>
            <a:r>
              <a:rPr lang="fr-FR" b="0" dirty="0" err="1" smtClean="0"/>
              <a:t>doktrinleri</a:t>
            </a:r>
            <a:r>
              <a:rPr lang="fr-FR" b="0" dirty="0" smtClean="0"/>
              <a:t> </a:t>
            </a:r>
            <a:r>
              <a:rPr lang="fr-FR" b="0" dirty="0" err="1" smtClean="0"/>
              <a:t>daha</a:t>
            </a:r>
            <a:r>
              <a:rPr lang="fr-FR" b="0" dirty="0" smtClean="0"/>
              <a:t> </a:t>
            </a:r>
            <a:r>
              <a:rPr lang="fr-FR" b="0" dirty="0" err="1" smtClean="0"/>
              <a:t>çok</a:t>
            </a:r>
            <a:r>
              <a:rPr lang="fr-FR" b="0" dirty="0" smtClean="0"/>
              <a:t> </a:t>
            </a:r>
            <a:r>
              <a:rPr lang="fr-FR" b="0" dirty="0" err="1" smtClean="0"/>
              <a:t>Battamyusçu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Hint</a:t>
            </a:r>
            <a:r>
              <a:rPr lang="fr-FR" b="0" dirty="0" smtClean="0"/>
              <a:t> </a:t>
            </a:r>
            <a:r>
              <a:rPr lang="fr-FR" b="0" dirty="0" err="1" smtClean="0"/>
              <a:t>tesirlidir</a:t>
            </a:r>
            <a:r>
              <a:rPr lang="fr-FR" b="0" dirty="0" smtClean="0"/>
              <a:t>, </a:t>
            </a:r>
            <a:r>
              <a:rPr lang="fr-FR" b="0" dirty="0" err="1" smtClean="0"/>
              <a:t>kendisi</a:t>
            </a:r>
            <a:r>
              <a:rPr lang="fr-FR" b="0" dirty="0" smtClean="0"/>
              <a:t> de </a:t>
            </a:r>
            <a:r>
              <a:rPr lang="fr-FR" b="0" dirty="0" err="1" smtClean="0"/>
              <a:t>ilk</a:t>
            </a:r>
            <a:r>
              <a:rPr lang="fr-FR" b="0" dirty="0" smtClean="0"/>
              <a:t> anti-</a:t>
            </a:r>
            <a:r>
              <a:rPr lang="fr-FR" b="0" dirty="0" err="1" smtClean="0"/>
              <a:t>battamyusçu</a:t>
            </a:r>
            <a:r>
              <a:rPr lang="fr-FR" b="0" dirty="0" smtClean="0"/>
              <a:t> </a:t>
            </a:r>
            <a:r>
              <a:rPr lang="fr-FR" b="0" dirty="0" err="1" smtClean="0"/>
              <a:t>düsünürlerdendir</a:t>
            </a:r>
            <a:r>
              <a:rPr lang="fr-FR" b="0" dirty="0" smtClean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 smtClean="0"/>
              <a:t>  10. </a:t>
            </a:r>
            <a:r>
              <a:rPr lang="fr-FR" b="0" dirty="0" err="1" smtClean="0"/>
              <a:t>y.yilin</a:t>
            </a:r>
            <a:r>
              <a:rPr lang="fr-FR" b="0" dirty="0" smtClean="0"/>
              <a:t> </a:t>
            </a:r>
            <a:r>
              <a:rPr lang="fr-FR" b="0" dirty="0" err="1" smtClean="0"/>
              <a:t>ünlü</a:t>
            </a:r>
            <a:r>
              <a:rPr lang="fr-FR" b="0" dirty="0" smtClean="0"/>
              <a:t> </a:t>
            </a:r>
            <a:r>
              <a:rPr lang="fr-FR" b="0" dirty="0" err="1" smtClean="0"/>
              <a:t>astronomlari</a:t>
            </a:r>
            <a:r>
              <a:rPr lang="fr-FR" b="0" dirty="0" smtClean="0"/>
              <a:t>: </a:t>
            </a:r>
            <a:r>
              <a:rPr lang="fr-FR" b="0" dirty="0" err="1" smtClean="0"/>
              <a:t>Abdurrahman</a:t>
            </a:r>
            <a:r>
              <a:rPr lang="fr-FR" b="0" dirty="0" smtClean="0"/>
              <a:t> es-</a:t>
            </a:r>
            <a:r>
              <a:rPr lang="fr-FR" b="0" dirty="0" err="1" smtClean="0"/>
              <a:t>Sufî</a:t>
            </a:r>
            <a:r>
              <a:rPr lang="fr-FR" b="0" dirty="0" smtClean="0"/>
              <a:t>, </a:t>
            </a:r>
            <a:r>
              <a:rPr lang="fr-FR" b="0" dirty="0" err="1" smtClean="0"/>
              <a:t>Beni</a:t>
            </a:r>
            <a:r>
              <a:rPr lang="fr-FR" b="0" dirty="0" smtClean="0"/>
              <a:t> </a:t>
            </a:r>
            <a:r>
              <a:rPr lang="fr-FR" b="0" dirty="0" err="1" smtClean="0"/>
              <a:t>Musâ</a:t>
            </a:r>
            <a:r>
              <a:rPr lang="fr-FR" b="0" dirty="0" smtClean="0"/>
              <a:t> </a:t>
            </a:r>
            <a:r>
              <a:rPr lang="fr-FR" b="0" dirty="0" err="1" smtClean="0"/>
              <a:t>Kardesler</a:t>
            </a:r>
            <a:r>
              <a:rPr lang="fr-FR" b="0" dirty="0" smtClean="0"/>
              <a:t>, </a:t>
            </a:r>
            <a:r>
              <a:rPr lang="fr-FR" b="0" dirty="0" err="1" smtClean="0"/>
              <a:t>Ebu</a:t>
            </a:r>
            <a:r>
              <a:rPr lang="fr-FR" b="0" dirty="0" smtClean="0"/>
              <a:t> </a:t>
            </a:r>
            <a:r>
              <a:rPr lang="fr-FR" b="0" dirty="0" err="1" smtClean="0"/>
              <a:t>Said</a:t>
            </a:r>
            <a:r>
              <a:rPr lang="fr-FR" b="0" dirty="0" smtClean="0"/>
              <a:t> es- </a:t>
            </a:r>
            <a:r>
              <a:rPr lang="fr-FR" b="0" dirty="0" err="1" smtClean="0"/>
              <a:t>Siczi</a:t>
            </a:r>
            <a:r>
              <a:rPr lang="fr-FR" b="0" dirty="0" smtClean="0"/>
              <a:t> </a:t>
            </a:r>
            <a:r>
              <a:rPr lang="fr-FR" b="0" dirty="0" err="1" smtClean="0"/>
              <a:t>gibi</a:t>
            </a:r>
            <a:r>
              <a:rPr lang="fr-FR" b="0" dirty="0" smtClean="0"/>
              <a:t> </a:t>
            </a:r>
            <a:r>
              <a:rPr lang="fr-FR" b="0" dirty="0" err="1" smtClean="0"/>
              <a:t>astronomlar</a:t>
            </a:r>
            <a:r>
              <a:rPr lang="fr-FR" b="0" dirty="0" smtClean="0"/>
              <a:t> </a:t>
            </a:r>
            <a:r>
              <a:rPr lang="fr-FR" b="0" dirty="0" err="1" smtClean="0"/>
              <a:t>meshurdu</a:t>
            </a:r>
            <a:r>
              <a:rPr lang="fr-FR" b="0" dirty="0" smtClean="0"/>
              <a:t>..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 smtClean="0"/>
              <a:t>  11. </a:t>
            </a:r>
            <a:r>
              <a:rPr lang="fr-FR" b="0" dirty="0" err="1" smtClean="0"/>
              <a:t>yy</a:t>
            </a:r>
            <a:r>
              <a:rPr lang="fr-FR" b="0" dirty="0" smtClean="0"/>
              <a:t> Islâm </a:t>
            </a:r>
            <a:r>
              <a:rPr lang="fr-FR" b="0" dirty="0" err="1" smtClean="0"/>
              <a:t>dünyasinda</a:t>
            </a:r>
            <a:r>
              <a:rPr lang="fr-FR" b="0" dirty="0" smtClean="0"/>
              <a:t> </a:t>
            </a:r>
            <a:r>
              <a:rPr lang="fr-FR" b="0" dirty="0" err="1" smtClean="0"/>
              <a:t>astronominin</a:t>
            </a:r>
            <a:r>
              <a:rPr lang="fr-FR" b="0" dirty="0" smtClean="0"/>
              <a:t> en </a:t>
            </a:r>
            <a:r>
              <a:rPr lang="fr-FR" b="0" dirty="0" err="1" smtClean="0"/>
              <a:t>yüksek</a:t>
            </a:r>
            <a:r>
              <a:rPr lang="fr-FR" b="0" dirty="0" smtClean="0"/>
              <a:t> </a:t>
            </a:r>
            <a:r>
              <a:rPr lang="fr-FR" b="0" dirty="0" err="1" smtClean="0"/>
              <a:t>dönemi</a:t>
            </a:r>
            <a:r>
              <a:rPr lang="fr-FR" b="0" dirty="0" smtClean="0"/>
              <a:t> </a:t>
            </a:r>
            <a:r>
              <a:rPr lang="fr-FR" b="0" dirty="0" err="1" smtClean="0"/>
              <a:t>olarak</a:t>
            </a:r>
            <a:r>
              <a:rPr lang="fr-FR" b="0" dirty="0" smtClean="0"/>
              <a:t> </a:t>
            </a:r>
            <a:r>
              <a:rPr lang="fr-FR" b="0" dirty="0" err="1" smtClean="0"/>
              <a:t>sayilir</a:t>
            </a:r>
            <a:r>
              <a:rPr lang="fr-FR" b="0" dirty="0" smtClean="0"/>
              <a:t>. </a:t>
            </a:r>
            <a:r>
              <a:rPr lang="fr-FR" b="0" dirty="0" err="1" smtClean="0"/>
              <a:t>Endülüs’ün</a:t>
            </a:r>
            <a:r>
              <a:rPr lang="fr-FR" b="0" dirty="0" smtClean="0"/>
              <a:t> </a:t>
            </a:r>
            <a:r>
              <a:rPr lang="fr-FR" b="0" dirty="0" err="1" smtClean="0"/>
              <a:t>Hristiyanlar</a:t>
            </a:r>
            <a:r>
              <a:rPr lang="fr-FR" b="0" dirty="0" smtClean="0"/>
              <a:t> </a:t>
            </a:r>
            <a:r>
              <a:rPr lang="fr-FR" b="0" dirty="0" err="1" smtClean="0"/>
              <a:t>tarafindan</a:t>
            </a:r>
            <a:r>
              <a:rPr lang="fr-FR" b="0" dirty="0" smtClean="0"/>
              <a:t> </a:t>
            </a:r>
            <a:r>
              <a:rPr lang="fr-FR" b="0" dirty="0" err="1" smtClean="0"/>
              <a:t>ele</a:t>
            </a:r>
            <a:r>
              <a:rPr lang="fr-FR" b="0" dirty="0" smtClean="0"/>
              <a:t> </a:t>
            </a:r>
            <a:endParaRPr lang="tr-TR" b="0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 err="1" smtClean="0"/>
              <a:t>geçirilisi</a:t>
            </a:r>
            <a:r>
              <a:rPr lang="fr-FR" b="0" dirty="0" smtClean="0"/>
              <a:t>, bu </a:t>
            </a:r>
            <a:r>
              <a:rPr lang="fr-FR" b="0" dirty="0" err="1" smtClean="0"/>
              <a:t>ülkedeki</a:t>
            </a:r>
            <a:r>
              <a:rPr lang="fr-FR" b="0" dirty="0" smtClean="0"/>
              <a:t> </a:t>
            </a:r>
            <a:r>
              <a:rPr lang="fr-FR" b="0" dirty="0" err="1" smtClean="0"/>
              <a:t>astronomi</a:t>
            </a:r>
            <a:r>
              <a:rPr lang="fr-FR" b="0" dirty="0" smtClean="0"/>
              <a:t> </a:t>
            </a:r>
            <a:r>
              <a:rPr lang="fr-FR" b="0" dirty="0" err="1" smtClean="0"/>
              <a:t>çalismalarinin</a:t>
            </a:r>
            <a:r>
              <a:rPr lang="fr-FR" b="0" dirty="0" smtClean="0"/>
              <a:t> </a:t>
            </a:r>
            <a:endParaRPr lang="tr-TR" b="0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tr-TR" b="0" dirty="0" smtClean="0"/>
              <a:t>d</a:t>
            </a:r>
            <a:r>
              <a:rPr lang="fr-FR" b="0" dirty="0" smtClean="0"/>
              <a:t>a</a:t>
            </a:r>
            <a:r>
              <a:rPr lang="tr-TR" b="0" dirty="0" smtClean="0"/>
              <a:t> </a:t>
            </a:r>
            <a:r>
              <a:rPr lang="fr-FR" b="0" dirty="0" smtClean="0"/>
              <a:t> </a:t>
            </a:r>
            <a:r>
              <a:rPr lang="fr-FR" b="0" dirty="0" err="1" smtClean="0"/>
              <a:t>sonu</a:t>
            </a:r>
            <a:r>
              <a:rPr lang="fr-FR" b="0" dirty="0" smtClean="0"/>
              <a:t> </a:t>
            </a:r>
            <a:r>
              <a:rPr lang="fr-FR" b="0" dirty="0" err="1" smtClean="0"/>
              <a:t>olmustur</a:t>
            </a:r>
            <a:r>
              <a:rPr lang="fr-FR" b="0" dirty="0" smtClean="0"/>
              <a:t>.</a:t>
            </a:r>
          </a:p>
          <a:p>
            <a:pPr marL="342900" indent="-342900"/>
            <a:endParaRPr lang="de-DE" dirty="0"/>
          </a:p>
        </p:txBody>
      </p:sp>
      <p:pic>
        <p:nvPicPr>
          <p:cNvPr id="5" name="Picture 2" descr="http://t2.gstatic.com/images?q=tbn:ANd9GcQriRjeQxeqcne8IrKz-GqXRENDeRCw8NnbOgTRKX1idcOCL8qe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48072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3"/>
            </a:pP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Rasathaneler</a:t>
            </a:r>
            <a:endParaRPr lang="fr-FR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 err="1" smtClean="0"/>
              <a:t>Gözlemevleri</a:t>
            </a:r>
            <a:r>
              <a:rPr lang="fr-FR" sz="1800" dirty="0" smtClean="0"/>
              <a:t> </a:t>
            </a:r>
            <a:r>
              <a:rPr lang="fr-FR" sz="1800" dirty="0" err="1" smtClean="0"/>
              <a:t>olan</a:t>
            </a:r>
            <a:r>
              <a:rPr lang="fr-FR" sz="1800" dirty="0" smtClean="0"/>
              <a:t> </a:t>
            </a:r>
            <a:r>
              <a:rPr lang="fr-FR" sz="1800" dirty="0" err="1" smtClean="0"/>
              <a:t>Rasathaneler</a:t>
            </a:r>
            <a:r>
              <a:rPr lang="fr-FR" sz="1800" dirty="0" smtClean="0"/>
              <a:t> </a:t>
            </a:r>
            <a:r>
              <a:rPr lang="fr-FR" sz="1800" dirty="0" err="1" smtClean="0"/>
              <a:t>genellikle</a:t>
            </a:r>
            <a:r>
              <a:rPr lang="fr-FR" sz="1800" dirty="0" smtClean="0"/>
              <a:t> </a:t>
            </a:r>
            <a:r>
              <a:rPr lang="fr-FR" sz="1800" dirty="0" err="1" smtClean="0"/>
              <a:t>bir</a:t>
            </a:r>
            <a:r>
              <a:rPr lang="fr-FR" sz="1800" dirty="0" smtClean="0"/>
              <a:t> </a:t>
            </a:r>
            <a:r>
              <a:rPr lang="fr-FR" sz="1800" dirty="0" err="1" smtClean="0"/>
              <a:t>medreseye</a:t>
            </a:r>
            <a:r>
              <a:rPr lang="fr-FR" sz="1800" dirty="0" smtClean="0"/>
              <a:t> </a:t>
            </a:r>
            <a:r>
              <a:rPr lang="fr-FR" sz="1800" dirty="0" err="1" smtClean="0"/>
              <a:t>bagli</a:t>
            </a:r>
            <a:r>
              <a:rPr lang="fr-FR" sz="1800" dirty="0" smtClean="0"/>
              <a:t> </a:t>
            </a:r>
            <a:r>
              <a:rPr lang="fr-FR" sz="1800" dirty="0" err="1" smtClean="0"/>
              <a:t>olarak</a:t>
            </a:r>
            <a:r>
              <a:rPr lang="fr-FR" sz="1800" dirty="0" smtClean="0"/>
              <a:t> </a:t>
            </a:r>
            <a:r>
              <a:rPr lang="fr-FR" sz="1800" dirty="0" err="1" smtClean="0"/>
              <a:t>kullanilirdi</a:t>
            </a:r>
            <a:r>
              <a:rPr lang="fr-FR" sz="1800" dirty="0" smtClean="0"/>
              <a:t>. </a:t>
            </a:r>
            <a:r>
              <a:rPr lang="fr-FR" sz="1800" dirty="0" err="1" smtClean="0"/>
              <a:t>Mâli</a:t>
            </a:r>
            <a:r>
              <a:rPr lang="fr-FR" sz="1800" dirty="0" smtClean="0"/>
              <a:t> </a:t>
            </a:r>
            <a:r>
              <a:rPr lang="fr-FR" sz="1800" dirty="0" err="1" smtClean="0"/>
              <a:t>ve</a:t>
            </a:r>
            <a:r>
              <a:rPr lang="fr-FR" sz="1800" dirty="0" smtClean="0"/>
              <a:t> </a:t>
            </a:r>
            <a:r>
              <a:rPr lang="fr-FR" sz="1800" dirty="0" err="1" smtClean="0"/>
              <a:t>idâri</a:t>
            </a:r>
            <a:r>
              <a:rPr lang="fr-FR" sz="1800" dirty="0" smtClean="0"/>
              <a:t> </a:t>
            </a:r>
            <a:r>
              <a:rPr lang="fr-FR" sz="1800" dirty="0" err="1" smtClean="0"/>
              <a:t>isleyisleri</a:t>
            </a:r>
            <a:r>
              <a:rPr lang="fr-FR" sz="1800" dirty="0" smtClean="0"/>
              <a:t> </a:t>
            </a:r>
            <a:r>
              <a:rPr lang="fr-FR" sz="1800" dirty="0" err="1" smtClean="0"/>
              <a:t>bakimindan</a:t>
            </a:r>
            <a:r>
              <a:rPr lang="fr-FR" sz="1800" dirty="0" smtClean="0"/>
              <a:t> 2 </a:t>
            </a:r>
            <a:r>
              <a:rPr lang="fr-FR" sz="1800" dirty="0" err="1" smtClean="0"/>
              <a:t>tür</a:t>
            </a:r>
            <a:r>
              <a:rPr lang="fr-FR" sz="1800" dirty="0" smtClean="0"/>
              <a:t> </a:t>
            </a:r>
            <a:r>
              <a:rPr lang="fr-FR" sz="1800" dirty="0" err="1" smtClean="0"/>
              <a:t>rasathaneye</a:t>
            </a:r>
            <a:r>
              <a:rPr lang="fr-FR" sz="1800" dirty="0" smtClean="0"/>
              <a:t> </a:t>
            </a:r>
            <a:r>
              <a:rPr lang="fr-FR" sz="1800" dirty="0" err="1" smtClean="0"/>
              <a:t>rastlanir</a:t>
            </a:r>
            <a:r>
              <a:rPr lang="fr-FR" sz="1800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 smtClean="0"/>
              <a:t>	  	</a:t>
            </a:r>
            <a:r>
              <a:rPr lang="fr-F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Resmi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olanlar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fr-FR" sz="1800" dirty="0" smtClean="0"/>
              <a:t> </a:t>
            </a:r>
            <a:r>
              <a:rPr lang="fr-FR" sz="1800" dirty="0" err="1" smtClean="0"/>
              <a:t>devlet</a:t>
            </a:r>
            <a:r>
              <a:rPr lang="fr-FR" sz="1800" dirty="0" smtClean="0"/>
              <a:t> </a:t>
            </a:r>
            <a:r>
              <a:rPr lang="fr-FR" sz="1800" dirty="0" err="1" smtClean="0"/>
              <a:t>eliyle</a:t>
            </a:r>
            <a:r>
              <a:rPr lang="fr-FR" sz="1800" dirty="0" smtClean="0"/>
              <a:t> </a:t>
            </a:r>
            <a:r>
              <a:rPr lang="fr-FR" sz="1800" dirty="0" err="1" smtClean="0"/>
              <a:t>veya</a:t>
            </a:r>
            <a:r>
              <a:rPr lang="fr-FR" sz="1800" dirty="0" smtClean="0"/>
              <a:t> </a:t>
            </a:r>
            <a:r>
              <a:rPr lang="fr-FR" sz="1800" dirty="0" err="1" smtClean="0"/>
              <a:t>hükümdarlar</a:t>
            </a:r>
            <a:r>
              <a:rPr lang="fr-FR" sz="1800" dirty="0" smtClean="0"/>
              <a:t> </a:t>
            </a:r>
            <a:r>
              <a:rPr lang="fr-FR" sz="1800" dirty="0" err="1" smtClean="0"/>
              <a:t>tarafindan</a:t>
            </a:r>
            <a:r>
              <a:rPr lang="fr-FR" sz="1800" dirty="0" smtClean="0"/>
              <a:t> </a:t>
            </a:r>
            <a:r>
              <a:rPr lang="fr-FR" sz="1800" dirty="0" err="1" smtClean="0"/>
              <a:t>kurulan</a:t>
            </a:r>
            <a:endParaRPr lang="fr-FR" sz="1800" dirty="0" smtClean="0"/>
          </a:p>
          <a:p>
            <a:pPr>
              <a:lnSpc>
                <a:spcPct val="150000"/>
              </a:lnSpc>
              <a:buNone/>
            </a:pPr>
            <a:r>
              <a:rPr lang="fr-FR" sz="1800" dirty="0" smtClean="0"/>
              <a:t>		 </a:t>
            </a:r>
            <a:r>
              <a:rPr lang="fr-F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Özel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olanlar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800" dirty="0" err="1" smtClean="0"/>
              <a:t>bilginlerin</a:t>
            </a:r>
            <a:r>
              <a:rPr lang="fr-FR" sz="1800" dirty="0" smtClean="0"/>
              <a:t> </a:t>
            </a:r>
            <a:r>
              <a:rPr lang="fr-FR" sz="1800" dirty="0" err="1" smtClean="0"/>
              <a:t>kendi</a:t>
            </a:r>
            <a:r>
              <a:rPr lang="fr-FR" sz="1800" dirty="0" smtClean="0"/>
              <a:t> </a:t>
            </a:r>
            <a:r>
              <a:rPr lang="fr-FR" sz="1800" dirty="0" err="1" smtClean="0"/>
              <a:t>imkanlariyla</a:t>
            </a:r>
            <a:r>
              <a:rPr lang="fr-FR" sz="1800" dirty="0" smtClean="0"/>
              <a:t> </a:t>
            </a:r>
            <a:r>
              <a:rPr lang="fr-FR" sz="1800" dirty="0" err="1" smtClean="0"/>
              <a:t>bilimsel</a:t>
            </a:r>
            <a:r>
              <a:rPr lang="fr-FR" sz="1800" dirty="0" smtClean="0"/>
              <a:t> </a:t>
            </a:r>
            <a:r>
              <a:rPr lang="fr-FR" sz="1800" dirty="0" err="1" smtClean="0"/>
              <a:t>arastirmalar</a:t>
            </a:r>
            <a:r>
              <a:rPr lang="fr-FR" sz="1800" dirty="0" smtClean="0"/>
              <a:t> </a:t>
            </a:r>
            <a:r>
              <a:rPr lang="fr-FR" sz="1800" dirty="0" err="1" smtClean="0"/>
              <a:t>yapmak</a:t>
            </a:r>
            <a:r>
              <a:rPr lang="fr-FR" sz="1800" dirty="0" smtClean="0"/>
              <a:t> </a:t>
            </a:r>
            <a:r>
              <a:rPr lang="fr-FR" sz="1800" dirty="0" err="1" smtClean="0"/>
              <a:t>için</a:t>
            </a:r>
            <a:r>
              <a:rPr lang="fr-FR" sz="1800" dirty="0" smtClean="0"/>
              <a:t> </a:t>
            </a:r>
            <a:r>
              <a:rPr lang="fr-FR" sz="1800" dirty="0" err="1" smtClean="0"/>
              <a:t>kurduklari</a:t>
            </a:r>
            <a:r>
              <a:rPr lang="fr-FR" sz="1800" dirty="0" smtClean="0"/>
              <a:t> </a:t>
            </a:r>
            <a:r>
              <a:rPr lang="fr-FR" sz="1800" dirty="0" err="1" smtClean="0"/>
              <a:t>rasathanelerdir</a:t>
            </a:r>
            <a:r>
              <a:rPr lang="fr-FR" sz="18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 startAt="4"/>
            </a:pP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Fizik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Optik</a:t>
            </a:r>
            <a:endParaRPr lang="fr-FR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 smtClean="0"/>
              <a:t>Islam </a:t>
            </a:r>
            <a:r>
              <a:rPr lang="fr-FR" sz="1800" dirty="0" err="1" smtClean="0"/>
              <a:t>medeniyetinde</a:t>
            </a:r>
            <a:r>
              <a:rPr lang="fr-FR" sz="1800" dirty="0" smtClean="0"/>
              <a:t> </a:t>
            </a:r>
            <a:r>
              <a:rPr lang="fr-FR" sz="1800" dirty="0" err="1" smtClean="0"/>
              <a:t>fizik</a:t>
            </a:r>
            <a:r>
              <a:rPr lang="fr-FR" sz="1800" dirty="0" smtClean="0"/>
              <a:t> </a:t>
            </a:r>
            <a:r>
              <a:rPr lang="fr-FR" sz="1800" dirty="0" err="1" smtClean="0"/>
              <a:t>bilimi</a:t>
            </a:r>
            <a:r>
              <a:rPr lang="fr-FR" sz="1800" dirty="0" smtClean="0"/>
              <a:t> </a:t>
            </a:r>
            <a:r>
              <a:rPr lang="fr-FR" sz="1800" dirty="0" err="1" smtClean="0"/>
              <a:t>mektepleri</a:t>
            </a:r>
            <a:r>
              <a:rPr lang="fr-FR" sz="1800" dirty="0" smtClean="0"/>
              <a:t> </a:t>
            </a:r>
            <a:r>
              <a:rPr lang="fr-FR" sz="1800" dirty="0" err="1" smtClean="0"/>
              <a:t>genel</a:t>
            </a:r>
            <a:r>
              <a:rPr lang="fr-FR" sz="1800" dirty="0" smtClean="0"/>
              <a:t> </a:t>
            </a:r>
            <a:r>
              <a:rPr lang="fr-FR" sz="1800" dirty="0" err="1" smtClean="0"/>
              <a:t>olarak</a:t>
            </a:r>
            <a:r>
              <a:rPr lang="fr-FR" sz="1800" dirty="0" smtClean="0"/>
              <a:t> </a:t>
            </a:r>
            <a:r>
              <a:rPr lang="fr-FR" sz="1800" dirty="0" err="1" smtClean="0"/>
              <a:t>ikiye</a:t>
            </a:r>
            <a:r>
              <a:rPr lang="fr-FR" sz="1800" dirty="0" smtClean="0"/>
              <a:t> </a:t>
            </a:r>
            <a:r>
              <a:rPr lang="fr-FR" sz="1800" dirty="0" err="1" smtClean="0"/>
              <a:t>ayrilir</a:t>
            </a:r>
            <a:r>
              <a:rPr lang="fr-FR" sz="1800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 smtClean="0"/>
              <a:t>      	- </a:t>
            </a:r>
            <a:r>
              <a:rPr lang="fr-FR" sz="1800" dirty="0" err="1" smtClean="0"/>
              <a:t>Aristocu</a:t>
            </a:r>
            <a:r>
              <a:rPr lang="fr-FR" sz="1800" dirty="0" smtClean="0"/>
              <a:t> </a:t>
            </a:r>
            <a:r>
              <a:rPr lang="fr-FR" sz="1800" dirty="0" err="1" smtClean="0"/>
              <a:t>fizik</a:t>
            </a:r>
            <a:r>
              <a:rPr lang="fr-FR" sz="1800" dirty="0" smtClean="0"/>
              <a:t> </a:t>
            </a:r>
            <a:r>
              <a:rPr lang="fr-FR" sz="1800" dirty="0" err="1" smtClean="0"/>
              <a:t>akimi</a:t>
            </a:r>
            <a:endParaRPr lang="fr-FR" sz="1800" dirty="0" smtClean="0"/>
          </a:p>
          <a:p>
            <a:pPr>
              <a:lnSpc>
                <a:spcPct val="150000"/>
              </a:lnSpc>
              <a:buNone/>
            </a:pPr>
            <a:r>
              <a:rPr lang="fr-FR" sz="1800" dirty="0" smtClean="0"/>
              <a:t>     	 - </a:t>
            </a:r>
            <a:r>
              <a:rPr lang="fr-FR" sz="1800" dirty="0" err="1" smtClean="0"/>
              <a:t>Kelamcilar</a:t>
            </a:r>
            <a:r>
              <a:rPr lang="fr-FR" sz="1800" dirty="0" smtClean="0"/>
              <a:t> </a:t>
            </a:r>
            <a:r>
              <a:rPr lang="fr-FR" sz="1800" dirty="0" err="1" smtClean="0"/>
              <a:t>ve</a:t>
            </a:r>
            <a:r>
              <a:rPr lang="fr-FR" sz="1800" dirty="0" smtClean="0"/>
              <a:t> </a:t>
            </a:r>
            <a:r>
              <a:rPr lang="fr-FR" sz="1800" dirty="0" err="1" smtClean="0"/>
              <a:t>bilim</a:t>
            </a:r>
            <a:r>
              <a:rPr lang="fr-FR" sz="1800" dirty="0" smtClean="0"/>
              <a:t> </a:t>
            </a:r>
            <a:r>
              <a:rPr lang="fr-FR" sz="1800" dirty="0" err="1" smtClean="0"/>
              <a:t>adamlari</a:t>
            </a:r>
            <a:endParaRPr lang="fr-FR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 err="1" smtClean="0"/>
              <a:t>Bütün</a:t>
            </a:r>
            <a:r>
              <a:rPr lang="fr-FR" sz="1800" dirty="0" smtClean="0"/>
              <a:t> </a:t>
            </a:r>
            <a:r>
              <a:rPr lang="fr-FR" sz="1800" dirty="0" err="1" smtClean="0"/>
              <a:t>bilim</a:t>
            </a:r>
            <a:r>
              <a:rPr lang="fr-FR" sz="1800" dirty="0" smtClean="0"/>
              <a:t> </a:t>
            </a:r>
            <a:r>
              <a:rPr lang="fr-FR" sz="1800" dirty="0" err="1" smtClean="0"/>
              <a:t>tarihcileri</a:t>
            </a:r>
            <a:r>
              <a:rPr lang="fr-FR" sz="1800" dirty="0" smtClean="0"/>
              <a:t> </a:t>
            </a:r>
            <a:r>
              <a:rPr lang="fr-FR" sz="1800" dirty="0" err="1" smtClean="0"/>
              <a:t>kum</a:t>
            </a:r>
            <a:r>
              <a:rPr lang="fr-FR" sz="1800" dirty="0" smtClean="0"/>
              <a:t> </a:t>
            </a:r>
            <a:r>
              <a:rPr lang="fr-FR" sz="1800" dirty="0" err="1" smtClean="0"/>
              <a:t>saatinin</a:t>
            </a:r>
            <a:r>
              <a:rPr lang="fr-FR" sz="1800" dirty="0" smtClean="0"/>
              <a:t> </a:t>
            </a:r>
            <a:r>
              <a:rPr lang="fr-FR" sz="1800" dirty="0" err="1" smtClean="0"/>
              <a:t>müslümanlar</a:t>
            </a:r>
            <a:r>
              <a:rPr lang="fr-FR" sz="1800" dirty="0" smtClean="0"/>
              <a:t> </a:t>
            </a:r>
            <a:r>
              <a:rPr lang="fr-FR" sz="1800" dirty="0" err="1" smtClean="0"/>
              <a:t>tarafindan</a:t>
            </a:r>
            <a:r>
              <a:rPr lang="fr-FR" sz="1800" dirty="0" smtClean="0"/>
              <a:t> </a:t>
            </a:r>
            <a:r>
              <a:rPr lang="fr-FR" sz="1800" dirty="0" err="1" smtClean="0"/>
              <a:t>icât</a:t>
            </a:r>
            <a:r>
              <a:rPr lang="fr-FR" sz="1800" dirty="0" smtClean="0"/>
              <a:t> </a:t>
            </a:r>
            <a:r>
              <a:rPr lang="fr-FR" sz="1800" dirty="0" err="1" smtClean="0"/>
              <a:t>edildigini</a:t>
            </a:r>
            <a:r>
              <a:rPr lang="fr-FR" sz="1800" dirty="0" smtClean="0"/>
              <a:t> </a:t>
            </a:r>
            <a:r>
              <a:rPr lang="fr-FR" sz="1800" dirty="0" err="1" smtClean="0"/>
              <a:t>tartismasiz</a:t>
            </a:r>
            <a:r>
              <a:rPr lang="fr-FR" sz="1800" dirty="0" smtClean="0"/>
              <a:t> </a:t>
            </a:r>
            <a:r>
              <a:rPr lang="fr-FR" sz="1800" dirty="0" err="1" smtClean="0"/>
              <a:t>kabul</a:t>
            </a:r>
            <a:r>
              <a:rPr lang="fr-FR" sz="1800" dirty="0" smtClean="0"/>
              <a:t> </a:t>
            </a:r>
            <a:r>
              <a:rPr lang="fr-FR" sz="1800" dirty="0" err="1" smtClean="0"/>
              <a:t>etkmektedir</a:t>
            </a:r>
            <a:r>
              <a:rPr lang="fr-FR" sz="18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 err="1" smtClean="0"/>
              <a:t>Ayrica</a:t>
            </a:r>
            <a:r>
              <a:rPr lang="fr-FR" sz="1800" dirty="0" smtClean="0"/>
              <a:t>, </a:t>
            </a:r>
            <a:r>
              <a:rPr lang="fr-FR" sz="1800" dirty="0" err="1" smtClean="0"/>
              <a:t>ilk</a:t>
            </a:r>
            <a:r>
              <a:rPr lang="fr-FR" sz="1800" dirty="0" smtClean="0"/>
              <a:t> </a:t>
            </a:r>
            <a:r>
              <a:rPr lang="fr-FR" sz="1800" dirty="0" err="1" smtClean="0"/>
              <a:t>hassas</a:t>
            </a:r>
            <a:r>
              <a:rPr lang="fr-FR" sz="1800" dirty="0" smtClean="0"/>
              <a:t> </a:t>
            </a:r>
            <a:r>
              <a:rPr lang="fr-FR" sz="1800" dirty="0" err="1" smtClean="0"/>
              <a:t>teraziler</a:t>
            </a:r>
            <a:r>
              <a:rPr lang="fr-FR" sz="1800" dirty="0" smtClean="0"/>
              <a:t> </a:t>
            </a:r>
            <a:r>
              <a:rPr lang="fr-FR" sz="1800" dirty="0" err="1" smtClean="0"/>
              <a:t>müslümanlar</a:t>
            </a:r>
            <a:r>
              <a:rPr lang="fr-FR" sz="1800" dirty="0" smtClean="0"/>
              <a:t> </a:t>
            </a:r>
            <a:r>
              <a:rPr lang="fr-FR" sz="1800" dirty="0" err="1" smtClean="0"/>
              <a:t>bilginler</a:t>
            </a:r>
            <a:r>
              <a:rPr lang="fr-FR" sz="1800" dirty="0" smtClean="0"/>
              <a:t> </a:t>
            </a:r>
            <a:r>
              <a:rPr lang="fr-FR" sz="1800" dirty="0" err="1" smtClean="0"/>
              <a:t>tarafindan</a:t>
            </a:r>
            <a:r>
              <a:rPr lang="fr-FR" sz="1800" dirty="0" smtClean="0"/>
              <a:t> </a:t>
            </a:r>
            <a:r>
              <a:rPr lang="fr-FR" sz="1800" dirty="0" err="1" smtClean="0"/>
              <a:t>icât</a:t>
            </a:r>
            <a:r>
              <a:rPr lang="fr-FR" sz="1800" dirty="0" smtClean="0"/>
              <a:t> </a:t>
            </a:r>
            <a:r>
              <a:rPr lang="fr-FR" sz="1800" dirty="0" err="1" smtClean="0"/>
              <a:t>edildigi</a:t>
            </a:r>
            <a:r>
              <a:rPr lang="fr-FR" sz="1800" dirty="0" smtClean="0"/>
              <a:t> </a:t>
            </a:r>
            <a:r>
              <a:rPr lang="fr-FR" sz="1800" dirty="0" err="1" smtClean="0"/>
              <a:t>bilinmektedir</a:t>
            </a:r>
            <a:r>
              <a:rPr lang="fr-F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32240" cy="648072"/>
          </a:xfrm>
        </p:spPr>
        <p:txBody>
          <a:bodyPr/>
          <a:lstStyle/>
          <a:p>
            <a:r>
              <a:rPr lang="de-DE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Icerik</a:t>
            </a:r>
            <a:endParaRPr lang="de-DE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1268760"/>
            <a:ext cx="6172200" cy="43924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i="1" dirty="0" err="1" smtClean="0"/>
              <a:t>Egitim</a:t>
            </a:r>
            <a:r>
              <a:rPr lang="de-DE" sz="2400" i="1" dirty="0" smtClean="0"/>
              <a:t>/ </a:t>
            </a:r>
            <a:r>
              <a:rPr lang="de-DE" sz="2400" i="1" dirty="0" err="1" smtClean="0"/>
              <a:t>Ögretim</a:t>
            </a:r>
            <a:endParaRPr lang="de-DE" sz="2400" i="1" dirty="0" smtClean="0"/>
          </a:p>
          <a:p>
            <a:pPr marL="982980" lvl="1" indent="-342900">
              <a:lnSpc>
                <a:spcPct val="150000"/>
              </a:lnSpc>
              <a:buFontTx/>
              <a:buChar char="-"/>
            </a:pPr>
            <a:r>
              <a:rPr lang="de-DE" sz="2400" i="1" dirty="0" err="1" smtClean="0"/>
              <a:t>Tarihi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sürec</a:t>
            </a:r>
            <a:endParaRPr lang="de-DE" sz="2400" i="1" dirty="0" smtClean="0"/>
          </a:p>
          <a:p>
            <a:pPr marL="982980" lvl="1" indent="-342900">
              <a:lnSpc>
                <a:spcPct val="150000"/>
              </a:lnSpc>
              <a:buFontTx/>
              <a:buChar char="-"/>
            </a:pPr>
            <a:r>
              <a:rPr lang="de-DE" sz="2400" i="1" dirty="0" smtClean="0"/>
              <a:t>Kadin </a:t>
            </a:r>
            <a:r>
              <a:rPr lang="de-DE" sz="2400" i="1" dirty="0" err="1" smtClean="0"/>
              <a:t>egitimi</a:t>
            </a:r>
            <a:endParaRPr lang="de-DE" sz="2400" i="1" dirty="0" smtClean="0"/>
          </a:p>
          <a:p>
            <a:pPr marL="982980" lvl="1" indent="-342900">
              <a:lnSpc>
                <a:spcPct val="150000"/>
              </a:lnSpc>
              <a:buFontTx/>
              <a:buChar char="-"/>
            </a:pPr>
            <a:r>
              <a:rPr lang="de-DE" sz="2400" i="1" dirty="0" smtClean="0"/>
              <a:t>Ulema </a:t>
            </a:r>
            <a:r>
              <a:rPr lang="de-DE" sz="2400" i="1" dirty="0" err="1" smtClean="0"/>
              <a:t>ve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etkinligi</a:t>
            </a:r>
            <a:endParaRPr lang="de-DE" sz="2400" i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i="1" dirty="0" smtClean="0"/>
              <a:t>Ilmi Hayat – Dini/</a:t>
            </a:r>
            <a:r>
              <a:rPr lang="de-DE" sz="2400" i="1" dirty="0" err="1" smtClean="0"/>
              <a:t>Sosyal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Ilimler</a:t>
            </a:r>
            <a:endParaRPr lang="de-DE" sz="2400" i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i="1" dirty="0" smtClean="0"/>
              <a:t>Ilmi Hayat – </a:t>
            </a:r>
            <a:r>
              <a:rPr lang="de-DE" sz="2400" i="1" dirty="0" err="1" smtClean="0"/>
              <a:t>Fen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ve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saglik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Bilimleri</a:t>
            </a:r>
            <a:endParaRPr lang="de-DE" sz="2400" i="1" dirty="0" smtClean="0"/>
          </a:p>
          <a:p>
            <a:pPr marL="342900" indent="-342900"/>
            <a:endParaRPr lang="de-DE" dirty="0" smtClean="0"/>
          </a:p>
          <a:p>
            <a:pPr marL="982980" lvl="1" indent="-342900"/>
            <a:endParaRPr lang="de-DE" dirty="0" smtClean="0"/>
          </a:p>
        </p:txBody>
      </p:sp>
      <p:pic>
        <p:nvPicPr>
          <p:cNvPr id="34818" name="Picture 2" descr="http://fikribeyan.net/resimler/haberler/1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25336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23728" y="188640"/>
            <a:ext cx="6840760" cy="61931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5"/>
            </a:pP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Kimya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 smtClean="0"/>
              <a:t>Bugünkü</a:t>
            </a:r>
            <a:r>
              <a:rPr lang="fr-FR" b="0" dirty="0" smtClean="0"/>
              <a:t> modern </a:t>
            </a:r>
            <a:r>
              <a:rPr lang="fr-FR" b="0" dirty="0" err="1" smtClean="0"/>
              <a:t>kimyanin</a:t>
            </a:r>
            <a:r>
              <a:rPr lang="fr-FR" b="0" dirty="0" smtClean="0"/>
              <a:t> </a:t>
            </a:r>
            <a:r>
              <a:rPr lang="fr-FR" b="0" dirty="0" err="1" smtClean="0"/>
              <a:t>temelleri</a:t>
            </a:r>
            <a:r>
              <a:rPr lang="fr-FR" b="0" dirty="0" smtClean="0"/>
              <a:t> islâm </a:t>
            </a:r>
            <a:r>
              <a:rPr lang="fr-FR" b="0" dirty="0" err="1" smtClean="0"/>
              <a:t>medeniyetinde</a:t>
            </a:r>
            <a:r>
              <a:rPr lang="fr-FR" b="0" dirty="0" smtClean="0"/>
              <a:t> </a:t>
            </a:r>
            <a:r>
              <a:rPr lang="fr-FR" b="0" dirty="0" err="1" smtClean="0"/>
              <a:t>atilmistir</a:t>
            </a:r>
            <a:r>
              <a:rPr lang="fr-FR" b="0" dirty="0" smtClean="0"/>
              <a:t>. 	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 smtClean="0"/>
              <a:t>Kimya</a:t>
            </a:r>
            <a:r>
              <a:rPr lang="fr-FR" b="0" dirty="0" smtClean="0"/>
              <a:t> </a:t>
            </a:r>
            <a:r>
              <a:rPr lang="fr-FR" b="0" dirty="0" err="1" smtClean="0"/>
              <a:t>ilminin</a:t>
            </a:r>
            <a:r>
              <a:rPr lang="fr-FR" b="0" dirty="0" smtClean="0"/>
              <a:t> en </a:t>
            </a:r>
            <a:r>
              <a:rPr lang="fr-FR" b="0" dirty="0" err="1" smtClean="0"/>
              <a:t>ünlü</a:t>
            </a:r>
            <a:r>
              <a:rPr lang="fr-FR" b="0" dirty="0" smtClean="0"/>
              <a:t> </a:t>
            </a:r>
            <a:r>
              <a:rPr lang="fr-FR" b="0" dirty="0" err="1" smtClean="0"/>
              <a:t>ismi</a:t>
            </a:r>
            <a:r>
              <a:rPr lang="fr-FR" b="0" dirty="0" smtClean="0"/>
              <a:t> </a:t>
            </a:r>
            <a:r>
              <a:rPr lang="fr-FR" b="0" dirty="0" err="1" smtClean="0"/>
              <a:t>olan</a:t>
            </a:r>
            <a:r>
              <a:rPr lang="fr-FR" b="0" dirty="0" smtClean="0"/>
              <a:t>, </a:t>
            </a:r>
            <a:r>
              <a:rPr lang="fr-FR" b="0" dirty="0" err="1" smtClean="0"/>
              <a:t>tabiât</a:t>
            </a:r>
            <a:r>
              <a:rPr lang="fr-FR" b="0" dirty="0" smtClean="0"/>
              <a:t> </a:t>
            </a:r>
            <a:r>
              <a:rPr lang="fr-FR" b="0" dirty="0" err="1" smtClean="0"/>
              <a:t>filozofu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çok</a:t>
            </a:r>
            <a:r>
              <a:rPr lang="fr-FR" b="0" dirty="0" smtClean="0"/>
              <a:t> </a:t>
            </a:r>
            <a:r>
              <a:rPr lang="fr-FR" b="0" dirty="0" err="1" smtClean="0"/>
              <a:t>yönlü</a:t>
            </a:r>
            <a:r>
              <a:rPr lang="fr-FR" b="0" dirty="0" smtClean="0"/>
              <a:t> alim </a:t>
            </a:r>
            <a:r>
              <a:rPr lang="fr-FR" b="0" dirty="0" err="1" smtClean="0"/>
              <a:t>Câbir</a:t>
            </a:r>
            <a:r>
              <a:rPr lang="fr-FR" b="0" dirty="0" smtClean="0"/>
              <a:t> b. </a:t>
            </a:r>
            <a:r>
              <a:rPr lang="fr-FR" b="0" dirty="0" err="1" smtClean="0"/>
              <a:t>Hayyan</a:t>
            </a:r>
            <a:r>
              <a:rPr lang="fr-FR" b="0" dirty="0" smtClean="0"/>
              <a:t>: </a:t>
            </a:r>
            <a:r>
              <a:rPr lang="fr-FR" b="0" dirty="0" err="1" smtClean="0"/>
              <a:t>Kûfe’de</a:t>
            </a:r>
            <a:r>
              <a:rPr lang="fr-FR" b="0" dirty="0" smtClean="0"/>
              <a:t> </a:t>
            </a:r>
            <a:r>
              <a:rPr lang="fr-FR" b="0" dirty="0" err="1" smtClean="0"/>
              <a:t>kendisi</a:t>
            </a:r>
            <a:r>
              <a:rPr lang="fr-FR" b="0" dirty="0" smtClean="0"/>
              <a:t> </a:t>
            </a:r>
            <a:r>
              <a:rPr lang="fr-FR" b="0" dirty="0" err="1" smtClean="0"/>
              <a:t>için</a:t>
            </a:r>
            <a:r>
              <a:rPr lang="fr-FR" b="0" dirty="0" smtClean="0"/>
              <a:t> </a:t>
            </a:r>
            <a:r>
              <a:rPr lang="fr-FR" b="0" dirty="0" err="1" smtClean="0"/>
              <a:t>bir</a:t>
            </a:r>
            <a:r>
              <a:rPr lang="fr-FR" b="0" dirty="0" smtClean="0"/>
              <a:t> </a:t>
            </a:r>
            <a:r>
              <a:rPr lang="fr-FR" b="0" dirty="0" err="1" smtClean="0"/>
              <a:t>laboratuvar</a:t>
            </a:r>
            <a:r>
              <a:rPr lang="fr-FR" b="0" dirty="0" smtClean="0"/>
              <a:t> </a:t>
            </a:r>
            <a:r>
              <a:rPr lang="fr-FR" b="0" dirty="0" err="1" smtClean="0"/>
              <a:t>yaptirmistir</a:t>
            </a:r>
            <a:r>
              <a:rPr lang="fr-FR" b="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 smtClean="0"/>
              <a:t>Mûslümanlar</a:t>
            </a:r>
            <a:r>
              <a:rPr lang="fr-FR" b="0" dirty="0" smtClean="0"/>
              <a:t>, </a:t>
            </a:r>
            <a:r>
              <a:rPr lang="fr-FR" b="0" dirty="0" err="1" smtClean="0"/>
              <a:t>kimyasal</a:t>
            </a:r>
            <a:r>
              <a:rPr lang="fr-FR" b="0" dirty="0" smtClean="0"/>
              <a:t> </a:t>
            </a:r>
            <a:r>
              <a:rPr lang="fr-FR" b="0" dirty="0" err="1" smtClean="0"/>
              <a:t>islemler</a:t>
            </a:r>
            <a:r>
              <a:rPr lang="fr-FR" b="0" dirty="0" smtClean="0"/>
              <a:t> </a:t>
            </a:r>
            <a:r>
              <a:rPr lang="fr-FR" b="0" dirty="0" err="1" smtClean="0"/>
              <a:t>için</a:t>
            </a:r>
            <a:r>
              <a:rPr lang="fr-FR" b="0" dirty="0" smtClean="0"/>
              <a:t> </a:t>
            </a:r>
            <a:r>
              <a:rPr lang="fr-FR" b="0" dirty="0" err="1" smtClean="0"/>
              <a:t>toprak</a:t>
            </a:r>
            <a:r>
              <a:rPr lang="fr-FR" b="0" dirty="0" smtClean="0"/>
              <a:t>, </a:t>
            </a:r>
            <a:r>
              <a:rPr lang="fr-FR" b="0" dirty="0" err="1" smtClean="0"/>
              <a:t>maden</a:t>
            </a:r>
            <a:r>
              <a:rPr lang="fr-FR" b="0" dirty="0" smtClean="0"/>
              <a:t>, </a:t>
            </a:r>
            <a:r>
              <a:rPr lang="fr-FR" b="0" dirty="0" err="1" smtClean="0"/>
              <a:t>cam</a:t>
            </a:r>
            <a:r>
              <a:rPr lang="fr-FR" b="0" dirty="0" smtClean="0"/>
              <a:t>,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tahtadan</a:t>
            </a:r>
            <a:r>
              <a:rPr lang="fr-FR" b="0" dirty="0" smtClean="0"/>
              <a:t> </a:t>
            </a:r>
            <a:r>
              <a:rPr lang="fr-FR" b="0" dirty="0" err="1" smtClean="0"/>
              <a:t>yapilmis</a:t>
            </a:r>
            <a:r>
              <a:rPr lang="fr-FR" b="0" dirty="0" smtClean="0"/>
              <a:t> </a:t>
            </a:r>
            <a:r>
              <a:rPr lang="fr-FR" b="0" dirty="0" err="1" smtClean="0"/>
              <a:t>çesitli</a:t>
            </a:r>
            <a:r>
              <a:rPr lang="fr-FR" b="0" dirty="0" smtClean="0"/>
              <a:t> </a:t>
            </a:r>
            <a:r>
              <a:rPr lang="fr-FR" b="0" dirty="0" err="1" smtClean="0"/>
              <a:t>kaplar</a:t>
            </a:r>
            <a:r>
              <a:rPr lang="fr-FR" b="0" dirty="0" smtClean="0"/>
              <a:t> </a:t>
            </a:r>
            <a:r>
              <a:rPr lang="fr-FR" b="0" dirty="0" err="1" smtClean="0"/>
              <a:t>imal</a:t>
            </a:r>
            <a:r>
              <a:rPr lang="fr-FR" b="0" dirty="0" smtClean="0"/>
              <a:t> </a:t>
            </a:r>
            <a:r>
              <a:rPr lang="fr-FR" b="0" dirty="0" err="1" smtClean="0"/>
              <a:t>etmislerdir</a:t>
            </a:r>
            <a:r>
              <a:rPr lang="fr-FR" b="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 startAt="6"/>
            </a:pP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Biyoloji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Islâm </a:t>
            </a:r>
            <a:r>
              <a:rPr lang="fr-FR" b="0" dirty="0" err="1" smtClean="0"/>
              <a:t>bilim</a:t>
            </a:r>
            <a:r>
              <a:rPr lang="fr-FR" b="0" dirty="0" smtClean="0"/>
              <a:t> </a:t>
            </a:r>
            <a:r>
              <a:rPr lang="fr-FR" b="0" dirty="0" err="1" smtClean="0"/>
              <a:t>tarihinde</a:t>
            </a:r>
            <a:r>
              <a:rPr lang="fr-FR" b="0" dirty="0" smtClean="0"/>
              <a:t> </a:t>
            </a:r>
            <a:r>
              <a:rPr lang="fr-FR" b="0" dirty="0" err="1" smtClean="0"/>
              <a:t>genel</a:t>
            </a:r>
            <a:r>
              <a:rPr lang="fr-FR" b="0" dirty="0" smtClean="0"/>
              <a:t> </a:t>
            </a:r>
            <a:r>
              <a:rPr lang="fr-FR" b="0" dirty="0" err="1" smtClean="0"/>
              <a:t>biyolojin</a:t>
            </a:r>
            <a:r>
              <a:rPr lang="fr-FR" b="0" dirty="0" smtClean="0"/>
              <a:t> </a:t>
            </a:r>
            <a:r>
              <a:rPr lang="fr-FR" b="0" dirty="0" err="1" smtClean="0"/>
              <a:t>genel</a:t>
            </a:r>
            <a:r>
              <a:rPr lang="fr-FR" b="0" dirty="0" smtClean="0"/>
              <a:t> </a:t>
            </a:r>
            <a:r>
              <a:rPr lang="fr-FR" b="0" dirty="0" err="1" smtClean="0"/>
              <a:t>tabiât</a:t>
            </a:r>
            <a:r>
              <a:rPr lang="fr-FR" b="0" dirty="0" smtClean="0"/>
              <a:t> </a:t>
            </a:r>
            <a:r>
              <a:rPr lang="fr-FR" b="0" dirty="0" err="1" smtClean="0"/>
              <a:t>bilimleri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kozmoloji</a:t>
            </a:r>
            <a:r>
              <a:rPr lang="fr-FR" b="0" dirty="0" smtClean="0"/>
              <a:t> </a:t>
            </a:r>
            <a:r>
              <a:rPr lang="fr-FR" b="0" dirty="0" err="1" smtClean="0"/>
              <a:t>içinde</a:t>
            </a:r>
            <a:r>
              <a:rPr lang="fr-FR" b="0" dirty="0" smtClean="0"/>
              <a:t> </a:t>
            </a:r>
            <a:r>
              <a:rPr lang="fr-FR" b="0" dirty="0" err="1" smtClean="0"/>
              <a:t>gelismistir</a:t>
            </a:r>
            <a:r>
              <a:rPr lang="fr-FR" b="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 smtClean="0"/>
              <a:t>Câhiz</a:t>
            </a:r>
            <a:r>
              <a:rPr lang="fr-FR" b="0" dirty="0" smtClean="0"/>
              <a:t>, </a:t>
            </a:r>
            <a:r>
              <a:rPr lang="fr-FR" b="0" dirty="0" err="1" smtClean="0"/>
              <a:t>genel</a:t>
            </a:r>
            <a:r>
              <a:rPr lang="fr-FR" b="0" dirty="0" smtClean="0"/>
              <a:t> </a:t>
            </a:r>
            <a:r>
              <a:rPr lang="fr-FR" b="0" dirty="0" err="1" smtClean="0"/>
              <a:t>biyoloji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zooloji</a:t>
            </a:r>
            <a:r>
              <a:rPr lang="fr-FR" b="0" dirty="0" smtClean="0"/>
              <a:t> </a:t>
            </a:r>
            <a:r>
              <a:rPr lang="fr-FR" b="0" dirty="0" err="1" smtClean="0"/>
              <a:t>konusunda</a:t>
            </a:r>
            <a:r>
              <a:rPr lang="fr-FR" b="0" dirty="0" smtClean="0"/>
              <a:t> </a:t>
            </a:r>
            <a:r>
              <a:rPr lang="fr-FR" b="0" dirty="0" err="1" smtClean="0"/>
              <a:t>dikkate</a:t>
            </a:r>
            <a:r>
              <a:rPr lang="fr-FR" b="0" dirty="0" smtClean="0"/>
              <a:t> </a:t>
            </a:r>
            <a:r>
              <a:rPr lang="fr-FR" b="0" dirty="0" err="1" smtClean="0"/>
              <a:t>deger</a:t>
            </a:r>
            <a:r>
              <a:rPr lang="fr-FR" b="0" dirty="0" smtClean="0"/>
              <a:t> </a:t>
            </a:r>
            <a:r>
              <a:rPr lang="fr-FR" b="0" dirty="0" err="1" smtClean="0"/>
              <a:t>vermistir</a:t>
            </a:r>
            <a:r>
              <a:rPr lang="fr-FR" b="0" dirty="0" smtClean="0"/>
              <a:t>.</a:t>
            </a:r>
            <a:endParaRPr lang="tr-TR" b="0" dirty="0" smtClean="0"/>
          </a:p>
          <a:p>
            <a:pPr marL="342900" indent="-342900">
              <a:lnSpc>
                <a:spcPct val="150000"/>
              </a:lnSpc>
            </a:pPr>
            <a:endParaRPr lang="tr-TR" b="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647395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lphaLcPeriod" startAt="7"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Botanik</a:t>
            </a:r>
            <a:endParaRPr lang="fr-F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 smtClean="0"/>
              <a:t>Bitkiler</a:t>
            </a:r>
            <a:r>
              <a:rPr lang="fr-FR" dirty="0" smtClean="0"/>
              <a:t> </a:t>
            </a:r>
            <a:r>
              <a:rPr lang="fr-FR" dirty="0" err="1" smtClean="0"/>
              <a:t>tedavi</a:t>
            </a:r>
            <a:r>
              <a:rPr lang="fr-FR" dirty="0" smtClean="0"/>
              <a:t> </a:t>
            </a:r>
            <a:r>
              <a:rPr lang="fr-FR" dirty="0" err="1" smtClean="0"/>
              <a:t>amaciyla</a:t>
            </a:r>
            <a:r>
              <a:rPr lang="fr-FR" dirty="0" smtClean="0"/>
              <a:t> da </a:t>
            </a:r>
            <a:r>
              <a:rPr lang="fr-FR" dirty="0" err="1" smtClean="0"/>
              <a:t>kullanildigi</a:t>
            </a:r>
            <a:r>
              <a:rPr lang="fr-FR" dirty="0" smtClean="0"/>
              <a:t> </a:t>
            </a:r>
            <a:r>
              <a:rPr lang="fr-FR" dirty="0" err="1" smtClean="0"/>
              <a:t>icin</a:t>
            </a:r>
            <a:r>
              <a:rPr lang="fr-FR" dirty="0" smtClean="0"/>
              <a:t>, </a:t>
            </a:r>
            <a:r>
              <a:rPr lang="fr-FR" dirty="0" err="1" smtClean="0"/>
              <a:t>botanikle</a:t>
            </a:r>
            <a:r>
              <a:rPr lang="fr-FR" dirty="0" smtClean="0"/>
              <a:t> </a:t>
            </a:r>
            <a:r>
              <a:rPr lang="fr-FR" dirty="0" err="1" smtClean="0"/>
              <a:t>ilgili</a:t>
            </a:r>
            <a:r>
              <a:rPr lang="fr-FR" dirty="0" smtClean="0"/>
              <a:t> </a:t>
            </a:r>
            <a:r>
              <a:rPr lang="fr-FR" dirty="0" err="1" smtClean="0"/>
              <a:t>eserler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calismalar</a:t>
            </a:r>
            <a:r>
              <a:rPr lang="fr-FR" dirty="0" smtClean="0"/>
              <a:t> </a:t>
            </a:r>
            <a:r>
              <a:rPr lang="fr-FR" dirty="0" err="1" smtClean="0"/>
              <a:t>ortaya</a:t>
            </a:r>
            <a:r>
              <a:rPr lang="fr-FR" dirty="0" smtClean="0"/>
              <a:t> </a:t>
            </a:r>
            <a:r>
              <a:rPr lang="fr-FR" dirty="0" err="1" smtClean="0"/>
              <a:t>cikmaya</a:t>
            </a:r>
            <a:r>
              <a:rPr lang="fr-FR" dirty="0" smtClean="0"/>
              <a:t> </a:t>
            </a:r>
            <a:r>
              <a:rPr lang="fr-FR" dirty="0" err="1" smtClean="0"/>
              <a:t>baslamistir</a:t>
            </a:r>
            <a:r>
              <a:rPr lang="fr-FR" dirty="0" smtClean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 smtClean="0"/>
              <a:t>Bîrûnî</a:t>
            </a:r>
            <a:r>
              <a:rPr lang="fr-FR" dirty="0" smtClean="0"/>
              <a:t>, </a:t>
            </a:r>
            <a:r>
              <a:rPr lang="fr-FR" dirty="0" err="1" smtClean="0"/>
              <a:t>botanik</a:t>
            </a:r>
            <a:r>
              <a:rPr lang="fr-FR" dirty="0" smtClean="0"/>
              <a:t> </a:t>
            </a:r>
            <a:r>
              <a:rPr lang="fr-FR" dirty="0" err="1" smtClean="0"/>
              <a:t>alaninda</a:t>
            </a:r>
            <a:r>
              <a:rPr lang="fr-FR" dirty="0" smtClean="0"/>
              <a:t> </a:t>
            </a:r>
            <a:r>
              <a:rPr lang="fr-FR" dirty="0" err="1" smtClean="0"/>
              <a:t>özel</a:t>
            </a:r>
            <a:r>
              <a:rPr lang="fr-FR" dirty="0" smtClean="0"/>
              <a:t> </a:t>
            </a:r>
            <a:r>
              <a:rPr lang="fr-FR" dirty="0" err="1" smtClean="0"/>
              <a:t>çalismalar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gözlemler</a:t>
            </a:r>
            <a:r>
              <a:rPr lang="fr-FR" dirty="0" smtClean="0"/>
              <a:t> </a:t>
            </a:r>
            <a:r>
              <a:rPr lang="fr-FR" dirty="0" err="1" smtClean="0"/>
              <a:t>yapmis</a:t>
            </a:r>
            <a:r>
              <a:rPr lang="fr-FR" dirty="0" smtClean="0"/>
              <a:t>, </a:t>
            </a:r>
            <a:r>
              <a:rPr lang="fr-FR" dirty="0" err="1" smtClean="0"/>
              <a:t>bitkisel</a:t>
            </a:r>
            <a:r>
              <a:rPr lang="fr-FR" dirty="0" smtClean="0"/>
              <a:t> </a:t>
            </a:r>
            <a:r>
              <a:rPr lang="fr-FR" dirty="0" err="1" smtClean="0"/>
              <a:t>ilaç</a:t>
            </a:r>
            <a:r>
              <a:rPr lang="fr-FR" dirty="0" smtClean="0"/>
              <a:t> </a:t>
            </a:r>
            <a:r>
              <a:rPr lang="fr-FR" dirty="0" err="1" smtClean="0"/>
              <a:t>listesi</a:t>
            </a:r>
            <a:r>
              <a:rPr lang="fr-FR" dirty="0" smtClean="0"/>
              <a:t> </a:t>
            </a:r>
            <a:r>
              <a:rPr lang="fr-FR" dirty="0" err="1" smtClean="0"/>
              <a:t>hazirlamis</a:t>
            </a:r>
            <a:r>
              <a:rPr lang="fr-FR" dirty="0" smtClean="0"/>
              <a:t>.</a:t>
            </a:r>
          </a:p>
          <a:p>
            <a:pPr marL="457200" indent="-457200">
              <a:lnSpc>
                <a:spcPct val="160000"/>
              </a:lnSpc>
              <a:buFont typeface="+mj-lt"/>
              <a:buAutoNum type="alphaLcPeriod" startAt="8"/>
            </a:pP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Zooloji</a:t>
            </a:r>
            <a:endParaRPr lang="de-DE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 smtClean="0"/>
              <a:t>Kur’an’da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hadislerde</a:t>
            </a:r>
            <a:r>
              <a:rPr lang="fr-FR" dirty="0" smtClean="0"/>
              <a:t> </a:t>
            </a:r>
            <a:r>
              <a:rPr lang="fr-FR" dirty="0" err="1" smtClean="0"/>
              <a:t>hayvanlardan</a:t>
            </a:r>
            <a:r>
              <a:rPr lang="fr-FR" dirty="0" smtClean="0"/>
              <a:t> </a:t>
            </a:r>
            <a:r>
              <a:rPr lang="fr-FR" dirty="0" err="1" smtClean="0"/>
              <a:t>sikça</a:t>
            </a:r>
            <a:r>
              <a:rPr lang="fr-FR" dirty="0" smtClean="0"/>
              <a:t> </a:t>
            </a:r>
            <a:r>
              <a:rPr lang="fr-FR" dirty="0" err="1" smtClean="0"/>
              <a:t>bahsedilmistir</a:t>
            </a:r>
            <a:r>
              <a:rPr lang="fr-FR" dirty="0" smtClean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 smtClean="0"/>
              <a:t>Hayvanlar</a:t>
            </a:r>
            <a:r>
              <a:rPr lang="fr-FR" dirty="0" smtClean="0"/>
              <a:t> </a:t>
            </a:r>
            <a:r>
              <a:rPr lang="fr-FR" dirty="0" err="1" smtClean="0"/>
              <a:t>alaninda</a:t>
            </a:r>
            <a:r>
              <a:rPr lang="fr-FR" dirty="0" smtClean="0"/>
              <a:t> </a:t>
            </a:r>
            <a:r>
              <a:rPr lang="fr-FR" dirty="0" err="1" smtClean="0"/>
              <a:t>yazanlar</a:t>
            </a:r>
            <a:r>
              <a:rPr lang="fr-FR" dirty="0" smtClean="0"/>
              <a:t>, </a:t>
            </a:r>
            <a:r>
              <a:rPr lang="fr-FR" dirty="0" err="1" smtClean="0"/>
              <a:t>yasayislarinin</a:t>
            </a:r>
            <a:r>
              <a:rPr lang="fr-FR" dirty="0" smtClean="0"/>
              <a:t>, </a:t>
            </a:r>
            <a:r>
              <a:rPr lang="fr-FR" dirty="0" err="1" smtClean="0"/>
              <a:t>morfolojik</a:t>
            </a:r>
            <a:r>
              <a:rPr lang="fr-FR" dirty="0" smtClean="0"/>
              <a:t> </a:t>
            </a:r>
            <a:r>
              <a:rPr lang="fr-FR" dirty="0" err="1" smtClean="0"/>
              <a:t>özelliklerini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karakterlerini</a:t>
            </a:r>
            <a:r>
              <a:rPr lang="fr-FR" dirty="0" smtClean="0"/>
              <a:t> </a:t>
            </a:r>
            <a:r>
              <a:rPr lang="fr-FR" dirty="0" err="1" smtClean="0"/>
              <a:t>yansitan</a:t>
            </a:r>
            <a:r>
              <a:rPr lang="fr-FR" dirty="0" smtClean="0"/>
              <a:t> </a:t>
            </a:r>
            <a:r>
              <a:rPr lang="fr-FR" dirty="0" err="1" smtClean="0"/>
              <a:t>yönüyle</a:t>
            </a:r>
            <a:endParaRPr lang="tr-TR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ele</a:t>
            </a:r>
            <a:r>
              <a:rPr lang="fr-FR" dirty="0" smtClean="0"/>
              <a:t> </a:t>
            </a:r>
            <a:r>
              <a:rPr lang="fr-FR" dirty="0" err="1" smtClean="0"/>
              <a:t>almislar</a:t>
            </a:r>
            <a:r>
              <a:rPr lang="fr-FR" dirty="0" smtClean="0"/>
              <a:t>, </a:t>
            </a:r>
            <a:r>
              <a:rPr lang="fr-FR" dirty="0" err="1" smtClean="0"/>
              <a:t>insanlara</a:t>
            </a:r>
            <a:r>
              <a:rPr lang="fr-FR" dirty="0" smtClean="0"/>
              <a:t> </a:t>
            </a:r>
            <a:r>
              <a:rPr lang="fr-FR" dirty="0" err="1" smtClean="0"/>
              <a:t>zararlarini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endParaRPr lang="tr-TR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faydalarini</a:t>
            </a:r>
            <a:r>
              <a:rPr lang="fr-FR" dirty="0" smtClean="0"/>
              <a:t> </a:t>
            </a:r>
            <a:r>
              <a:rPr lang="fr-FR" dirty="0" err="1" smtClean="0"/>
              <a:t>islemislerdir</a:t>
            </a:r>
            <a:r>
              <a:rPr lang="fr-FR" dirty="0" smtClean="0"/>
              <a:t>.</a:t>
            </a:r>
            <a:endParaRPr lang="tr-TR" dirty="0" smtClean="0"/>
          </a:p>
          <a:p>
            <a:pPr marL="457200" indent="-457200">
              <a:buNone/>
            </a:pPr>
            <a:endParaRPr lang="tr-TR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12290" name="Picture 2" descr="http://t0.gstatic.com/images?q=tbn:ANd9GcRyuUM2MXxFMqyKbYKal7MktFCadIQwY-hn-kFlsx7nZAyIG3h2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285860"/>
            <a:ext cx="1800225" cy="2286001"/>
          </a:xfrm>
          <a:prstGeom prst="rect">
            <a:avLst/>
          </a:prstGeom>
          <a:noFill/>
        </p:spPr>
      </p:pic>
      <p:pic>
        <p:nvPicPr>
          <p:cNvPr id="12292" name="Picture 4" descr="http://t0.gstatic.com/images?q=tbn:ANd9GcSc4gTp7uBaHIjXWKiSCeoo9yHZytHuzkL4q-MiXZgeRars6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5019675"/>
            <a:ext cx="249555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body" idx="1"/>
          </p:nvPr>
        </p:nvSpPr>
        <p:spPr>
          <a:xfrm>
            <a:off x="2195736" y="0"/>
            <a:ext cx="6768752" cy="68580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9"/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Tip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Eczacilik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 smtClean="0"/>
              <a:t>Müslümanlar</a:t>
            </a:r>
            <a:r>
              <a:rPr lang="fr-FR" b="0" dirty="0" smtClean="0"/>
              <a:t> </a:t>
            </a:r>
            <a:r>
              <a:rPr lang="fr-FR" b="0" dirty="0" err="1" smtClean="0"/>
              <a:t>alimlerin</a:t>
            </a:r>
            <a:r>
              <a:rPr lang="fr-FR" b="0" dirty="0" smtClean="0"/>
              <a:t> </a:t>
            </a:r>
            <a:r>
              <a:rPr lang="fr-FR" b="0" dirty="0" err="1" smtClean="0"/>
              <a:t>çogu</a:t>
            </a:r>
            <a:r>
              <a:rPr lang="fr-FR" b="0" dirty="0" smtClean="0"/>
              <a:t> </a:t>
            </a:r>
            <a:r>
              <a:rPr lang="fr-FR" b="0" dirty="0" err="1" smtClean="0"/>
              <a:t>ayni</a:t>
            </a:r>
            <a:r>
              <a:rPr lang="fr-FR" b="0" dirty="0" smtClean="0"/>
              <a:t>  </a:t>
            </a:r>
            <a:r>
              <a:rPr lang="fr-FR" b="0" dirty="0" err="1" smtClean="0"/>
              <a:t>zamanda</a:t>
            </a:r>
            <a:r>
              <a:rPr lang="fr-FR" b="0" dirty="0" smtClean="0"/>
              <a:t> </a:t>
            </a:r>
            <a:r>
              <a:rPr lang="fr-FR" b="0" dirty="0" err="1" smtClean="0"/>
              <a:t>birer</a:t>
            </a:r>
            <a:r>
              <a:rPr lang="fr-FR" b="0" dirty="0" smtClean="0"/>
              <a:t> </a:t>
            </a:r>
            <a:r>
              <a:rPr lang="fr-FR" b="0" dirty="0" err="1" smtClean="0"/>
              <a:t>tabipdiler</a:t>
            </a:r>
            <a:r>
              <a:rPr lang="fr-FR" b="0" dirty="0" smtClean="0"/>
              <a:t>. Islam </a:t>
            </a:r>
            <a:r>
              <a:rPr lang="fr-FR" b="0" dirty="0" err="1" smtClean="0"/>
              <a:t>tibbi</a:t>
            </a:r>
            <a:r>
              <a:rPr lang="fr-FR" b="0" dirty="0" smtClean="0"/>
              <a:t> </a:t>
            </a:r>
            <a:r>
              <a:rPr lang="fr-FR" b="0" dirty="0" err="1" smtClean="0"/>
              <a:t>çevre</a:t>
            </a:r>
            <a:r>
              <a:rPr lang="fr-FR" b="0" dirty="0" smtClean="0"/>
              <a:t> </a:t>
            </a:r>
            <a:r>
              <a:rPr lang="fr-FR" b="0" dirty="0" err="1" smtClean="0"/>
              <a:t>kültürlerden</a:t>
            </a:r>
            <a:r>
              <a:rPr lang="fr-FR" b="0" dirty="0" smtClean="0"/>
              <a:t> </a:t>
            </a:r>
            <a:r>
              <a:rPr lang="fr-FR" b="0" dirty="0" err="1" smtClean="0"/>
              <a:t>etkilenmistir</a:t>
            </a:r>
            <a:r>
              <a:rPr lang="fr-FR" b="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 smtClean="0"/>
              <a:t>Ebû</a:t>
            </a:r>
            <a:r>
              <a:rPr lang="fr-FR" b="0" dirty="0" smtClean="0"/>
              <a:t> </a:t>
            </a:r>
            <a:r>
              <a:rPr lang="fr-FR" b="0" dirty="0" err="1" smtClean="0"/>
              <a:t>Bekir</a:t>
            </a:r>
            <a:r>
              <a:rPr lang="fr-FR" b="0" dirty="0" smtClean="0"/>
              <a:t> </a:t>
            </a:r>
            <a:r>
              <a:rPr lang="fr-FR" b="0" dirty="0" err="1" smtClean="0"/>
              <a:t>Râzî</a:t>
            </a:r>
            <a:r>
              <a:rPr lang="fr-FR" b="0" dirty="0" smtClean="0"/>
              <a:t> ile islam </a:t>
            </a:r>
            <a:r>
              <a:rPr lang="fr-FR" b="0" dirty="0" err="1" smtClean="0"/>
              <a:t>tibbi</a:t>
            </a:r>
            <a:r>
              <a:rPr lang="fr-FR" b="0" dirty="0" smtClean="0"/>
              <a:t> </a:t>
            </a:r>
            <a:r>
              <a:rPr lang="fr-FR" b="0" dirty="0" err="1" smtClean="0"/>
              <a:t>büyük</a:t>
            </a:r>
            <a:r>
              <a:rPr lang="fr-FR" b="0" dirty="0" smtClean="0"/>
              <a:t> </a:t>
            </a:r>
            <a:r>
              <a:rPr lang="fr-FR" b="0" dirty="0" err="1" smtClean="0"/>
              <a:t>gelisme</a:t>
            </a:r>
            <a:r>
              <a:rPr lang="fr-FR" b="0" dirty="0" smtClean="0"/>
              <a:t> </a:t>
            </a:r>
            <a:r>
              <a:rPr lang="fr-FR" b="0" dirty="0" err="1" smtClean="0"/>
              <a:t>saglamistir</a:t>
            </a:r>
            <a:r>
              <a:rPr lang="fr-FR" b="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Ali b. Isa el-</a:t>
            </a:r>
            <a:r>
              <a:rPr lang="fr-FR" b="0" dirty="0" err="1" smtClean="0"/>
              <a:t>Kehhâl</a:t>
            </a:r>
            <a:r>
              <a:rPr lang="fr-FR" b="0" dirty="0" smtClean="0"/>
              <a:t>, </a:t>
            </a:r>
            <a:r>
              <a:rPr lang="fr-FR" b="0" dirty="0" err="1" smtClean="0"/>
              <a:t>göz</a:t>
            </a:r>
            <a:r>
              <a:rPr lang="fr-FR" b="0" dirty="0" smtClean="0"/>
              <a:t> </a:t>
            </a:r>
            <a:r>
              <a:rPr lang="fr-FR" b="0" dirty="0" err="1" smtClean="0"/>
              <a:t>hastaliklari</a:t>
            </a:r>
            <a:r>
              <a:rPr lang="fr-FR" b="0" dirty="0" smtClean="0"/>
              <a:t> </a:t>
            </a:r>
            <a:r>
              <a:rPr lang="fr-FR" b="0" dirty="0" err="1" smtClean="0"/>
              <a:t>üzerine</a:t>
            </a:r>
            <a:r>
              <a:rPr lang="fr-FR" b="0" dirty="0" smtClean="0"/>
              <a:t> </a:t>
            </a:r>
            <a:r>
              <a:rPr lang="fr-FR" b="0" dirty="0" err="1" smtClean="0"/>
              <a:t>yaptigi</a:t>
            </a:r>
            <a:r>
              <a:rPr lang="fr-FR" b="0" dirty="0" smtClean="0"/>
              <a:t> </a:t>
            </a:r>
            <a:r>
              <a:rPr lang="fr-FR" b="0" dirty="0" err="1" smtClean="0"/>
              <a:t>çalismalarla</a:t>
            </a:r>
            <a:r>
              <a:rPr lang="fr-FR" b="0" dirty="0" smtClean="0"/>
              <a:t> </a:t>
            </a:r>
            <a:r>
              <a:rPr lang="fr-FR" b="0" dirty="0" err="1" smtClean="0"/>
              <a:t>ün</a:t>
            </a:r>
            <a:r>
              <a:rPr lang="fr-FR" b="0" dirty="0" smtClean="0"/>
              <a:t> </a:t>
            </a:r>
            <a:r>
              <a:rPr lang="fr-FR" b="0" dirty="0" err="1" smtClean="0"/>
              <a:t>kazanmis</a:t>
            </a:r>
            <a:r>
              <a:rPr lang="fr-FR" b="0" dirty="0" smtClean="0"/>
              <a:t>, Islâm </a:t>
            </a:r>
            <a:r>
              <a:rPr lang="fr-FR" b="0" dirty="0" err="1" smtClean="0"/>
              <a:t>dünyasinin</a:t>
            </a:r>
            <a:r>
              <a:rPr lang="fr-FR" b="0" dirty="0" smtClean="0"/>
              <a:t> en </a:t>
            </a:r>
            <a:r>
              <a:rPr lang="fr-FR" b="0" dirty="0" err="1" smtClean="0"/>
              <a:t>büyük</a:t>
            </a:r>
            <a:r>
              <a:rPr lang="fr-FR" b="0" dirty="0" smtClean="0"/>
              <a:t> </a:t>
            </a:r>
            <a:r>
              <a:rPr lang="fr-FR" b="0" dirty="0" err="1" smtClean="0"/>
              <a:t>hekimlerinden</a:t>
            </a:r>
            <a:r>
              <a:rPr lang="fr-FR" b="0" dirty="0" smtClean="0"/>
              <a:t> </a:t>
            </a:r>
            <a:r>
              <a:rPr lang="fr-FR" b="0" dirty="0" err="1" smtClean="0"/>
              <a:t>birisiydi</a:t>
            </a:r>
            <a:r>
              <a:rPr lang="fr-FR" b="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Ibn </a:t>
            </a:r>
            <a:r>
              <a:rPr lang="fr-FR" b="0" dirty="0" err="1" smtClean="0"/>
              <a:t>Sinâ</a:t>
            </a:r>
            <a:r>
              <a:rPr lang="fr-FR" b="0" dirty="0" smtClean="0"/>
              <a:t> </a:t>
            </a:r>
            <a:r>
              <a:rPr lang="fr-FR" b="0" dirty="0" err="1" smtClean="0"/>
              <a:t>dunya</a:t>
            </a:r>
            <a:r>
              <a:rPr lang="fr-FR" b="0" dirty="0" smtClean="0"/>
              <a:t> tip </a:t>
            </a:r>
            <a:r>
              <a:rPr lang="fr-FR" b="0" dirty="0" err="1" smtClean="0"/>
              <a:t>tarihin</a:t>
            </a:r>
            <a:r>
              <a:rPr lang="fr-FR" b="0" dirty="0" smtClean="0"/>
              <a:t> </a:t>
            </a:r>
            <a:r>
              <a:rPr lang="fr-FR" b="0" dirty="0" err="1" smtClean="0"/>
              <a:t>övündügü</a:t>
            </a:r>
            <a:r>
              <a:rPr lang="fr-FR" b="0" dirty="0" smtClean="0"/>
              <a:t> </a:t>
            </a:r>
            <a:r>
              <a:rPr lang="fr-FR" b="0" dirty="0" err="1" smtClean="0"/>
              <a:t>ve</a:t>
            </a:r>
            <a:r>
              <a:rPr lang="fr-FR" b="0" dirty="0" smtClean="0"/>
              <a:t> </a:t>
            </a:r>
            <a:r>
              <a:rPr lang="fr-FR" b="0" dirty="0" err="1" smtClean="0"/>
              <a:t>kendisiyle</a:t>
            </a:r>
            <a:r>
              <a:rPr lang="fr-FR" b="0" dirty="0" smtClean="0"/>
              <a:t> islâm </a:t>
            </a:r>
            <a:r>
              <a:rPr lang="fr-FR" b="0" dirty="0" err="1" smtClean="0"/>
              <a:t>tibbinin</a:t>
            </a:r>
            <a:r>
              <a:rPr lang="fr-FR" b="0" dirty="0" smtClean="0"/>
              <a:t> </a:t>
            </a:r>
            <a:r>
              <a:rPr lang="fr-FR" b="0" dirty="0" err="1" smtClean="0"/>
              <a:t>zirveye</a:t>
            </a:r>
            <a:r>
              <a:rPr lang="fr-FR" b="0" dirty="0" smtClean="0"/>
              <a:t> </a:t>
            </a:r>
            <a:r>
              <a:rPr lang="fr-FR" b="0" dirty="0" err="1" smtClean="0"/>
              <a:t>ulastigi</a:t>
            </a:r>
            <a:r>
              <a:rPr lang="fr-FR" b="0" dirty="0" smtClean="0"/>
              <a:t> </a:t>
            </a:r>
            <a:r>
              <a:rPr lang="fr-FR" b="0" dirty="0" err="1" smtClean="0"/>
              <a:t>bir</a:t>
            </a:r>
            <a:r>
              <a:rPr lang="fr-FR" b="0" dirty="0" smtClean="0"/>
              <a:t> </a:t>
            </a:r>
            <a:r>
              <a:rPr lang="fr-FR" b="0" dirty="0" err="1" smtClean="0"/>
              <a:t>sahsiyettir</a:t>
            </a:r>
            <a:r>
              <a:rPr lang="fr-FR" b="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Islam </a:t>
            </a:r>
            <a:r>
              <a:rPr lang="fr-FR" b="0" dirty="0" err="1" smtClean="0"/>
              <a:t>dünyasinda</a:t>
            </a:r>
            <a:r>
              <a:rPr lang="fr-FR" b="0" dirty="0" smtClean="0"/>
              <a:t> </a:t>
            </a:r>
            <a:r>
              <a:rPr lang="fr-FR" b="0" dirty="0" err="1" smtClean="0"/>
              <a:t>ünlü</a:t>
            </a:r>
            <a:r>
              <a:rPr lang="fr-FR" b="0" dirty="0" smtClean="0"/>
              <a:t> </a:t>
            </a:r>
            <a:r>
              <a:rPr lang="fr-FR" b="0" dirty="0" err="1" smtClean="0"/>
              <a:t>cerrahlar</a:t>
            </a:r>
            <a:r>
              <a:rPr lang="fr-FR" b="0" dirty="0" smtClean="0"/>
              <a:t> </a:t>
            </a:r>
            <a:r>
              <a:rPr lang="fr-FR" b="0" dirty="0" err="1" smtClean="0"/>
              <a:t>yetismistir</a:t>
            </a:r>
            <a:r>
              <a:rPr lang="fr-FR" b="0" dirty="0" smtClean="0"/>
              <a:t> </a:t>
            </a:r>
            <a:r>
              <a:rPr lang="fr-FR" b="0" dirty="0" err="1" smtClean="0"/>
              <a:t>Ebü’l-Kasim</a:t>
            </a:r>
            <a:r>
              <a:rPr lang="fr-FR" b="0" dirty="0" smtClean="0"/>
              <a:t> </a:t>
            </a:r>
            <a:r>
              <a:rPr lang="fr-FR" b="0" dirty="0" err="1" smtClean="0"/>
              <a:t>ez</a:t>
            </a:r>
            <a:r>
              <a:rPr lang="fr-FR" b="0" dirty="0" smtClean="0"/>
              <a:t>-</a:t>
            </a:r>
            <a:r>
              <a:rPr lang="fr-FR" b="0" dirty="0" err="1" smtClean="0"/>
              <a:t>Zehrâvî</a:t>
            </a:r>
            <a:r>
              <a:rPr lang="fr-FR" b="0" dirty="0" smtClean="0"/>
              <a:t> </a:t>
            </a:r>
            <a:r>
              <a:rPr lang="fr-FR" b="0" dirty="0" err="1" smtClean="0"/>
              <a:t>gibi</a:t>
            </a:r>
            <a:r>
              <a:rPr lang="fr-FR" b="0" dirty="0" smtClean="0"/>
              <a:t> </a:t>
            </a:r>
            <a:r>
              <a:rPr lang="fr-FR" b="0" dirty="0" err="1" smtClean="0"/>
              <a:t>müslüman</a:t>
            </a:r>
            <a:r>
              <a:rPr lang="fr-FR" b="0" dirty="0" smtClean="0"/>
              <a:t> </a:t>
            </a:r>
            <a:r>
              <a:rPr lang="fr-FR" b="0" dirty="0" err="1" smtClean="0"/>
              <a:t>cerrahlarin</a:t>
            </a:r>
            <a:r>
              <a:rPr lang="fr-FR" b="0" dirty="0" smtClean="0"/>
              <a:t> en </a:t>
            </a:r>
            <a:r>
              <a:rPr lang="fr-FR" b="0" dirty="0" err="1" smtClean="0"/>
              <a:t>üstünü</a:t>
            </a:r>
            <a:r>
              <a:rPr lang="fr-FR" b="0" dirty="0" smtClean="0"/>
              <a:t> </a:t>
            </a:r>
            <a:r>
              <a:rPr lang="fr-FR" b="0" dirty="0" err="1" smtClean="0"/>
              <a:t>olarak</a:t>
            </a:r>
            <a:r>
              <a:rPr lang="fr-FR" b="0" dirty="0" smtClean="0"/>
              <a:t> </a:t>
            </a:r>
            <a:r>
              <a:rPr lang="fr-FR" b="0" dirty="0" err="1" smtClean="0"/>
              <a:t>kabul</a:t>
            </a:r>
            <a:r>
              <a:rPr lang="fr-FR" b="0" dirty="0" smtClean="0"/>
              <a:t> </a:t>
            </a:r>
            <a:r>
              <a:rPr lang="fr-FR" b="0" dirty="0" err="1" smtClean="0"/>
              <a:t>edilir</a:t>
            </a:r>
            <a:r>
              <a:rPr lang="fr-FR" b="0" dirty="0" smtClean="0"/>
              <a:t>; </a:t>
            </a:r>
            <a:r>
              <a:rPr lang="fr-FR" b="0" dirty="0" err="1" smtClean="0"/>
              <a:t>birçok</a:t>
            </a:r>
            <a:r>
              <a:rPr lang="fr-FR" b="0" dirty="0" smtClean="0"/>
              <a:t> </a:t>
            </a:r>
            <a:r>
              <a:rPr lang="fr-FR" b="0" dirty="0" err="1" smtClean="0"/>
              <a:t>ameliyati</a:t>
            </a:r>
            <a:r>
              <a:rPr lang="fr-FR" b="0" dirty="0" smtClean="0"/>
              <a:t> tarif </a:t>
            </a:r>
            <a:r>
              <a:rPr lang="fr-FR" b="0" dirty="0" err="1" smtClean="0"/>
              <a:t>etmis</a:t>
            </a:r>
            <a:r>
              <a:rPr lang="fr-FR" b="0" dirty="0" smtClean="0"/>
              <a:t>, </a:t>
            </a:r>
            <a:r>
              <a:rPr lang="fr-FR" b="0" dirty="0" err="1" smtClean="0"/>
              <a:t>kanamalarin</a:t>
            </a:r>
            <a:r>
              <a:rPr lang="fr-FR" b="0" dirty="0" smtClean="0"/>
              <a:t> </a:t>
            </a:r>
            <a:r>
              <a:rPr lang="fr-FR" b="0" dirty="0" err="1" smtClean="0"/>
              <a:t>nasil</a:t>
            </a:r>
            <a:r>
              <a:rPr lang="fr-FR" b="0" dirty="0" smtClean="0"/>
              <a:t> </a:t>
            </a:r>
            <a:r>
              <a:rPr lang="fr-FR" b="0" dirty="0" err="1" smtClean="0"/>
              <a:t>durduruldugunu</a:t>
            </a:r>
            <a:r>
              <a:rPr lang="fr-FR" b="0" dirty="0" smtClean="0"/>
              <a:t> </a:t>
            </a:r>
            <a:r>
              <a:rPr lang="fr-FR" b="0" dirty="0" err="1" smtClean="0"/>
              <a:t>aciklamis</a:t>
            </a:r>
            <a:r>
              <a:rPr lang="fr-FR" b="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smtClean="0"/>
              <a:t>Tip </a:t>
            </a:r>
            <a:r>
              <a:rPr lang="fr-FR" b="0" dirty="0" err="1" smtClean="0"/>
              <a:t>tarihinde</a:t>
            </a:r>
            <a:r>
              <a:rPr lang="fr-FR" b="0" dirty="0" smtClean="0"/>
              <a:t> </a:t>
            </a:r>
            <a:r>
              <a:rPr lang="fr-FR" b="0" dirty="0" err="1" smtClean="0"/>
              <a:t>ameliyatlarda</a:t>
            </a:r>
            <a:r>
              <a:rPr lang="fr-FR" b="0" dirty="0" smtClean="0"/>
              <a:t> </a:t>
            </a:r>
            <a:r>
              <a:rPr lang="fr-FR" b="0" dirty="0" err="1" smtClean="0"/>
              <a:t>anestezi</a:t>
            </a:r>
            <a:r>
              <a:rPr lang="fr-FR" b="0" dirty="0" smtClean="0"/>
              <a:t> </a:t>
            </a:r>
            <a:r>
              <a:rPr lang="fr-FR" b="0" dirty="0" err="1" smtClean="0"/>
              <a:t>ilk</a:t>
            </a:r>
            <a:r>
              <a:rPr lang="fr-FR" b="0" dirty="0" smtClean="0"/>
              <a:t> </a:t>
            </a:r>
            <a:r>
              <a:rPr lang="fr-FR" b="0" dirty="0" err="1" smtClean="0"/>
              <a:t>defa</a:t>
            </a:r>
            <a:r>
              <a:rPr lang="fr-FR" b="0" dirty="0" smtClean="0"/>
              <a:t> </a:t>
            </a:r>
            <a:r>
              <a:rPr lang="fr-FR" b="0" dirty="0" err="1" smtClean="0"/>
              <a:t>müslümanlar</a:t>
            </a:r>
            <a:r>
              <a:rPr lang="fr-FR" b="0" dirty="0" smtClean="0"/>
              <a:t> </a:t>
            </a:r>
            <a:r>
              <a:rPr lang="fr-FR" b="0" dirty="0" err="1" smtClean="0"/>
              <a:t>tarafindan</a:t>
            </a:r>
            <a:r>
              <a:rPr lang="fr-FR" b="0" dirty="0" smtClean="0"/>
              <a:t> </a:t>
            </a:r>
            <a:r>
              <a:rPr lang="fr-FR" b="0" dirty="0" err="1" smtClean="0"/>
              <a:t>kullanilmistir</a:t>
            </a:r>
            <a:r>
              <a:rPr lang="fr-FR" b="0" dirty="0" smtClean="0"/>
              <a:t>.</a:t>
            </a:r>
            <a:endParaRPr lang="tr-TR" b="0" dirty="0" smtClean="0"/>
          </a:p>
          <a:p>
            <a:endParaRPr lang="de-DE" dirty="0"/>
          </a:p>
        </p:txBody>
      </p:sp>
      <p:pic>
        <p:nvPicPr>
          <p:cNvPr id="11266" name="Picture 2" descr="http://www.nedirturk.com/wp-content/uploads/2010/06/hekim-ve-hastas%C4%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47925" cy="1781176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SNmWkKE23l0wtvvBsFOex978Q3AEtOMktuApJVEY8mhYL9L80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38724"/>
            <a:ext cx="250507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10"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Saglik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kurumlari</a:t>
            </a:r>
            <a:endParaRPr lang="fr-F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Islam’in</a:t>
            </a:r>
            <a:r>
              <a:rPr lang="fr-FR" dirty="0" smtClean="0"/>
              <a:t> </a:t>
            </a:r>
            <a:r>
              <a:rPr lang="fr-FR" dirty="0" err="1" smtClean="0"/>
              <a:t>insan</a:t>
            </a:r>
            <a:r>
              <a:rPr lang="fr-FR" dirty="0" smtClean="0"/>
              <a:t> </a:t>
            </a:r>
            <a:r>
              <a:rPr lang="fr-FR" dirty="0" err="1" smtClean="0"/>
              <a:t>sagligina</a:t>
            </a:r>
            <a:r>
              <a:rPr lang="fr-FR" dirty="0" smtClean="0"/>
              <a:t> vermis </a:t>
            </a:r>
            <a:r>
              <a:rPr lang="fr-FR" dirty="0" err="1" smtClean="0"/>
              <a:t>oldugu</a:t>
            </a:r>
            <a:r>
              <a:rPr lang="fr-FR" dirty="0" smtClean="0"/>
              <a:t> </a:t>
            </a:r>
            <a:r>
              <a:rPr lang="fr-FR" dirty="0" err="1" smtClean="0"/>
              <a:t>öneme</a:t>
            </a:r>
            <a:r>
              <a:rPr lang="fr-FR" dirty="0" smtClean="0"/>
              <a:t> </a:t>
            </a:r>
            <a:r>
              <a:rPr lang="fr-FR" dirty="0" err="1" smtClean="0"/>
              <a:t>paralel</a:t>
            </a:r>
            <a:r>
              <a:rPr lang="fr-FR" dirty="0" smtClean="0"/>
              <a:t> </a:t>
            </a:r>
            <a:r>
              <a:rPr lang="fr-FR" dirty="0" err="1" smtClean="0"/>
              <a:t>olarak</a:t>
            </a:r>
            <a:r>
              <a:rPr lang="fr-FR" dirty="0" smtClean="0"/>
              <a:t> </a:t>
            </a:r>
            <a:r>
              <a:rPr lang="fr-FR" dirty="0" err="1" smtClean="0"/>
              <a:t>Müslümanlar</a:t>
            </a:r>
            <a:r>
              <a:rPr lang="fr-FR" dirty="0" smtClean="0"/>
              <a:t> </a:t>
            </a:r>
            <a:r>
              <a:rPr lang="fr-FR" dirty="0" err="1" smtClean="0"/>
              <a:t>saglik</a:t>
            </a:r>
            <a:r>
              <a:rPr lang="fr-FR" dirty="0" smtClean="0"/>
              <a:t> </a:t>
            </a:r>
            <a:r>
              <a:rPr lang="fr-FR" dirty="0" err="1" smtClean="0"/>
              <a:t>kurumlari</a:t>
            </a:r>
            <a:r>
              <a:rPr lang="fr-FR" dirty="0" smtClean="0"/>
              <a:t> </a:t>
            </a:r>
            <a:r>
              <a:rPr lang="fr-FR" dirty="0" err="1" smtClean="0"/>
              <a:t>olusturmuslardir</a:t>
            </a:r>
            <a:r>
              <a:rPr lang="fr-FR" dirty="0" smtClean="0"/>
              <a:t>; </a:t>
            </a:r>
            <a:r>
              <a:rPr lang="fr-FR" dirty="0" err="1" smtClean="0"/>
              <a:t>ilk</a:t>
            </a:r>
            <a:r>
              <a:rPr lang="fr-FR" dirty="0" smtClean="0"/>
              <a:t> </a:t>
            </a:r>
            <a:r>
              <a:rPr lang="fr-FR" dirty="0" err="1" smtClean="0"/>
              <a:t>saglik</a:t>
            </a:r>
            <a:r>
              <a:rPr lang="fr-FR" dirty="0" smtClean="0"/>
              <a:t> </a:t>
            </a:r>
            <a:r>
              <a:rPr lang="fr-FR" dirty="0" err="1" smtClean="0"/>
              <a:t>kuruluslari</a:t>
            </a:r>
            <a:r>
              <a:rPr lang="fr-FR" dirty="0" smtClean="0"/>
              <a:t> </a:t>
            </a:r>
            <a:r>
              <a:rPr lang="fr-FR" dirty="0" err="1" smtClean="0"/>
              <a:t>Bîmaristan</a:t>
            </a:r>
            <a:r>
              <a:rPr lang="fr-FR" dirty="0" smtClean="0"/>
              <a:t> </a:t>
            </a:r>
            <a:r>
              <a:rPr lang="fr-FR" dirty="0" err="1" smtClean="0"/>
              <a:t>olarak</a:t>
            </a:r>
            <a:r>
              <a:rPr lang="fr-FR" dirty="0" smtClean="0"/>
              <a:t> </a:t>
            </a:r>
            <a:r>
              <a:rPr lang="fr-FR" dirty="0" err="1" smtClean="0"/>
              <a:t>bilinir</a:t>
            </a:r>
            <a:r>
              <a:rPr lang="fr-FR" dirty="0" smtClean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Saglik</a:t>
            </a:r>
            <a:r>
              <a:rPr lang="fr-FR" dirty="0" smtClean="0"/>
              <a:t> </a:t>
            </a:r>
            <a:r>
              <a:rPr lang="fr-FR" dirty="0" err="1" smtClean="0"/>
              <a:t>kurumlarinin</a:t>
            </a:r>
            <a:r>
              <a:rPr lang="fr-FR" dirty="0" smtClean="0"/>
              <a:t> </a:t>
            </a:r>
            <a:r>
              <a:rPr lang="fr-FR" dirty="0" err="1" smtClean="0"/>
              <a:t>ilk</a:t>
            </a:r>
            <a:r>
              <a:rPr lang="fr-FR" dirty="0" smtClean="0"/>
              <a:t> </a:t>
            </a:r>
            <a:r>
              <a:rPr lang="fr-FR" dirty="0" err="1" smtClean="0"/>
              <a:t>örneklerini</a:t>
            </a:r>
            <a:r>
              <a:rPr lang="fr-FR" dirty="0" smtClean="0"/>
              <a:t> Hz. </a:t>
            </a:r>
            <a:r>
              <a:rPr lang="fr-FR" dirty="0" err="1" smtClean="0"/>
              <a:t>Peygamber</a:t>
            </a:r>
            <a:r>
              <a:rPr lang="fr-FR" dirty="0" smtClean="0"/>
              <a:t> </a:t>
            </a:r>
            <a:r>
              <a:rPr lang="fr-FR" dirty="0" err="1" smtClean="0"/>
              <a:t>zamanina</a:t>
            </a:r>
            <a:r>
              <a:rPr lang="fr-FR" dirty="0" smtClean="0"/>
              <a:t> </a:t>
            </a:r>
            <a:r>
              <a:rPr lang="fr-FR" dirty="0" err="1" smtClean="0"/>
              <a:t>kadar</a:t>
            </a:r>
            <a:r>
              <a:rPr lang="fr-FR" dirty="0" smtClean="0"/>
              <a:t> </a:t>
            </a:r>
            <a:r>
              <a:rPr lang="fr-FR" dirty="0" err="1" smtClean="0"/>
              <a:t>götürmek</a:t>
            </a:r>
            <a:r>
              <a:rPr lang="fr-FR" dirty="0" smtClean="0"/>
              <a:t> </a:t>
            </a:r>
            <a:r>
              <a:rPr lang="fr-FR" dirty="0" err="1" smtClean="0"/>
              <a:t>mümkündür</a:t>
            </a:r>
            <a:r>
              <a:rPr lang="fr-FR" dirty="0" smtClean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Islam </a:t>
            </a:r>
            <a:r>
              <a:rPr lang="fr-FR" dirty="0" err="1" smtClean="0"/>
              <a:t>dünyasinda</a:t>
            </a:r>
            <a:r>
              <a:rPr lang="fr-FR" dirty="0" smtClean="0"/>
              <a:t> </a:t>
            </a:r>
            <a:r>
              <a:rPr lang="fr-FR" dirty="0" err="1" smtClean="0"/>
              <a:t>ilk</a:t>
            </a:r>
            <a:r>
              <a:rPr lang="fr-FR" dirty="0" smtClean="0"/>
              <a:t> </a:t>
            </a:r>
            <a:r>
              <a:rPr lang="fr-FR" dirty="0" err="1" smtClean="0"/>
              <a:t>sistemli</a:t>
            </a:r>
            <a:r>
              <a:rPr lang="fr-FR" dirty="0" smtClean="0"/>
              <a:t> </a:t>
            </a:r>
            <a:r>
              <a:rPr lang="fr-FR" dirty="0" err="1" smtClean="0"/>
              <a:t>hastaneler</a:t>
            </a:r>
            <a:r>
              <a:rPr lang="fr-FR" dirty="0" smtClean="0"/>
              <a:t> </a:t>
            </a:r>
            <a:r>
              <a:rPr lang="fr-FR" dirty="0" err="1" smtClean="0"/>
              <a:t>Emevîler</a:t>
            </a:r>
            <a:r>
              <a:rPr lang="fr-FR" dirty="0" smtClean="0"/>
              <a:t> </a:t>
            </a:r>
            <a:r>
              <a:rPr lang="fr-FR" dirty="0" err="1" smtClean="0"/>
              <a:t>döneminde</a:t>
            </a:r>
            <a:r>
              <a:rPr lang="fr-FR" dirty="0" smtClean="0"/>
              <a:t> </a:t>
            </a:r>
            <a:r>
              <a:rPr lang="fr-FR" dirty="0" err="1" smtClean="0"/>
              <a:t>olmustur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Selçuklular</a:t>
            </a:r>
            <a:r>
              <a:rPr lang="fr-FR" dirty="0" smtClean="0"/>
              <a:t> </a:t>
            </a:r>
            <a:r>
              <a:rPr lang="fr-FR" dirty="0" err="1" smtClean="0"/>
              <a:t>dönemi</a:t>
            </a:r>
            <a:r>
              <a:rPr lang="fr-FR" dirty="0" smtClean="0"/>
              <a:t> </a:t>
            </a:r>
            <a:r>
              <a:rPr lang="fr-FR" dirty="0" err="1" smtClean="0"/>
              <a:t>saglik</a:t>
            </a:r>
            <a:r>
              <a:rPr lang="fr-FR" dirty="0" smtClean="0"/>
              <a:t> </a:t>
            </a:r>
            <a:r>
              <a:rPr lang="fr-FR" dirty="0" err="1" smtClean="0"/>
              <a:t>kurumlarindan</a:t>
            </a:r>
            <a:r>
              <a:rPr lang="fr-FR" dirty="0" smtClean="0"/>
              <a:t> </a:t>
            </a:r>
            <a:r>
              <a:rPr lang="fr-FR" dirty="0" err="1" smtClean="0"/>
              <a:t>biri</a:t>
            </a:r>
            <a:r>
              <a:rPr lang="fr-FR" dirty="0" smtClean="0"/>
              <a:t> </a:t>
            </a:r>
            <a:r>
              <a:rPr lang="fr-FR" dirty="0" err="1" smtClean="0"/>
              <a:t>seyyar</a:t>
            </a:r>
            <a:r>
              <a:rPr lang="fr-FR" dirty="0" smtClean="0"/>
              <a:t> </a:t>
            </a:r>
            <a:r>
              <a:rPr lang="fr-FR" dirty="0" err="1" smtClean="0"/>
              <a:t>hastanelerdi</a:t>
            </a:r>
            <a:r>
              <a:rPr lang="fr-FR" dirty="0" smtClean="0"/>
              <a:t>, </a:t>
            </a:r>
            <a:r>
              <a:rPr lang="fr-FR" dirty="0" err="1" smtClean="0"/>
              <a:t>ordular</a:t>
            </a:r>
            <a:r>
              <a:rPr lang="fr-FR" dirty="0" smtClean="0"/>
              <a:t> </a:t>
            </a:r>
            <a:r>
              <a:rPr lang="fr-FR" dirty="0" err="1" smtClean="0"/>
              <a:t>icin</a:t>
            </a:r>
            <a:r>
              <a:rPr lang="fr-FR" dirty="0" smtClean="0"/>
              <a:t> </a:t>
            </a:r>
            <a:r>
              <a:rPr lang="fr-FR" dirty="0" err="1" smtClean="0"/>
              <a:t>seyyar</a:t>
            </a:r>
            <a:r>
              <a:rPr lang="fr-FR" dirty="0" smtClean="0"/>
              <a:t> </a:t>
            </a:r>
            <a:r>
              <a:rPr lang="fr-FR" dirty="0" err="1" smtClean="0"/>
              <a:t>hastaneleri</a:t>
            </a:r>
            <a:r>
              <a:rPr lang="fr-FR" dirty="0" smtClean="0"/>
              <a:t> </a:t>
            </a:r>
            <a:r>
              <a:rPr lang="fr-FR" dirty="0" err="1" smtClean="0"/>
              <a:t>vardi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Bilimsel</a:t>
            </a:r>
            <a:r>
              <a:rPr lang="fr-FR" dirty="0" smtClean="0"/>
              <a:t> tip </a:t>
            </a:r>
            <a:r>
              <a:rPr lang="fr-FR" dirty="0" err="1" smtClean="0"/>
              <a:t>egitimi</a:t>
            </a:r>
            <a:r>
              <a:rPr lang="fr-FR" dirty="0" smtClean="0"/>
              <a:t> </a:t>
            </a:r>
            <a:r>
              <a:rPr lang="fr-FR" dirty="0" err="1" smtClean="0"/>
              <a:t>Abbasîler</a:t>
            </a:r>
            <a:r>
              <a:rPr lang="fr-FR" dirty="0" smtClean="0"/>
              <a:t> </a:t>
            </a:r>
            <a:r>
              <a:rPr lang="fr-FR" dirty="0" err="1" smtClean="0"/>
              <a:t>zamaninda</a:t>
            </a:r>
            <a:r>
              <a:rPr lang="fr-FR" dirty="0" smtClean="0"/>
              <a:t> </a:t>
            </a:r>
            <a:r>
              <a:rPr lang="fr-FR" dirty="0" err="1" smtClean="0"/>
              <a:t>baslamis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Islam </a:t>
            </a:r>
            <a:r>
              <a:rPr lang="fr-FR" dirty="0" err="1" smtClean="0"/>
              <a:t>dünyasinda</a:t>
            </a:r>
            <a:r>
              <a:rPr lang="fr-FR" dirty="0" smtClean="0"/>
              <a:t> </a:t>
            </a:r>
            <a:r>
              <a:rPr lang="fr-FR" dirty="0" err="1" smtClean="0"/>
              <a:t>büyük</a:t>
            </a:r>
            <a:r>
              <a:rPr lang="fr-FR" dirty="0" smtClean="0"/>
              <a:t> </a:t>
            </a:r>
            <a:r>
              <a:rPr lang="fr-FR" dirty="0" err="1" smtClean="0"/>
              <a:t>hastaneler</a:t>
            </a:r>
            <a:r>
              <a:rPr lang="fr-FR" dirty="0" smtClean="0"/>
              <a:t> </a:t>
            </a:r>
            <a:r>
              <a:rPr lang="fr-FR" dirty="0" err="1" smtClean="0"/>
              <a:t>erkek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kadinlar</a:t>
            </a:r>
            <a:r>
              <a:rPr lang="fr-FR" dirty="0" smtClean="0"/>
              <a:t> </a:t>
            </a:r>
            <a:r>
              <a:rPr lang="fr-FR" dirty="0" err="1" smtClean="0"/>
              <a:t>bölümlerinden</a:t>
            </a:r>
            <a:r>
              <a:rPr lang="fr-FR" dirty="0" smtClean="0"/>
              <a:t> </a:t>
            </a:r>
            <a:r>
              <a:rPr lang="fr-FR" dirty="0" err="1" smtClean="0"/>
              <a:t>meydana</a:t>
            </a:r>
            <a:r>
              <a:rPr lang="fr-FR" dirty="0" smtClean="0"/>
              <a:t> </a:t>
            </a:r>
            <a:r>
              <a:rPr lang="fr-FR" dirty="0" err="1" smtClean="0"/>
              <a:t>geliyordu</a:t>
            </a:r>
            <a:r>
              <a:rPr lang="fr-FR" dirty="0" smtClean="0"/>
              <a:t>.</a:t>
            </a:r>
            <a:endParaRPr lang="tr-TR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10242" name="Picture 2" descr="http://alikarapinar.com/suriye/fenike0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667375"/>
            <a:ext cx="2143125" cy="1190625"/>
          </a:xfrm>
          <a:prstGeom prst="rect">
            <a:avLst/>
          </a:prstGeom>
          <a:noFill/>
        </p:spPr>
      </p:pic>
      <p:pic>
        <p:nvPicPr>
          <p:cNvPr id="10244" name="Picture 4" descr="http://www.cardenashistoriamedicina.net/images/6-2-medico-arabe-cura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071678"/>
            <a:ext cx="200025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78" name="Picture 2" descr="http://www.gezikitap.com/resimler/galeri/mescidmin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0"/>
            <a:ext cx="6624736" cy="710862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de-DE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de-DE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Egitim</a:t>
            </a:r>
            <a:r>
              <a:rPr lang="de-DE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Ögretim</a:t>
            </a:r>
            <a:r>
              <a:rPr lang="de-DE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A. </a:t>
            </a:r>
            <a:r>
              <a:rPr lang="de-DE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Tarihi</a:t>
            </a:r>
            <a:r>
              <a:rPr lang="de-DE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Sürec</a:t>
            </a:r>
            <a:endParaRPr lang="de-DE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836712"/>
            <a:ext cx="6876256" cy="60212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Hz.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Peygamber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</a:t>
            </a:r>
            <a:r>
              <a:rPr lang="de-DE" b="0" dirty="0" err="1" smtClean="0"/>
              <a:t>Ilim</a:t>
            </a:r>
            <a:r>
              <a:rPr lang="de-DE" b="0" dirty="0" smtClean="0"/>
              <a:t>, </a:t>
            </a:r>
            <a:r>
              <a:rPr lang="de-DE" b="0" dirty="0" err="1" smtClean="0"/>
              <a:t>egitim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ögretime</a:t>
            </a:r>
            <a:r>
              <a:rPr lang="de-DE" b="0" dirty="0" smtClean="0"/>
              <a:t> </a:t>
            </a:r>
            <a:r>
              <a:rPr lang="de-DE" b="0" dirty="0" err="1" smtClean="0"/>
              <a:t>büyük</a:t>
            </a:r>
            <a:r>
              <a:rPr lang="de-DE" b="0" dirty="0" smtClean="0"/>
              <a:t> </a:t>
            </a:r>
            <a:r>
              <a:rPr lang="de-DE" b="0" dirty="0" err="1" smtClean="0"/>
              <a:t>önem</a:t>
            </a:r>
            <a:r>
              <a:rPr lang="de-DE" b="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Hz. P. </a:t>
            </a:r>
            <a:r>
              <a:rPr lang="de-DE" b="0" dirty="0" err="1" smtClean="0"/>
              <a:t>kendiside</a:t>
            </a:r>
            <a:r>
              <a:rPr lang="de-DE" b="0" dirty="0" smtClean="0"/>
              <a:t> </a:t>
            </a:r>
            <a:r>
              <a:rPr lang="de-DE" b="0" dirty="0" err="1" smtClean="0"/>
              <a:t>muallim</a:t>
            </a:r>
            <a:r>
              <a:rPr lang="de-DE" b="0" dirty="0" smtClean="0"/>
              <a:t> </a:t>
            </a:r>
            <a:r>
              <a:rPr lang="de-DE" b="0" dirty="0" err="1" smtClean="0"/>
              <a:t>olarak</a:t>
            </a:r>
            <a:r>
              <a:rPr lang="de-DE" b="0" dirty="0" smtClean="0"/>
              <a:t> </a:t>
            </a:r>
            <a:r>
              <a:rPr lang="de-DE" b="0" dirty="0" err="1" smtClean="0"/>
              <a:t>gösterilir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</a:t>
            </a:r>
            <a:r>
              <a:rPr lang="de-DE" b="0" dirty="0" err="1" smtClean="0"/>
              <a:t>Ilme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ögrenmeye</a:t>
            </a:r>
            <a:r>
              <a:rPr lang="de-DE" b="0" dirty="0" smtClean="0"/>
              <a:t> </a:t>
            </a:r>
            <a:r>
              <a:rPr lang="de-DE" b="0" dirty="0" err="1" smtClean="0"/>
              <a:t>tesvik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</a:t>
            </a:r>
            <a:r>
              <a:rPr lang="de-DE" b="0" dirty="0" err="1" smtClean="0"/>
              <a:t>Kendisine</a:t>
            </a:r>
            <a:r>
              <a:rPr lang="de-DE" b="0" dirty="0" smtClean="0"/>
              <a:t> </a:t>
            </a:r>
            <a:r>
              <a:rPr lang="de-DE" b="0" dirty="0" err="1" smtClean="0"/>
              <a:t>vahyedilen</a:t>
            </a:r>
            <a:r>
              <a:rPr lang="de-DE" b="0" dirty="0" smtClean="0"/>
              <a:t> </a:t>
            </a:r>
            <a:r>
              <a:rPr lang="de-DE" b="0" dirty="0" err="1" smtClean="0"/>
              <a:t>ayetlerin</a:t>
            </a:r>
            <a:r>
              <a:rPr lang="de-DE" b="0" dirty="0" smtClean="0"/>
              <a:t> </a:t>
            </a:r>
            <a:r>
              <a:rPr lang="de-DE" b="0" dirty="0" err="1" smtClean="0"/>
              <a:t>yazilmasini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ögretilmesini</a:t>
            </a:r>
            <a:r>
              <a:rPr lang="de-DE" b="0" dirty="0" smtClean="0"/>
              <a:t> </a:t>
            </a:r>
            <a:r>
              <a:rPr lang="de-DE" b="0" dirty="0" err="1" smtClean="0"/>
              <a:t>tesvik</a:t>
            </a:r>
            <a:r>
              <a:rPr lang="de-DE" b="0" dirty="0" smtClean="0"/>
              <a:t> </a:t>
            </a:r>
            <a:r>
              <a:rPr lang="de-DE" b="0" dirty="0" err="1" smtClean="0"/>
              <a:t>etmistir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</a:t>
            </a:r>
            <a:r>
              <a:rPr lang="de-DE" b="0" dirty="0" err="1" smtClean="0"/>
              <a:t>Darü´l-Erkam</a:t>
            </a:r>
            <a:r>
              <a:rPr lang="de-DE" b="0" dirty="0" smtClean="0"/>
              <a:t> = </a:t>
            </a:r>
            <a:r>
              <a:rPr lang="de-DE" b="0" dirty="0" err="1" smtClean="0"/>
              <a:t>egitim</a:t>
            </a:r>
            <a:r>
              <a:rPr lang="de-DE" b="0" dirty="0" smtClean="0"/>
              <a:t> </a:t>
            </a:r>
            <a:r>
              <a:rPr lang="de-DE" b="0" dirty="0" err="1" smtClean="0"/>
              <a:t>ögretim</a:t>
            </a:r>
            <a:r>
              <a:rPr lang="de-DE" b="0" dirty="0" smtClean="0"/>
              <a:t> </a:t>
            </a:r>
            <a:r>
              <a:rPr lang="de-DE" b="0" dirty="0" err="1" smtClean="0"/>
              <a:t>merkezi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</a:t>
            </a:r>
            <a:r>
              <a:rPr lang="de-DE" b="0" dirty="0" err="1" smtClean="0"/>
              <a:t>Akabae</a:t>
            </a:r>
            <a:r>
              <a:rPr lang="de-DE" b="0" dirty="0" smtClean="0"/>
              <a:t> </a:t>
            </a:r>
            <a:r>
              <a:rPr lang="de-DE" b="0" dirty="0" err="1" smtClean="0"/>
              <a:t>biatlarinda</a:t>
            </a:r>
            <a:r>
              <a:rPr lang="de-DE" b="0" dirty="0" smtClean="0"/>
              <a:t> </a:t>
            </a:r>
            <a:r>
              <a:rPr lang="de-DE" b="0" dirty="0" err="1" smtClean="0"/>
              <a:t>medine´ye</a:t>
            </a:r>
            <a:r>
              <a:rPr lang="de-DE" b="0" dirty="0" smtClean="0"/>
              <a:t> </a:t>
            </a:r>
            <a:r>
              <a:rPr lang="de-DE" b="0" dirty="0" err="1" smtClean="0"/>
              <a:t>muallim</a:t>
            </a:r>
            <a:r>
              <a:rPr lang="de-DE" b="0" dirty="0" smtClean="0"/>
              <a:t> </a:t>
            </a:r>
            <a:r>
              <a:rPr lang="de-DE" b="0" dirty="0" err="1" smtClean="0"/>
              <a:t>göndermistir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</a:t>
            </a:r>
            <a:r>
              <a:rPr lang="de-DE" b="0" dirty="0" err="1" smtClean="0"/>
              <a:t>Ilk</a:t>
            </a:r>
            <a:r>
              <a:rPr lang="de-DE" b="0" dirty="0" smtClean="0"/>
              <a:t> </a:t>
            </a:r>
            <a:r>
              <a:rPr lang="de-DE" b="0" dirty="0" err="1" smtClean="0"/>
              <a:t>önemli</a:t>
            </a:r>
            <a:r>
              <a:rPr lang="de-DE" b="0" dirty="0" smtClean="0"/>
              <a:t> </a:t>
            </a:r>
            <a:r>
              <a:rPr lang="de-DE" b="0" dirty="0" err="1" smtClean="0"/>
              <a:t>faaliyet</a:t>
            </a:r>
            <a:r>
              <a:rPr lang="de-DE" b="0" dirty="0" smtClean="0"/>
              <a:t> </a:t>
            </a:r>
            <a:r>
              <a:rPr lang="de-DE" b="0" dirty="0" err="1" smtClean="0"/>
              <a:t>Mescid</a:t>
            </a:r>
            <a:r>
              <a:rPr lang="de-DE" b="0" dirty="0" smtClean="0"/>
              <a:t>-i </a:t>
            </a:r>
            <a:r>
              <a:rPr lang="de-DE" b="0" dirty="0" err="1" smtClean="0"/>
              <a:t>Nebevi´nin</a:t>
            </a:r>
            <a:r>
              <a:rPr lang="de-DE" b="0" dirty="0" smtClean="0"/>
              <a:t> </a:t>
            </a:r>
            <a:r>
              <a:rPr lang="de-DE" b="0" dirty="0" err="1" smtClean="0"/>
              <a:t>egitim-ögretim</a:t>
            </a:r>
            <a:r>
              <a:rPr lang="de-DE" b="0" dirty="0" smtClean="0"/>
              <a:t> </a:t>
            </a:r>
            <a:r>
              <a:rPr lang="de-DE" b="0" dirty="0" err="1" smtClean="0"/>
              <a:t>merkezi</a:t>
            </a:r>
            <a:r>
              <a:rPr lang="de-DE" b="0" dirty="0" smtClean="0"/>
              <a:t> </a:t>
            </a:r>
            <a:r>
              <a:rPr lang="de-DE" b="0" dirty="0" err="1" smtClean="0"/>
              <a:t>olarak</a:t>
            </a:r>
            <a:r>
              <a:rPr lang="de-DE" b="0" dirty="0" smtClean="0"/>
              <a:t> </a:t>
            </a:r>
            <a:r>
              <a:rPr lang="de-DE" b="0" dirty="0" err="1" smtClean="0"/>
              <a:t>insasi</a:t>
            </a:r>
            <a:r>
              <a:rPr lang="de-DE" b="0" dirty="0" smtClean="0"/>
              <a:t> (</a:t>
            </a:r>
            <a:r>
              <a:rPr lang="de-DE" b="0" dirty="0" err="1" smtClean="0"/>
              <a:t>Suffe</a:t>
            </a:r>
            <a:r>
              <a:rPr lang="de-DE" b="0" dirty="0" smtClean="0"/>
              <a:t>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</a:t>
            </a:r>
            <a:r>
              <a:rPr lang="de-DE" b="0" dirty="0" err="1" smtClean="0"/>
              <a:t>Müsrik</a:t>
            </a:r>
            <a:r>
              <a:rPr lang="de-DE" b="0" dirty="0" smtClean="0"/>
              <a:t> </a:t>
            </a:r>
            <a:r>
              <a:rPr lang="de-DE" b="0" dirty="0" err="1" smtClean="0"/>
              <a:t>muallimlerden</a:t>
            </a:r>
            <a:r>
              <a:rPr lang="de-DE" b="0" dirty="0" smtClean="0"/>
              <a:t> </a:t>
            </a:r>
            <a:r>
              <a:rPr lang="de-DE" b="0" dirty="0" err="1" smtClean="0"/>
              <a:t>istifade</a:t>
            </a:r>
            <a:r>
              <a:rPr lang="de-DE" b="0" dirty="0" smtClean="0"/>
              <a:t> </a:t>
            </a:r>
            <a:r>
              <a:rPr lang="de-DE" b="0" dirty="0" err="1" smtClean="0"/>
              <a:t>ediliyordu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Hz. P. </a:t>
            </a:r>
            <a:r>
              <a:rPr lang="de-DE" b="0" dirty="0" err="1" smtClean="0"/>
              <a:t>egitimin</a:t>
            </a:r>
            <a:r>
              <a:rPr lang="de-DE" b="0" dirty="0" smtClean="0"/>
              <a:t> </a:t>
            </a:r>
            <a:r>
              <a:rPr lang="de-DE" b="0" dirty="0" err="1" smtClean="0"/>
              <a:t>muhtevasini</a:t>
            </a:r>
            <a:r>
              <a:rPr lang="de-DE" b="0" dirty="0" smtClean="0"/>
              <a:t> </a:t>
            </a:r>
            <a:r>
              <a:rPr lang="de-DE" b="0" dirty="0" err="1" smtClean="0"/>
              <a:t>genis</a:t>
            </a:r>
            <a:r>
              <a:rPr lang="de-DE" b="0" dirty="0" smtClean="0"/>
              <a:t> </a:t>
            </a:r>
            <a:r>
              <a:rPr lang="de-DE" b="0" dirty="0" err="1" smtClean="0"/>
              <a:t>tutmus</a:t>
            </a:r>
            <a:r>
              <a:rPr lang="de-DE" b="0" dirty="0" smtClean="0"/>
              <a:t>, </a:t>
            </a:r>
            <a:r>
              <a:rPr lang="de-DE" b="0" dirty="0" err="1" smtClean="0"/>
              <a:t>metod</a:t>
            </a:r>
            <a:r>
              <a:rPr lang="de-DE" b="0" dirty="0" smtClean="0"/>
              <a:t> </a:t>
            </a:r>
            <a:r>
              <a:rPr lang="de-DE" b="0" dirty="0" err="1" smtClean="0"/>
              <a:t>olarak</a:t>
            </a:r>
            <a:r>
              <a:rPr lang="de-DE" b="0" dirty="0" smtClean="0"/>
              <a:t> </a:t>
            </a:r>
            <a:r>
              <a:rPr lang="de-DE" b="0" dirty="0" err="1" smtClean="0"/>
              <a:t>sabir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tahammülü</a:t>
            </a:r>
            <a:r>
              <a:rPr lang="de-DE" b="0" dirty="0" smtClean="0"/>
              <a:t> </a:t>
            </a:r>
            <a:r>
              <a:rPr lang="de-DE" b="0" dirty="0" err="1" smtClean="0"/>
              <a:t>tavsiye</a:t>
            </a:r>
            <a:r>
              <a:rPr lang="de-DE" b="0" dirty="0" smtClean="0"/>
              <a:t> </a:t>
            </a:r>
            <a:r>
              <a:rPr lang="de-DE" b="0" dirty="0" err="1" smtClean="0"/>
              <a:t>etmis</a:t>
            </a:r>
            <a:r>
              <a:rPr lang="de-DE" b="0" dirty="0" smtClean="0"/>
              <a:t>, </a:t>
            </a:r>
            <a:r>
              <a:rPr lang="de-DE" b="0" dirty="0" err="1" smtClean="0"/>
              <a:t>yabanci</a:t>
            </a:r>
            <a:r>
              <a:rPr lang="de-DE" b="0" dirty="0" smtClean="0"/>
              <a:t> </a:t>
            </a:r>
            <a:r>
              <a:rPr lang="de-DE" b="0" dirty="0" err="1" smtClean="0"/>
              <a:t>dil</a:t>
            </a:r>
            <a:r>
              <a:rPr lang="de-DE" b="0" dirty="0" smtClean="0"/>
              <a:t> </a:t>
            </a:r>
            <a:r>
              <a:rPr lang="de-DE" b="0" dirty="0" err="1" smtClean="0"/>
              <a:t>ögrenmeye</a:t>
            </a:r>
            <a:r>
              <a:rPr lang="de-DE" b="0" dirty="0" smtClean="0"/>
              <a:t> </a:t>
            </a:r>
            <a:r>
              <a:rPr lang="de-DE" b="0" dirty="0" err="1" smtClean="0"/>
              <a:t>tesvik</a:t>
            </a:r>
            <a:r>
              <a:rPr lang="de-DE" b="0" dirty="0" smtClean="0"/>
              <a:t> </a:t>
            </a:r>
            <a:r>
              <a:rPr lang="de-DE" b="0" dirty="0" err="1" smtClean="0"/>
              <a:t>etmis</a:t>
            </a:r>
            <a:endParaRPr lang="de-DE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ulipandrose.net/wp/wp-content/uploads/Mescid-i-Nebe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333750" cy="2124075"/>
          </a:xfrm>
          <a:prstGeom prst="rect">
            <a:avLst/>
          </a:prstGeom>
          <a:noFill/>
        </p:spPr>
      </p:pic>
      <p:pic>
        <p:nvPicPr>
          <p:cNvPr id="51204" name="Picture 4" descr="http://2.bp.blogspot.com/_C88gOMHB1e4/TMkA6ogmv_I/AAAAAAAAANo/7BEdIaewqCI/s1600/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81149"/>
            <a:ext cx="4333875" cy="5276851"/>
          </a:xfrm>
          <a:prstGeom prst="rect">
            <a:avLst/>
          </a:prstGeom>
          <a:noFill/>
        </p:spPr>
      </p:pic>
      <p:pic>
        <p:nvPicPr>
          <p:cNvPr id="51206" name="Picture 6" descr="http://t3.gstatic.com/images?q=tbn:ANd9GcT7tK3nQjoND-G7sqZI28Fy2VVL074GcG4BMARLYMnCzwq2BVFW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1481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075240" cy="65253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de-DE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Dört</a:t>
            </a:r>
            <a:r>
              <a:rPr lang="de-DE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Halife</a:t>
            </a:r>
            <a:r>
              <a:rPr lang="de-DE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r>
              <a:rPr lang="de-DE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Ilimin</a:t>
            </a:r>
            <a:r>
              <a:rPr lang="de-DE" sz="1800" dirty="0" smtClean="0"/>
              <a:t> </a:t>
            </a:r>
            <a:r>
              <a:rPr lang="de-DE" sz="1800" dirty="0" err="1" smtClean="0"/>
              <a:t>degerini</a:t>
            </a:r>
            <a:r>
              <a:rPr lang="de-DE" sz="1800" dirty="0" smtClean="0"/>
              <a:t> </a:t>
            </a:r>
            <a:r>
              <a:rPr lang="de-DE" sz="1800" dirty="0" err="1" smtClean="0"/>
              <a:t>bilen</a:t>
            </a:r>
            <a:r>
              <a:rPr lang="de-DE" sz="1800" dirty="0" smtClean="0"/>
              <a:t> </a:t>
            </a:r>
            <a:r>
              <a:rPr lang="de-DE" sz="1800" dirty="0" err="1" smtClean="0"/>
              <a:t>kisiler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Halkin</a:t>
            </a:r>
            <a:r>
              <a:rPr lang="de-DE" sz="1800" dirty="0" smtClean="0"/>
              <a:t> </a:t>
            </a:r>
            <a:r>
              <a:rPr lang="de-DE" sz="1800" dirty="0" err="1" smtClean="0"/>
              <a:t>okuma-yazma</a:t>
            </a:r>
            <a:r>
              <a:rPr lang="de-DE" sz="1800" dirty="0" smtClean="0"/>
              <a:t> </a:t>
            </a:r>
            <a:r>
              <a:rPr lang="de-DE" sz="1800" dirty="0" err="1" smtClean="0"/>
              <a:t>ögrenmesi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dini</a:t>
            </a:r>
            <a:r>
              <a:rPr lang="de-DE" sz="1800" dirty="0" smtClean="0"/>
              <a:t> </a:t>
            </a:r>
            <a:r>
              <a:rPr lang="de-DE" sz="1800" dirty="0" err="1" smtClean="0"/>
              <a:t>bilgilerin</a:t>
            </a:r>
            <a:r>
              <a:rPr lang="de-DE" sz="1800" dirty="0" smtClean="0"/>
              <a:t> </a:t>
            </a:r>
            <a:r>
              <a:rPr lang="de-DE" sz="1800" dirty="0" err="1" smtClean="0"/>
              <a:t>ögretilmesinde</a:t>
            </a:r>
            <a:r>
              <a:rPr lang="de-DE" sz="1800" dirty="0" smtClean="0"/>
              <a:t> </a:t>
            </a:r>
            <a:r>
              <a:rPr lang="de-DE" sz="1800" dirty="0" err="1" smtClean="0"/>
              <a:t>gerekli</a:t>
            </a:r>
            <a:r>
              <a:rPr lang="de-DE" sz="1800" dirty="0" smtClean="0"/>
              <a:t> </a:t>
            </a:r>
            <a:r>
              <a:rPr lang="de-DE" sz="1800" dirty="0" err="1" smtClean="0"/>
              <a:t>cabayi</a:t>
            </a:r>
            <a:r>
              <a:rPr lang="de-DE" sz="1800" dirty="0" smtClean="0"/>
              <a:t> </a:t>
            </a:r>
            <a:r>
              <a:rPr lang="de-DE" sz="1800" dirty="0" err="1" smtClean="0"/>
              <a:t>harcamislar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Kur´an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sünnet</a:t>
            </a:r>
            <a:r>
              <a:rPr lang="de-DE" sz="1800" dirty="0" smtClean="0"/>
              <a:t> </a:t>
            </a:r>
            <a:r>
              <a:rPr lang="de-DE" sz="1800" dirty="0" err="1" smtClean="0"/>
              <a:t>etrafinda</a:t>
            </a:r>
            <a:r>
              <a:rPr lang="de-DE" sz="1800" dirty="0" smtClean="0"/>
              <a:t> </a:t>
            </a:r>
            <a:r>
              <a:rPr lang="de-DE" sz="1800" dirty="0" err="1" smtClean="0"/>
              <a:t>yogunlasan</a:t>
            </a:r>
            <a:r>
              <a:rPr lang="de-DE" sz="1800" dirty="0" smtClean="0"/>
              <a:t> </a:t>
            </a:r>
            <a:r>
              <a:rPr lang="de-DE" sz="1800" dirty="0" err="1" smtClean="0"/>
              <a:t>bir</a:t>
            </a:r>
            <a:r>
              <a:rPr lang="de-DE" sz="1800" dirty="0" smtClean="0"/>
              <a:t> </a:t>
            </a:r>
            <a:r>
              <a:rPr lang="de-DE" sz="1800" dirty="0" err="1" smtClean="0"/>
              <a:t>egitim</a:t>
            </a:r>
            <a:r>
              <a:rPr lang="de-DE" sz="1800" dirty="0" smtClean="0"/>
              <a:t> </a:t>
            </a:r>
            <a:r>
              <a:rPr lang="de-DE" sz="1800" dirty="0" err="1" smtClean="0"/>
              <a:t>ön</a:t>
            </a:r>
            <a:r>
              <a:rPr lang="de-DE" sz="1800" dirty="0" smtClean="0"/>
              <a:t> </a:t>
            </a:r>
            <a:r>
              <a:rPr lang="de-DE" sz="1800" dirty="0" err="1" smtClean="0"/>
              <a:t>planda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smtClean="0"/>
              <a:t>Hz. Ömer </a:t>
            </a:r>
            <a:r>
              <a:rPr lang="de-DE" sz="1800" dirty="0" err="1" smtClean="0"/>
              <a:t>döneminde</a:t>
            </a:r>
            <a:r>
              <a:rPr lang="de-DE" sz="1800" dirty="0" smtClean="0"/>
              <a:t> </a:t>
            </a:r>
            <a:r>
              <a:rPr lang="de-DE" sz="1800" dirty="0" err="1" smtClean="0"/>
              <a:t>Kur´an</a:t>
            </a:r>
            <a:r>
              <a:rPr lang="de-DE" sz="1800" dirty="0" smtClean="0"/>
              <a:t> </a:t>
            </a:r>
            <a:r>
              <a:rPr lang="de-DE" sz="1800" dirty="0" err="1" smtClean="0"/>
              <a:t>ögretmek</a:t>
            </a:r>
            <a:r>
              <a:rPr lang="de-DE" sz="1800" dirty="0" smtClean="0"/>
              <a:t> </a:t>
            </a:r>
            <a:r>
              <a:rPr lang="de-DE" sz="1800" dirty="0" err="1" smtClean="0"/>
              <a:t>icin</a:t>
            </a:r>
            <a:r>
              <a:rPr lang="de-DE" sz="1800" dirty="0" smtClean="0"/>
              <a:t> </a:t>
            </a:r>
            <a:r>
              <a:rPr lang="de-DE" sz="1800" dirty="0" err="1" smtClean="0"/>
              <a:t>ögretmenler</a:t>
            </a:r>
            <a:r>
              <a:rPr lang="de-DE" sz="1800" dirty="0" smtClean="0"/>
              <a:t> </a:t>
            </a:r>
            <a:r>
              <a:rPr lang="de-DE" sz="1800" dirty="0" err="1" smtClean="0"/>
              <a:t>tayin</a:t>
            </a:r>
            <a:r>
              <a:rPr lang="de-DE" sz="1800" dirty="0" smtClean="0"/>
              <a:t> </a:t>
            </a:r>
            <a:r>
              <a:rPr lang="de-DE" sz="1800" dirty="0" err="1" smtClean="0"/>
              <a:t>edilmis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Kur´an´dan</a:t>
            </a:r>
            <a:r>
              <a:rPr lang="de-DE" sz="1800" dirty="0" smtClean="0"/>
              <a:t> </a:t>
            </a:r>
            <a:r>
              <a:rPr lang="de-DE" sz="1800" dirty="0" err="1" smtClean="0"/>
              <a:t>bazi</a:t>
            </a:r>
            <a:r>
              <a:rPr lang="de-DE" sz="1800" dirty="0" smtClean="0"/>
              <a:t> </a:t>
            </a:r>
            <a:r>
              <a:rPr lang="de-DE" sz="1800" dirty="0" err="1" smtClean="0"/>
              <a:t>yerlerin</a:t>
            </a:r>
            <a:r>
              <a:rPr lang="de-DE" sz="1800" dirty="0" smtClean="0"/>
              <a:t> </a:t>
            </a:r>
            <a:r>
              <a:rPr lang="de-DE" sz="1800" dirty="0" err="1" smtClean="0"/>
              <a:t>ezberlenilmesi</a:t>
            </a:r>
            <a:r>
              <a:rPr lang="de-DE" sz="1800" dirty="0" smtClean="0"/>
              <a:t> </a:t>
            </a:r>
            <a:r>
              <a:rPr lang="de-DE" sz="1800" dirty="0" err="1" smtClean="0"/>
              <a:t>emredilmis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okuma-yazma</a:t>
            </a:r>
            <a:r>
              <a:rPr lang="de-DE" sz="1800" dirty="0" smtClean="0"/>
              <a:t> </a:t>
            </a:r>
            <a:r>
              <a:rPr lang="de-DE" sz="1800" dirty="0" err="1" smtClean="0"/>
              <a:t>ögretilmine</a:t>
            </a:r>
            <a:r>
              <a:rPr lang="de-DE" sz="1800" dirty="0" smtClean="0"/>
              <a:t> </a:t>
            </a:r>
            <a:r>
              <a:rPr lang="de-DE" sz="1800" dirty="0" err="1" smtClean="0"/>
              <a:t>önem</a:t>
            </a:r>
            <a:r>
              <a:rPr lang="de-DE" sz="1800" dirty="0" smtClean="0"/>
              <a:t> </a:t>
            </a:r>
            <a:r>
              <a:rPr lang="de-DE" sz="1800" dirty="0" err="1" smtClean="0"/>
              <a:t>verildi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Fikhi</a:t>
            </a:r>
            <a:r>
              <a:rPr lang="de-DE" sz="1800" dirty="0" smtClean="0"/>
              <a:t> </a:t>
            </a:r>
            <a:r>
              <a:rPr lang="de-DE" sz="1800" dirty="0" err="1" smtClean="0"/>
              <a:t>meselerin</a:t>
            </a:r>
            <a:r>
              <a:rPr lang="de-DE" sz="1800" dirty="0" smtClean="0"/>
              <a:t> </a:t>
            </a:r>
            <a:r>
              <a:rPr lang="de-DE" sz="1800" dirty="0" err="1" smtClean="0"/>
              <a:t>ögretilmesi</a:t>
            </a:r>
            <a:r>
              <a:rPr lang="de-DE" sz="1800" dirty="0" smtClean="0"/>
              <a:t> </a:t>
            </a:r>
            <a:r>
              <a:rPr lang="de-DE" sz="1800" dirty="0" err="1" smtClean="0"/>
              <a:t>önemli</a:t>
            </a:r>
            <a:r>
              <a:rPr lang="de-DE" sz="1800" dirty="0" smtClean="0"/>
              <a:t> </a:t>
            </a:r>
            <a:r>
              <a:rPr lang="de-DE" sz="1800" dirty="0" err="1" smtClean="0"/>
              <a:t>idi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Hadis</a:t>
            </a:r>
            <a:r>
              <a:rPr lang="de-DE" sz="1800" dirty="0" smtClean="0"/>
              <a:t> </a:t>
            </a:r>
            <a:r>
              <a:rPr lang="de-DE" sz="1800" dirty="0" err="1" smtClean="0"/>
              <a:t>egitim</a:t>
            </a:r>
            <a:r>
              <a:rPr lang="de-DE" sz="1800" dirty="0" smtClean="0"/>
              <a:t> </a:t>
            </a:r>
            <a:r>
              <a:rPr lang="de-DE" sz="1800" dirty="0" err="1" smtClean="0"/>
              <a:t>konularindan</a:t>
            </a:r>
            <a:r>
              <a:rPr lang="de-DE" sz="1800" dirty="0" smtClean="0"/>
              <a:t> </a:t>
            </a:r>
            <a:r>
              <a:rPr lang="de-DE" sz="1800" dirty="0" err="1" smtClean="0"/>
              <a:t>birini</a:t>
            </a:r>
            <a:r>
              <a:rPr lang="de-DE" sz="1800" dirty="0" smtClean="0"/>
              <a:t> </a:t>
            </a:r>
            <a:r>
              <a:rPr lang="de-DE" sz="1800" dirty="0" err="1" smtClean="0"/>
              <a:t>teskil</a:t>
            </a:r>
            <a:r>
              <a:rPr lang="de-DE" sz="1800" dirty="0" smtClean="0"/>
              <a:t> </a:t>
            </a:r>
            <a:r>
              <a:rPr lang="de-DE" sz="1800" dirty="0" err="1" smtClean="0"/>
              <a:t>ediyordu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 smtClean="0"/>
              <a:t>Medine´nin</a:t>
            </a:r>
            <a:r>
              <a:rPr lang="de-DE" sz="1800" dirty="0" smtClean="0"/>
              <a:t> </a:t>
            </a:r>
            <a:r>
              <a:rPr lang="de-DE" sz="1800" dirty="0" err="1" smtClean="0"/>
              <a:t>yani</a:t>
            </a:r>
            <a:r>
              <a:rPr lang="de-DE" sz="1800" dirty="0" smtClean="0"/>
              <a:t> </a:t>
            </a:r>
            <a:r>
              <a:rPr lang="de-DE" sz="1800" dirty="0" err="1" smtClean="0"/>
              <a:t>sira</a:t>
            </a:r>
            <a:r>
              <a:rPr lang="de-DE" sz="1800" dirty="0" smtClean="0"/>
              <a:t> </a:t>
            </a:r>
            <a:r>
              <a:rPr lang="de-DE" sz="1800" dirty="0" err="1" smtClean="0"/>
              <a:t>egitim</a:t>
            </a:r>
            <a:r>
              <a:rPr lang="de-DE" sz="1800" dirty="0" smtClean="0"/>
              <a:t> </a:t>
            </a:r>
            <a:r>
              <a:rPr lang="de-DE" sz="1800" dirty="0" err="1" smtClean="0"/>
              <a:t>merkezleri</a:t>
            </a:r>
            <a:endParaRPr lang="de-DE" sz="1800" dirty="0" smtClean="0"/>
          </a:p>
          <a:p>
            <a:pPr>
              <a:lnSpc>
                <a:spcPct val="150000"/>
              </a:lnSpc>
              <a:buNone/>
            </a:pPr>
            <a:r>
              <a:rPr lang="de-DE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Egitim</a:t>
            </a:r>
            <a:r>
              <a:rPr 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kuruluslarinin</a:t>
            </a:r>
            <a:r>
              <a:rPr 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 </a:t>
            </a:r>
            <a:r>
              <a:rPr lang="de-DE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ayri</a:t>
            </a:r>
            <a:r>
              <a:rPr 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gelisim</a:t>
            </a:r>
            <a:r>
              <a:rPr 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devresi</a:t>
            </a:r>
            <a:r>
              <a:rPr 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 err="1" smtClean="0"/>
              <a:t>Kisisel</a:t>
            </a:r>
            <a:r>
              <a:rPr lang="de-DE" sz="1800" dirty="0" smtClean="0"/>
              <a:t> </a:t>
            </a:r>
            <a:r>
              <a:rPr lang="de-DE" sz="1800" dirty="0" err="1" smtClean="0"/>
              <a:t>cabaya</a:t>
            </a:r>
            <a:r>
              <a:rPr lang="de-DE" sz="1800" dirty="0" smtClean="0"/>
              <a:t> </a:t>
            </a:r>
            <a:r>
              <a:rPr lang="de-DE" sz="1800" dirty="0" err="1" smtClean="0"/>
              <a:t>dayanan</a:t>
            </a:r>
            <a:r>
              <a:rPr lang="de-DE" sz="1800" dirty="0" smtClean="0"/>
              <a:t> </a:t>
            </a:r>
            <a:r>
              <a:rPr lang="de-DE" sz="1800" dirty="0" err="1" smtClean="0"/>
              <a:t>ve</a:t>
            </a:r>
            <a:r>
              <a:rPr lang="de-DE" sz="1800" dirty="0" smtClean="0"/>
              <a:t> </a:t>
            </a:r>
            <a:r>
              <a:rPr lang="de-DE" sz="1800" dirty="0" err="1" smtClean="0"/>
              <a:t>kendiliginden</a:t>
            </a:r>
            <a:r>
              <a:rPr lang="de-DE" sz="1800" dirty="0" smtClean="0"/>
              <a:t> </a:t>
            </a:r>
            <a:r>
              <a:rPr lang="de-DE" sz="1800" dirty="0" err="1" smtClean="0"/>
              <a:t>gelisen</a:t>
            </a:r>
            <a:r>
              <a:rPr lang="de-DE" sz="1800" dirty="0" smtClean="0"/>
              <a:t> </a:t>
            </a:r>
            <a:r>
              <a:rPr lang="de-DE" sz="1800" dirty="0" err="1" smtClean="0"/>
              <a:t>okullar</a:t>
            </a:r>
            <a:endParaRPr lang="de-DE" sz="1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 err="1" smtClean="0"/>
              <a:t>Egitimin</a:t>
            </a:r>
            <a:r>
              <a:rPr lang="de-DE" sz="1800" dirty="0" smtClean="0"/>
              <a:t> </a:t>
            </a:r>
            <a:r>
              <a:rPr lang="de-DE" sz="1800" dirty="0" err="1" smtClean="0"/>
              <a:t>bir</a:t>
            </a:r>
            <a:r>
              <a:rPr lang="de-DE" sz="1800" dirty="0" smtClean="0"/>
              <a:t> </a:t>
            </a:r>
            <a:r>
              <a:rPr lang="de-DE" sz="1800" dirty="0" err="1" smtClean="0"/>
              <a:t>devlet</a:t>
            </a:r>
            <a:r>
              <a:rPr lang="de-DE" sz="1800" dirty="0" smtClean="0"/>
              <a:t> </a:t>
            </a:r>
            <a:r>
              <a:rPr lang="de-DE" sz="1800" dirty="0" err="1" smtClean="0"/>
              <a:t>göreci</a:t>
            </a:r>
            <a:r>
              <a:rPr lang="de-DE" sz="1800" dirty="0" smtClean="0"/>
              <a:t> </a:t>
            </a:r>
            <a:r>
              <a:rPr lang="de-DE" sz="1800" dirty="0" err="1" smtClean="0"/>
              <a:t>olarak</a:t>
            </a:r>
            <a:r>
              <a:rPr lang="de-DE" sz="1800" dirty="0" smtClean="0"/>
              <a:t> </a:t>
            </a:r>
            <a:r>
              <a:rPr lang="de-DE" sz="1800" dirty="0" err="1" smtClean="0"/>
              <a:t>algilanmasi</a:t>
            </a:r>
            <a:r>
              <a:rPr lang="de-DE" sz="1800" dirty="0" smtClean="0"/>
              <a:t> </a:t>
            </a:r>
            <a:r>
              <a:rPr lang="de-DE" sz="1800" dirty="0" err="1" smtClean="0"/>
              <a:t>sonunda</a:t>
            </a:r>
            <a:r>
              <a:rPr lang="de-DE" sz="1800" dirty="0" smtClean="0"/>
              <a:t> </a:t>
            </a:r>
            <a:r>
              <a:rPr lang="de-DE" sz="1800" dirty="0" err="1" smtClean="0"/>
              <a:t>cesitli</a:t>
            </a:r>
            <a:r>
              <a:rPr lang="de-DE" sz="1800" dirty="0" smtClean="0"/>
              <a:t> </a:t>
            </a:r>
            <a:r>
              <a:rPr lang="de-DE" sz="1800" dirty="0" err="1" smtClean="0"/>
              <a:t>amaclarla</a:t>
            </a:r>
            <a:r>
              <a:rPr lang="de-DE" sz="1800" dirty="0" smtClean="0"/>
              <a:t> </a:t>
            </a:r>
            <a:r>
              <a:rPr lang="de-DE" sz="1800" dirty="0" err="1" smtClean="0"/>
              <a:t>kurulmus</a:t>
            </a:r>
            <a:r>
              <a:rPr lang="de-DE" sz="1800" dirty="0" smtClean="0"/>
              <a:t> </a:t>
            </a:r>
            <a:r>
              <a:rPr lang="de-DE" sz="1800" dirty="0" err="1" smtClean="0"/>
              <a:t>okullar</a:t>
            </a:r>
            <a:r>
              <a:rPr lang="de-DE" sz="1800" dirty="0" smtClean="0"/>
              <a:t> : a. </a:t>
            </a:r>
            <a:r>
              <a:rPr lang="de-DE" sz="1800" dirty="0" err="1" smtClean="0"/>
              <a:t>Küttablar</a:t>
            </a:r>
            <a:r>
              <a:rPr lang="de-DE" sz="1800" dirty="0" smtClean="0"/>
              <a:t>/</a:t>
            </a:r>
            <a:r>
              <a:rPr lang="de-DE" sz="1800" dirty="0" err="1" smtClean="0"/>
              <a:t>mektepler</a:t>
            </a:r>
            <a:r>
              <a:rPr lang="de-DE" sz="1800" dirty="0" smtClean="0"/>
              <a:t>  b. </a:t>
            </a:r>
            <a:r>
              <a:rPr lang="de-DE" sz="1800" dirty="0" err="1" smtClean="0"/>
              <a:t>Camiler</a:t>
            </a:r>
            <a:r>
              <a:rPr lang="de-DE" sz="1800" dirty="0" smtClean="0"/>
              <a:t>/</a:t>
            </a:r>
            <a:r>
              <a:rPr lang="de-DE" sz="1800" dirty="0" err="1" smtClean="0"/>
              <a:t>Mescitler</a:t>
            </a:r>
            <a:endParaRPr lang="de-DE" sz="1800" dirty="0" smtClean="0"/>
          </a:p>
          <a:p>
            <a:pPr marL="2628900" lvl="8" indent="-342900">
              <a:buNone/>
            </a:pPr>
            <a:r>
              <a:rPr lang="de-DE" sz="800" dirty="0" smtClean="0"/>
              <a:t>		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548680"/>
            <a:ext cx="6876256" cy="61211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Emeviler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faaliyetler</a:t>
            </a:r>
            <a:r>
              <a:rPr lang="de-DE" b="0" dirty="0" smtClean="0"/>
              <a:t> </a:t>
            </a:r>
            <a:r>
              <a:rPr lang="de-DE" b="0" dirty="0" err="1" smtClean="0"/>
              <a:t>iyice</a:t>
            </a:r>
            <a:r>
              <a:rPr lang="de-DE" b="0" dirty="0" smtClean="0"/>
              <a:t> </a:t>
            </a:r>
            <a:r>
              <a:rPr lang="de-DE" b="0" dirty="0" err="1" smtClean="0"/>
              <a:t>yogunlasmistir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ilmi</a:t>
            </a:r>
            <a:r>
              <a:rPr lang="de-DE" b="0" dirty="0" smtClean="0"/>
              <a:t> </a:t>
            </a:r>
            <a:r>
              <a:rPr lang="de-DE" b="0" dirty="0" err="1" smtClean="0"/>
              <a:t>hareketin</a:t>
            </a:r>
            <a:r>
              <a:rPr lang="de-DE" b="0" dirty="0" smtClean="0"/>
              <a:t> </a:t>
            </a:r>
            <a:r>
              <a:rPr lang="de-DE" b="0" dirty="0" err="1" smtClean="0"/>
              <a:t>agirlik</a:t>
            </a:r>
            <a:r>
              <a:rPr lang="de-DE" b="0" dirty="0" smtClean="0"/>
              <a:t> </a:t>
            </a:r>
            <a:r>
              <a:rPr lang="de-DE" b="0" dirty="0" err="1" smtClean="0"/>
              <a:t>merkezi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Suriye</a:t>
            </a:r>
            <a:r>
              <a:rPr lang="de-DE" b="0" dirty="0" smtClean="0"/>
              <a:t> </a:t>
            </a:r>
            <a:r>
              <a:rPr lang="de-DE" b="0" dirty="0" err="1" smtClean="0"/>
              <a:t>Cölü</a:t>
            </a:r>
            <a:r>
              <a:rPr lang="de-DE" b="0" dirty="0" smtClean="0"/>
              <a:t> </a:t>
            </a:r>
            <a:r>
              <a:rPr lang="de-DE" b="0" dirty="0" err="1" smtClean="0"/>
              <a:t>okul</a:t>
            </a:r>
            <a:r>
              <a:rPr lang="de-DE" b="0" dirty="0" smtClean="0"/>
              <a:t> </a:t>
            </a:r>
            <a:r>
              <a:rPr lang="de-DE" b="0" dirty="0" err="1" smtClean="0"/>
              <a:t>durumundaydi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egitimin</a:t>
            </a:r>
            <a:r>
              <a:rPr lang="de-DE" b="0" dirty="0" smtClean="0"/>
              <a:t> </a:t>
            </a:r>
            <a:r>
              <a:rPr lang="de-DE" b="0" dirty="0" err="1" smtClean="0"/>
              <a:t>önemli</a:t>
            </a:r>
            <a:r>
              <a:rPr lang="de-DE" b="0" dirty="0" smtClean="0"/>
              <a:t> </a:t>
            </a:r>
            <a:r>
              <a:rPr lang="de-DE" b="0" dirty="0" err="1" smtClean="0"/>
              <a:t>bir</a:t>
            </a:r>
            <a:r>
              <a:rPr lang="de-DE" b="0" dirty="0" smtClean="0"/>
              <a:t> </a:t>
            </a:r>
            <a:r>
              <a:rPr lang="de-DE" b="0" dirty="0" err="1" smtClean="0"/>
              <a:t>kismida</a:t>
            </a:r>
            <a:r>
              <a:rPr lang="de-DE" b="0" dirty="0" smtClean="0"/>
              <a:t> </a:t>
            </a:r>
            <a:r>
              <a:rPr lang="de-DE" b="0" dirty="0" err="1" smtClean="0"/>
              <a:t>saraylarda</a:t>
            </a:r>
            <a:r>
              <a:rPr lang="de-DE" b="0" dirty="0" smtClean="0"/>
              <a:t> </a:t>
            </a:r>
            <a:r>
              <a:rPr lang="de-DE" b="0" dirty="0" err="1" smtClean="0"/>
              <a:t>gerceklesirdi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küttablarin</a:t>
            </a:r>
            <a:r>
              <a:rPr lang="de-DE" b="0" dirty="0" smtClean="0"/>
              <a:t> </a:t>
            </a:r>
            <a:r>
              <a:rPr lang="de-DE" b="0" dirty="0" err="1" smtClean="0"/>
              <a:t>sayisi</a:t>
            </a:r>
            <a:r>
              <a:rPr lang="de-DE" b="0" dirty="0" smtClean="0"/>
              <a:t> </a:t>
            </a:r>
            <a:r>
              <a:rPr lang="de-DE" b="0" dirty="0" err="1" smtClean="0"/>
              <a:t>artmistir</a:t>
            </a:r>
            <a:r>
              <a:rPr lang="de-DE" b="0" dirty="0" smtClean="0"/>
              <a:t>, </a:t>
            </a:r>
            <a:r>
              <a:rPr lang="de-DE" b="0" dirty="0" err="1" smtClean="0"/>
              <a:t>köylerde</a:t>
            </a:r>
            <a:r>
              <a:rPr lang="de-DE" b="0" dirty="0" smtClean="0"/>
              <a:t> </a:t>
            </a:r>
            <a:r>
              <a:rPr lang="de-DE" b="0" dirty="0" err="1" smtClean="0"/>
              <a:t>bile</a:t>
            </a:r>
            <a:r>
              <a:rPr lang="de-DE" b="0" dirty="0" smtClean="0"/>
              <a:t> </a:t>
            </a:r>
            <a:r>
              <a:rPr lang="de-DE" b="0" dirty="0" err="1" smtClean="0"/>
              <a:t>mevcuttu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okuma</a:t>
            </a:r>
            <a:r>
              <a:rPr lang="de-DE" b="0" dirty="0" smtClean="0"/>
              <a:t> </a:t>
            </a:r>
            <a:r>
              <a:rPr lang="de-DE" b="0" dirty="0" err="1" smtClean="0"/>
              <a:t>yazmanin</a:t>
            </a:r>
            <a:r>
              <a:rPr lang="de-DE" b="0" dirty="0" smtClean="0"/>
              <a:t> </a:t>
            </a:r>
            <a:r>
              <a:rPr lang="de-DE" b="0" dirty="0" err="1" smtClean="0"/>
              <a:t>yaninda</a:t>
            </a:r>
            <a:r>
              <a:rPr lang="de-DE" b="0" dirty="0" smtClean="0"/>
              <a:t> </a:t>
            </a:r>
            <a:r>
              <a:rPr lang="de-DE" b="0" dirty="0" err="1" smtClean="0"/>
              <a:t>temel</a:t>
            </a:r>
            <a:r>
              <a:rPr lang="de-DE" b="0" dirty="0" smtClean="0"/>
              <a:t> </a:t>
            </a:r>
            <a:r>
              <a:rPr lang="de-DE" b="0" dirty="0" err="1" smtClean="0"/>
              <a:t>dini</a:t>
            </a:r>
            <a:r>
              <a:rPr lang="de-DE" b="0" dirty="0" smtClean="0"/>
              <a:t> </a:t>
            </a:r>
            <a:r>
              <a:rPr lang="de-DE" b="0" dirty="0" err="1" smtClean="0"/>
              <a:t>bilgiler</a:t>
            </a:r>
            <a:r>
              <a:rPr lang="de-DE" b="0" dirty="0" smtClean="0"/>
              <a:t> </a:t>
            </a:r>
            <a:r>
              <a:rPr lang="de-DE" b="0" dirty="0" err="1" smtClean="0"/>
              <a:t>ögretimi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dönemin</a:t>
            </a:r>
            <a:r>
              <a:rPr lang="de-DE" b="0" dirty="0" smtClean="0"/>
              <a:t> en </a:t>
            </a:r>
            <a:r>
              <a:rPr lang="de-DE" b="0" dirty="0" err="1" smtClean="0"/>
              <a:t>önemli</a:t>
            </a:r>
            <a:r>
              <a:rPr lang="de-DE" b="0" dirty="0" smtClean="0"/>
              <a:t> </a:t>
            </a:r>
            <a:r>
              <a:rPr lang="de-DE" b="0" dirty="0" err="1" smtClean="0"/>
              <a:t>metodu</a:t>
            </a:r>
            <a:r>
              <a:rPr lang="de-DE" b="0" dirty="0" smtClean="0"/>
              <a:t> </a:t>
            </a:r>
            <a:r>
              <a:rPr lang="de-DE" b="0" dirty="0" err="1" smtClean="0"/>
              <a:t>ezber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dil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edebiyat</a:t>
            </a:r>
            <a:r>
              <a:rPr lang="de-DE" b="0" dirty="0" smtClean="0"/>
              <a:t> </a:t>
            </a:r>
            <a:r>
              <a:rPr lang="de-DE" b="0" dirty="0" err="1" smtClean="0"/>
              <a:t>gelismis</a:t>
            </a:r>
            <a:r>
              <a:rPr lang="de-DE" b="0" dirty="0" smtClean="0"/>
              <a:t> </a:t>
            </a:r>
            <a:r>
              <a:rPr lang="de-DE" b="0" dirty="0" err="1" smtClean="0"/>
              <a:t>ve</a:t>
            </a:r>
            <a:r>
              <a:rPr lang="de-DE" b="0" dirty="0" smtClean="0"/>
              <a:t> </a:t>
            </a:r>
            <a:r>
              <a:rPr lang="de-DE" b="0" dirty="0" err="1" smtClean="0"/>
              <a:t>nahiv</a:t>
            </a:r>
            <a:r>
              <a:rPr lang="de-DE" b="0" dirty="0" smtClean="0"/>
              <a:t> </a:t>
            </a:r>
            <a:r>
              <a:rPr lang="de-DE" b="0" dirty="0" err="1" smtClean="0"/>
              <a:t>calismalari</a:t>
            </a:r>
            <a:r>
              <a:rPr lang="de-DE" b="0" dirty="0" smtClean="0"/>
              <a:t> </a:t>
            </a:r>
            <a:r>
              <a:rPr lang="de-DE" b="0" dirty="0" err="1" smtClean="0"/>
              <a:t>yapilmis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  </a:t>
            </a:r>
            <a:r>
              <a:rPr lang="de-DE" b="0" dirty="0" err="1" smtClean="0"/>
              <a:t>bedevilerin</a:t>
            </a:r>
            <a:r>
              <a:rPr lang="de-DE" b="0" dirty="0" smtClean="0"/>
              <a:t> </a:t>
            </a:r>
            <a:r>
              <a:rPr lang="de-DE" b="0" dirty="0" err="1" smtClean="0"/>
              <a:t>egitimi</a:t>
            </a:r>
            <a:r>
              <a:rPr lang="de-DE" b="0" dirty="0" smtClean="0"/>
              <a:t> </a:t>
            </a:r>
            <a:r>
              <a:rPr lang="de-DE" b="0" dirty="0" err="1" smtClean="0"/>
              <a:t>ihmal</a:t>
            </a:r>
            <a:r>
              <a:rPr lang="de-DE" b="0" dirty="0" smtClean="0"/>
              <a:t> </a:t>
            </a:r>
            <a:r>
              <a:rPr lang="de-DE" b="0" dirty="0" err="1" smtClean="0"/>
              <a:t>edilmemistir</a:t>
            </a:r>
            <a:endParaRPr lang="de-DE" b="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136904" cy="60692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Abbasiler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endParaRPr lang="de-DE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 smtClean="0"/>
              <a:t>Okullar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küttaplar</a:t>
            </a:r>
            <a:r>
              <a:rPr lang="de-DE" dirty="0" smtClean="0"/>
              <a:t> </a:t>
            </a:r>
            <a:r>
              <a:rPr lang="de-DE" dirty="0" err="1" smtClean="0"/>
              <a:t>köylere</a:t>
            </a:r>
            <a:r>
              <a:rPr lang="de-DE" dirty="0" smtClean="0"/>
              <a:t> </a:t>
            </a:r>
            <a:r>
              <a:rPr lang="de-DE" dirty="0" err="1" smtClean="0"/>
              <a:t>kadar</a:t>
            </a:r>
            <a:r>
              <a:rPr lang="de-DE" dirty="0" smtClean="0"/>
              <a:t> </a:t>
            </a:r>
            <a:r>
              <a:rPr lang="de-DE" dirty="0" err="1" smtClean="0"/>
              <a:t>yayilmistir</a:t>
            </a:r>
            <a:endParaRPr lang="de-DE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 smtClean="0"/>
              <a:t>Camiiler</a:t>
            </a:r>
            <a:r>
              <a:rPr lang="de-DE" dirty="0" smtClean="0"/>
              <a:t> </a:t>
            </a:r>
            <a:r>
              <a:rPr lang="de-DE" dirty="0" err="1" smtClean="0"/>
              <a:t>önemli</a:t>
            </a:r>
            <a:r>
              <a:rPr lang="de-DE" dirty="0" smtClean="0"/>
              <a:t> </a:t>
            </a:r>
            <a:r>
              <a:rPr lang="de-DE" dirty="0" err="1" smtClean="0"/>
              <a:t>egitim</a:t>
            </a:r>
            <a:r>
              <a:rPr lang="de-DE" dirty="0" smtClean="0"/>
              <a:t> </a:t>
            </a:r>
            <a:r>
              <a:rPr lang="de-DE" dirty="0" err="1" smtClean="0"/>
              <a:t>kurumlaridir</a:t>
            </a:r>
            <a:endParaRPr lang="de-DE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 smtClean="0"/>
              <a:t>Saray</a:t>
            </a:r>
            <a:r>
              <a:rPr lang="de-DE" dirty="0" smtClean="0"/>
              <a:t> </a:t>
            </a:r>
            <a:r>
              <a:rPr lang="de-DE" dirty="0" err="1" smtClean="0"/>
              <a:t>egitimi</a:t>
            </a:r>
            <a:r>
              <a:rPr lang="de-DE" dirty="0" smtClean="0"/>
              <a:t> </a:t>
            </a:r>
            <a:r>
              <a:rPr lang="de-DE" dirty="0" err="1" smtClean="0"/>
              <a:t>devam</a:t>
            </a:r>
            <a:r>
              <a:rPr lang="de-DE" dirty="0" smtClean="0"/>
              <a:t> </a:t>
            </a:r>
            <a:r>
              <a:rPr lang="de-DE" dirty="0" err="1" smtClean="0"/>
              <a:t>etmistir</a:t>
            </a:r>
            <a:endParaRPr lang="de-DE" dirty="0" smtClean="0"/>
          </a:p>
          <a:p>
            <a:pPr>
              <a:lnSpc>
                <a:spcPct val="16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Medreselesme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Asamasi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 smtClean="0"/>
              <a:t>Egitimin</a:t>
            </a:r>
            <a:r>
              <a:rPr lang="de-DE" dirty="0" smtClean="0"/>
              <a:t> </a:t>
            </a:r>
            <a:r>
              <a:rPr lang="de-DE" dirty="0" err="1" smtClean="0"/>
              <a:t>camiiden</a:t>
            </a:r>
            <a:r>
              <a:rPr lang="de-DE" dirty="0" smtClean="0"/>
              <a:t> </a:t>
            </a:r>
            <a:r>
              <a:rPr lang="de-DE" dirty="0" err="1" smtClean="0"/>
              <a:t>medreseye</a:t>
            </a:r>
            <a:r>
              <a:rPr lang="de-DE" dirty="0" smtClean="0"/>
              <a:t> </a:t>
            </a:r>
            <a:r>
              <a:rPr lang="de-DE" dirty="0" err="1" smtClean="0"/>
              <a:t>gecisi</a:t>
            </a:r>
            <a:endParaRPr lang="de-DE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smtClean="0"/>
              <a:t>Hem </a:t>
            </a:r>
            <a:r>
              <a:rPr lang="de-DE" dirty="0" err="1" smtClean="0"/>
              <a:t>dini</a:t>
            </a:r>
            <a:r>
              <a:rPr lang="de-DE" dirty="0" smtClean="0"/>
              <a:t> </a:t>
            </a:r>
            <a:r>
              <a:rPr lang="de-DE" dirty="0" err="1" smtClean="0"/>
              <a:t>ilimler</a:t>
            </a:r>
            <a:r>
              <a:rPr lang="de-DE" dirty="0" smtClean="0"/>
              <a:t>, hem </a:t>
            </a:r>
            <a:r>
              <a:rPr lang="de-DE" dirty="0" err="1" smtClean="0"/>
              <a:t>fen</a:t>
            </a:r>
            <a:r>
              <a:rPr lang="de-DE" dirty="0" smtClean="0"/>
              <a:t> </a:t>
            </a:r>
            <a:r>
              <a:rPr lang="de-DE" dirty="0" err="1" smtClean="0"/>
              <a:t>bilimleri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hem </a:t>
            </a:r>
            <a:r>
              <a:rPr lang="de-DE" dirty="0" err="1" smtClean="0"/>
              <a:t>dil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edebiyat</a:t>
            </a:r>
            <a:r>
              <a:rPr lang="de-DE" dirty="0" smtClean="0"/>
              <a:t> </a:t>
            </a:r>
            <a:r>
              <a:rPr lang="de-DE" dirty="0" err="1" smtClean="0"/>
              <a:t>gibi</a:t>
            </a:r>
            <a:r>
              <a:rPr lang="de-DE" dirty="0" smtClean="0"/>
              <a:t> </a:t>
            </a:r>
            <a:r>
              <a:rPr lang="de-DE" dirty="0" err="1" smtClean="0"/>
              <a:t>bilimler</a:t>
            </a:r>
            <a:r>
              <a:rPr lang="de-DE" dirty="0" smtClean="0"/>
              <a:t> </a:t>
            </a:r>
            <a:r>
              <a:rPr lang="de-DE" dirty="0" err="1" smtClean="0"/>
              <a:t>ögretiliyordu</a:t>
            </a:r>
            <a:endParaRPr lang="de-DE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smtClean="0"/>
              <a:t>Tam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üniversite</a:t>
            </a:r>
            <a:r>
              <a:rPr lang="de-DE" dirty="0" smtClean="0"/>
              <a:t> </a:t>
            </a:r>
            <a:r>
              <a:rPr lang="de-DE" dirty="0" err="1" smtClean="0"/>
              <a:t>kampüsüne</a:t>
            </a:r>
            <a:r>
              <a:rPr lang="de-DE" dirty="0" smtClean="0"/>
              <a:t> </a:t>
            </a:r>
            <a:r>
              <a:rPr lang="de-DE" dirty="0" err="1" smtClean="0"/>
              <a:t>sahipti</a:t>
            </a:r>
            <a:r>
              <a:rPr lang="de-DE" dirty="0" smtClean="0"/>
              <a:t> (</a:t>
            </a:r>
            <a:r>
              <a:rPr lang="de-DE" dirty="0" err="1" smtClean="0"/>
              <a:t>yurtlar</a:t>
            </a:r>
            <a:r>
              <a:rPr lang="de-DE" dirty="0" smtClean="0"/>
              <a:t>, </a:t>
            </a:r>
            <a:r>
              <a:rPr lang="de-DE" dirty="0" err="1" smtClean="0"/>
              <a:t>mutfak</a:t>
            </a:r>
            <a:r>
              <a:rPr lang="de-DE" dirty="0" smtClean="0"/>
              <a:t>, </a:t>
            </a:r>
            <a:r>
              <a:rPr lang="de-DE" dirty="0" err="1" smtClean="0"/>
              <a:t>kütüphane</a:t>
            </a:r>
            <a:r>
              <a:rPr lang="de-DE" dirty="0" smtClean="0"/>
              <a:t>…) </a:t>
            </a:r>
          </a:p>
          <a:p>
            <a:pPr>
              <a:lnSpc>
                <a:spcPct val="16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Sebepler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de-DE" dirty="0" err="1" smtClean="0"/>
              <a:t>Camiilerde</a:t>
            </a:r>
            <a:r>
              <a:rPr lang="de-DE" dirty="0" smtClean="0"/>
              <a:t> </a:t>
            </a:r>
            <a:r>
              <a:rPr lang="de-DE" dirty="0" err="1" smtClean="0"/>
              <a:t>olusan</a:t>
            </a:r>
            <a:r>
              <a:rPr lang="de-DE" dirty="0" smtClean="0"/>
              <a:t> </a:t>
            </a:r>
            <a:r>
              <a:rPr lang="de-DE" dirty="0" err="1" smtClean="0"/>
              <a:t>asiri</a:t>
            </a:r>
            <a:r>
              <a:rPr lang="de-DE" dirty="0" smtClean="0"/>
              <a:t>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gürültü</a:t>
            </a:r>
            <a:endParaRPr lang="de-DE" dirty="0" smtClean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de-DE" dirty="0" err="1" smtClean="0"/>
              <a:t>Ilimlerdeki</a:t>
            </a:r>
            <a:r>
              <a:rPr lang="de-DE" dirty="0" smtClean="0"/>
              <a:t> </a:t>
            </a:r>
            <a:r>
              <a:rPr lang="de-DE" dirty="0" err="1" smtClean="0"/>
              <a:t>cesitli</a:t>
            </a:r>
            <a:r>
              <a:rPr lang="de-DE" dirty="0" smtClean="0"/>
              <a:t> </a:t>
            </a:r>
            <a:r>
              <a:rPr lang="de-DE" dirty="0" err="1" smtClean="0"/>
              <a:t>degisimler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gelismeler</a:t>
            </a:r>
            <a:endParaRPr lang="de-DE" dirty="0" smtClean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de-DE" dirty="0" err="1" smtClean="0"/>
              <a:t>Fatimilerin</a:t>
            </a:r>
            <a:r>
              <a:rPr lang="de-DE" dirty="0" smtClean="0"/>
              <a:t> </a:t>
            </a:r>
            <a:r>
              <a:rPr lang="de-DE" dirty="0" err="1" smtClean="0"/>
              <a:t>Sii</a:t>
            </a:r>
            <a:r>
              <a:rPr lang="de-DE" dirty="0" smtClean="0"/>
              <a:t> </a:t>
            </a:r>
            <a:r>
              <a:rPr lang="de-DE" dirty="0" err="1" smtClean="0"/>
              <a:t>ögretisine</a:t>
            </a:r>
            <a:r>
              <a:rPr lang="de-DE" dirty="0" smtClean="0"/>
              <a:t> </a:t>
            </a:r>
            <a:r>
              <a:rPr lang="de-DE" dirty="0" err="1" smtClean="0"/>
              <a:t>karsi</a:t>
            </a:r>
            <a:r>
              <a:rPr lang="de-DE" dirty="0" smtClean="0"/>
              <a:t> </a:t>
            </a:r>
            <a:r>
              <a:rPr lang="de-DE" dirty="0" err="1" smtClean="0"/>
              <a:t>düzenli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egitim</a:t>
            </a:r>
            <a:r>
              <a:rPr lang="de-DE" dirty="0" smtClean="0"/>
              <a:t> </a:t>
            </a:r>
            <a:r>
              <a:rPr lang="de-DE" dirty="0" err="1" smtClean="0"/>
              <a:t>cabasi</a:t>
            </a:r>
            <a:endParaRPr lang="de-DE" dirty="0" smtClean="0"/>
          </a:p>
          <a:p>
            <a:pPr marL="457200" indent="-457200"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30722" name="Picture 2" descr="http://t2.gstatic.com/images?q=tbn:ANd9GcQVfkFBjrE59PTpW_sEO6J3L61nPCy_AOvT3wxLT-SVoLshbLLoUupGAc_6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676525" cy="1704976"/>
          </a:xfrm>
          <a:prstGeom prst="rect">
            <a:avLst/>
          </a:prstGeom>
          <a:noFill/>
        </p:spPr>
      </p:pic>
      <p:pic>
        <p:nvPicPr>
          <p:cNvPr id="30724" name="Picture 4" descr="http://www.millisuur.com.tr/haber_resim/manset/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72074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Benutzerdefiniert 2">
      <a:dk1>
        <a:srgbClr val="FFFFFF"/>
      </a:dk1>
      <a:lt1>
        <a:srgbClr val="4F271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</TotalTime>
  <Words>1689</Words>
  <Application>Microsoft Office PowerPoint</Application>
  <PresentationFormat>Ekran Gösterisi (4:3)</PresentationFormat>
  <Paragraphs>237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Nereus</vt:lpstr>
      <vt:lpstr>ISLAM MEDENIYETI TARIHI   Egitim/Ögretim  ve Ilmi Hayat </vt:lpstr>
      <vt:lpstr>PowerPoint Sunusu</vt:lpstr>
      <vt:lpstr>Icerik</vt:lpstr>
      <vt:lpstr>PowerPoint Sunusu</vt:lpstr>
      <vt:lpstr>1. Egitim Ögretim – A. Tarihi Sürec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B. Kadin Egitimi</vt:lpstr>
      <vt:lpstr>C. Ulema ve Etkinligi </vt:lpstr>
      <vt:lpstr>PowerPoint Sunusu</vt:lpstr>
      <vt:lpstr>2. Ilmi Hayat – Din/Sosyal Ilimler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Ilmî Hayat - Fen ve Saglik Bilimleri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MEDENIYETI TARIHI  Egitim ve Ögretim</dc:title>
  <dc:creator>meryem</dc:creator>
  <cp:lastModifiedBy>user</cp:lastModifiedBy>
  <cp:revision>81</cp:revision>
  <dcterms:created xsi:type="dcterms:W3CDTF">2011-03-16T18:11:58Z</dcterms:created>
  <dcterms:modified xsi:type="dcterms:W3CDTF">2017-11-21T14:10:00Z</dcterms:modified>
</cp:coreProperties>
</file>