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C77D"/>
    <a:srgbClr val="2047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5" autoAdjust="0"/>
    <p:restoredTop sz="96433" autoAdjust="0"/>
  </p:normalViewPr>
  <p:slideViewPr>
    <p:cSldViewPr snapToGrid="0">
      <p:cViewPr>
        <p:scale>
          <a:sx n="96" d="100"/>
          <a:sy n="96" d="100"/>
        </p:scale>
        <p:origin x="-288" y="-4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dirty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22.11.2017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 userDrawn="1"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31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22.11.2017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687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22.11.2017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6137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22.11.2017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5756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22.11.2017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628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dirty="0"/>
              <a:t>Asıl metin stillerini düzenlemek için tıklatın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22.11.2017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980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22.11.2017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9142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22.11.2017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9620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22.11.2017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9281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22.11.2017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3192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22.11.2017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5022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22.11.2017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786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3600">
                <a:latin typeface="Times New Roman" panose="02020603050405020304" pitchFamily="18" charset="0"/>
                <a:cs typeface="Times New Roman" panose="02020603050405020304" pitchFamily="18" charset="0"/>
              </a:rPr>
              <a:t>TEME</a:t>
            </a:r>
            <a:r>
              <a:rPr lang="tr-TR" sz="3600"/>
              <a:t>L KAVRAMLAR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NBP101 MATEMATİK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ÖĞR. GÖR . SÜLEYMAN EMRE EYİMAYA</a:t>
            </a:r>
          </a:p>
        </p:txBody>
      </p:sp>
    </p:spTree>
    <p:extLst>
      <p:ext uri="{BB962C8B-B14F-4D97-AF65-F5344CB8AC3E}">
        <p14:creationId xmlns:p14="http://schemas.microsoft.com/office/powerpoint/2010/main" val="275901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TEK SAYILAR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TEK SAYI : n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ϵ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 olmak üzere 2n+1 genel ifadesi ile belirtilen tam sayılara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sayı denir.</a:t>
            </a:r>
            <a:r>
              <a:rPr lang="tr-TR" dirty="0"/>
              <a:t> Birler basamağı 1,3,5,7,9 rakamlarından herhangi biri olan sayılardır.</a:t>
            </a:r>
          </a:p>
          <a:p>
            <a:r>
              <a:rPr lang="tr-TR" dirty="0"/>
              <a:t>T:{…,-(2n+1),…,-3,-1, 1, 3,…,(2n+1),…}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097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8E37E2-4678-4E90-BC31-A031A8ED6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ÇİFT SAYILAR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21F13E7-87D7-45C0-A087-4CB46F118E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ÇİFT SAYI : n </a:t>
            </a:r>
            <a:r>
              <a:rPr lang="el-GR" dirty="0"/>
              <a:t>ϵ</a:t>
            </a:r>
            <a:r>
              <a:rPr lang="tr-TR" dirty="0"/>
              <a:t> Z olmak üzere 2n genel ifadesi ile belirtilen tam sayılara </a:t>
            </a:r>
            <a:r>
              <a:rPr lang="tr-TR" b="1" dirty="0"/>
              <a:t>çift </a:t>
            </a:r>
            <a:r>
              <a:rPr lang="tr-TR" dirty="0"/>
              <a:t>sayı denir. Birler basamağı 0,2,4,6,8 rakamlarından herhangi biri olan sayılardır.</a:t>
            </a:r>
          </a:p>
          <a:p>
            <a:r>
              <a:rPr lang="tr-TR" dirty="0"/>
              <a:t>T:{…,-(2n),…,-4,-2, 0, 2, 4 ,…,(2n),…}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11635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B3634AF-66D3-4DF7-B32F-14BE2BF95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TEK VE ÇİFT SAYI İŞLEMLERİ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DB030C8-CCEF-41D2-8780-27B3B1F413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/>
          <a:lstStyle/>
          <a:p>
            <a:r>
              <a:rPr lang="tr-TR" dirty="0"/>
              <a:t>(Tek Sayı) + (Tek Sayı) : (Çift Sayı)               *Örnek: 3+3 : 6      </a:t>
            </a:r>
          </a:p>
          <a:p>
            <a:r>
              <a:rPr lang="tr-TR" dirty="0"/>
              <a:t>(Tek Sayı) - (Tek Sayı) : (Çift Sayı</a:t>
            </a:r>
            <a:r>
              <a:rPr lang="tr-TR"/>
              <a:t>)                </a:t>
            </a:r>
            <a:r>
              <a:rPr lang="tr-TR" dirty="0"/>
              <a:t>* Örnek: </a:t>
            </a:r>
            <a:r>
              <a:rPr lang="tr-TR"/>
              <a:t>3-3 : </a:t>
            </a:r>
            <a:r>
              <a:rPr lang="tr-TR" dirty="0"/>
              <a:t>0 </a:t>
            </a:r>
          </a:p>
          <a:p>
            <a:r>
              <a:rPr lang="tr-TR" dirty="0"/>
              <a:t>(Tek Sayı) x (Tek Sayı) : (Tek Sayı)                *Örnek: 3x3 : 9 </a:t>
            </a:r>
          </a:p>
          <a:p>
            <a:r>
              <a:rPr lang="tr-TR" dirty="0"/>
              <a:t>(Çift Sayı) + (Çift Sayı) : (Çift Sayı)               *Örnek: 4+4 : 8 </a:t>
            </a:r>
          </a:p>
          <a:p>
            <a:r>
              <a:rPr lang="tr-TR" dirty="0"/>
              <a:t>(Çift Sayı) - (Çift Sayı) : (Çift Sayı)                *Örnek: 4-4  : 0 </a:t>
            </a:r>
          </a:p>
          <a:p>
            <a:r>
              <a:rPr lang="tr-TR" dirty="0"/>
              <a:t>(Çift Sayı) x (Çift Sayı) : (Çift Sayı)               * Örnek: 4x4 : 16 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53076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E92D89D-04C5-47FA-B78F-9E9B73EDD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TEK VE ÇİFT SAYI İŞLEMLERİ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34AADDA-0C01-4FA5-88FF-A1BA89BE8F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(Tek Sayı) + (Çift Sayı) : (Tek Sayı)               *Örnek: 3+4 : 7           </a:t>
            </a:r>
          </a:p>
          <a:p>
            <a:r>
              <a:rPr lang="tr-TR" dirty="0"/>
              <a:t>(Çift Sayı) + (Tek Sayı) : (Tek Sayı)               *Örnek: 4+3 : 7 </a:t>
            </a:r>
          </a:p>
          <a:p>
            <a:r>
              <a:rPr lang="tr-TR" dirty="0"/>
              <a:t>(Tek Sayı) - (Çift Sayı) : (Tek Sayı)                *Örnek: 3-4  : -1         </a:t>
            </a:r>
          </a:p>
          <a:p>
            <a:r>
              <a:rPr lang="tr-TR" dirty="0"/>
              <a:t>(Çift Sayı) - (Tek Sayı) : (Tek Sayı)                *Örnek: 4-3  : 1 </a:t>
            </a:r>
          </a:p>
          <a:p>
            <a:r>
              <a:rPr lang="tr-TR" dirty="0"/>
              <a:t>(Tek Sayı) x (Çift Sayı) : (Çift Sayı)               *Örnek: 3x4 : 12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2627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F289215-1A89-4D95-A9FD-A0112C9FF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ARDIŞIK SAYILAR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2C18586-A6AA-4927-8283-F0A7C45228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/>
              <a:t>Belli bir kurala göre art arda gelen sayı dizilerine ardışık sayılar denir.</a:t>
            </a:r>
          </a:p>
          <a:p>
            <a:pPr fontAlgn="base"/>
            <a:r>
              <a:rPr lang="tr-TR" b="1" dirty="0"/>
              <a:t>  </a:t>
            </a:r>
            <a:r>
              <a:rPr lang="tr-TR" dirty="0"/>
              <a:t>n bir tam sayı olmak üzere,</a:t>
            </a:r>
          </a:p>
          <a:p>
            <a:pPr fontAlgn="base"/>
            <a:r>
              <a:rPr lang="tr-TR" dirty="0"/>
              <a:t>*Ardışık dört tam sayı sırasıyla;</a:t>
            </a:r>
          </a:p>
          <a:p>
            <a:pPr fontAlgn="base"/>
            <a:r>
              <a:rPr lang="tr-TR" dirty="0"/>
              <a:t>             n, n + 1, n + 2, n + 3 tür.</a:t>
            </a:r>
          </a:p>
          <a:p>
            <a:pPr fontAlgn="base"/>
            <a:r>
              <a:rPr lang="tr-TR" dirty="0"/>
              <a:t>*Ardışık dört çift sayı sırasıyla;</a:t>
            </a:r>
          </a:p>
          <a:p>
            <a:pPr fontAlgn="base"/>
            <a:r>
              <a:rPr lang="tr-TR" dirty="0"/>
              <a:t>           2n, 2n + 2, 2n + 4, 2n + 6 dır.</a:t>
            </a:r>
          </a:p>
          <a:p>
            <a:pPr fontAlgn="base"/>
            <a:r>
              <a:rPr lang="tr-TR" dirty="0"/>
              <a:t>*Ardışık dört tek sayı sırasıyla;</a:t>
            </a:r>
          </a:p>
          <a:p>
            <a:pPr fontAlgn="base"/>
            <a:r>
              <a:rPr lang="tr-TR" dirty="0"/>
              <a:t>           2n + 1, 2n + 3, 2n + 5, 2n + 7 dir.</a:t>
            </a:r>
          </a:p>
          <a:p>
            <a:pPr fontAlgn="base"/>
            <a:r>
              <a:rPr lang="tr-TR" dirty="0"/>
              <a:t>*Beşin katı olan ardışık dört tam sayı sırasıyla;</a:t>
            </a:r>
          </a:p>
          <a:p>
            <a:pPr fontAlgn="base"/>
            <a:r>
              <a:rPr lang="tr-TR" dirty="0"/>
              <a:t>           5n, 5n + 5, 5n + 10, 5n + 15 tir.</a:t>
            </a:r>
          </a:p>
          <a:p>
            <a:pPr fontAlgn="base"/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57545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93DCFCF-296B-43A7-B2E6-FE403F9BB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ARDIŞIK SAYILAR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0323420E-74B4-40EC-B55A-DE6EFEA31B4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tr-TR" dirty="0"/>
                  <a:t>Ardışık sayma sayılarının toplamı: 1+2+3+4+…+n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𝑛𝑥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+1)</m:t>
                        </m:r>
                      </m:num>
                      <m:den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tr-TR" dirty="0"/>
                  <a:t> dir.</a:t>
                </a:r>
              </a:p>
              <a:p>
                <a:endParaRPr lang="tr-TR" dirty="0"/>
              </a:p>
              <a:p>
                <a:r>
                  <a:rPr lang="tr-TR" dirty="0"/>
                  <a:t>Ardışık çift doğal sayılarının toplamı: 2+4+…+(2n) : nx(n+1)</a:t>
                </a:r>
              </a:p>
              <a:p>
                <a:endParaRPr lang="tr-TR"/>
              </a:p>
              <a:p>
                <a:r>
                  <a:rPr lang="tr-TR"/>
                  <a:t>Ardışık </a:t>
                </a:r>
                <a:r>
                  <a:rPr lang="tr-TR" dirty="0"/>
                  <a:t>tek doğal sayılarının toplamı: 1+3+…+(2n-1) :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tr-TR" dirty="0"/>
              </a:p>
              <a:p>
                <a:endParaRPr lang="tr-TR" dirty="0"/>
              </a:p>
              <a:p>
                <a:endParaRPr lang="tr-TR" dirty="0"/>
              </a:p>
              <a:p>
                <a:pPr marL="0" indent="0">
                  <a:buNone/>
                </a:pPr>
                <a:endParaRPr lang="tr-TR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323420E-74B4-40EC-B55A-DE6EFEA31B4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06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78145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993A824-0C75-4AAD-9105-525322909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ARDIŞIK SAYILAR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F6106916-52A9-423D-8DE7-0643712A521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tr-TR" dirty="0"/>
                  <a:t>Ardışık sayıların terim sayısı=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𝑠𝑜𝑛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𝑡𝑒𝑟𝑖𝑚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𝑖𝑙𝑘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𝑡𝑒𝑟𝑖𝑚</m:t>
                        </m:r>
                      </m:num>
                      <m:den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𝑎𝑟𝑡𝚤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ş 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𝑚𝑖𝑘𝑡𝑎𝑟𝚤</m:t>
                        </m:r>
                      </m:den>
                    </m:f>
                  </m:oMath>
                </a14:m>
                <a:r>
                  <a:rPr lang="tr-TR" dirty="0"/>
                  <a:t> +1</a:t>
                </a:r>
              </a:p>
              <a:p>
                <a:endParaRPr lang="tr-TR" dirty="0"/>
              </a:p>
              <a:p>
                <a:r>
                  <a:rPr lang="tr-TR" dirty="0"/>
                  <a:t>Ortanca terim=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>
                            <a:latin typeface="Cambria Math"/>
                          </a:rPr>
                        </m:ctrlPr>
                      </m:fPr>
                      <m:num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İ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𝑙𝑘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𝑡𝑒𝑟𝑖𝑚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𝑠𝑜𝑛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𝑡𝑒𝑟𝑖𝑚</m:t>
                        </m:r>
                      </m:num>
                      <m:den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tr-TR" dirty="0"/>
              </a:p>
              <a:p>
                <a:endParaRPr lang="tr-TR" dirty="0"/>
              </a:p>
              <a:p>
                <a:r>
                  <a:rPr lang="tr-TR" dirty="0"/>
                  <a:t>Ardışık sayıların toplamı =(Ortanca Terim )x (Terim Sayısı)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6106916-52A9-423D-8DE7-0643712A521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06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8770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Geçmişe bakış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100</TotalTime>
  <Words>441</Words>
  <Application>Microsoft Office PowerPoint</Application>
  <PresentationFormat>Özel</PresentationFormat>
  <Paragraphs>49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Geçmişe bakış</vt:lpstr>
      <vt:lpstr>TEMEL KAVRAMLAR</vt:lpstr>
      <vt:lpstr>TEK SAYILAR</vt:lpstr>
      <vt:lpstr>ÇİFT SAYILAR</vt:lpstr>
      <vt:lpstr>TEK VE ÇİFT SAYI İŞLEMLERİ</vt:lpstr>
      <vt:lpstr>TEK VE ÇİFT SAYI İŞLEMLERİ</vt:lpstr>
      <vt:lpstr>ARDIŞIK SAYILAR</vt:lpstr>
      <vt:lpstr>ARDIŞIK SAYILAR</vt:lpstr>
      <vt:lpstr>ARDIŞIK SAYILAR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HAFTA KONU</dc:title>
  <dc:creator>ufuk</dc:creator>
  <cp:lastModifiedBy>nmyo-d6</cp:lastModifiedBy>
  <cp:revision>24</cp:revision>
  <dcterms:created xsi:type="dcterms:W3CDTF">2017-11-14T11:12:27Z</dcterms:created>
  <dcterms:modified xsi:type="dcterms:W3CDTF">2017-11-22T15:04:20Z</dcterms:modified>
</cp:coreProperties>
</file>