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2462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0356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2386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6570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5335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8670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063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9451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4762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4718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7355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762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5473" y="17689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r-TR" sz="5000" b="1" dirty="0"/>
              <a:t>1982 ANAYASASINA GÖRE DEVLETİN TEMEL </a:t>
            </a:r>
            <a:r>
              <a:rPr lang="tr-TR" sz="5000" b="1" dirty="0" smtClean="0"/>
              <a:t>NİTELİKLERİ-III</a:t>
            </a:r>
            <a:endParaRPr lang="tr-TR" sz="5000" b="1" dirty="0"/>
          </a:p>
        </p:txBody>
      </p:sp>
    </p:spTree>
    <p:extLst>
      <p:ext uri="{BB962C8B-B14F-4D97-AF65-F5344CB8AC3E}">
        <p14:creationId xmlns="" xmlns:p14="http://schemas.microsoft.com/office/powerpoint/2010/main" val="28519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V. İnsan Haklarına Saygılı Devlet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a. Anayasanın Hak ve Özgürlüklere İlişkin Genel Yaklaşımı</a:t>
            </a:r>
          </a:p>
          <a:p>
            <a:pPr>
              <a:buNone/>
            </a:pPr>
            <a:r>
              <a:rPr lang="tr-TR" dirty="0" smtClean="0"/>
              <a:t>		b. Temel Hak ve Özgürlüklerin Sınırlanması</a:t>
            </a:r>
            <a:br>
              <a:rPr lang="tr-TR" dirty="0" smtClean="0"/>
            </a:br>
            <a:r>
              <a:rPr lang="tr-TR" dirty="0" smtClean="0"/>
              <a:t>	c. Sınırlamanın Sınırları</a:t>
            </a:r>
            <a:br>
              <a:rPr lang="tr-TR" dirty="0" smtClean="0"/>
            </a:br>
            <a:r>
              <a:rPr lang="tr-TR" dirty="0" smtClean="0"/>
              <a:t>	d. Temel Hak ve Özgürlüklerin Kötüye Kullanılamaması</a:t>
            </a:r>
            <a:br>
              <a:rPr lang="tr-TR" dirty="0" smtClean="0"/>
            </a:br>
            <a:r>
              <a:rPr lang="tr-TR" dirty="0" smtClean="0"/>
              <a:t>	e. Temel Hak ve Özgürlüklerin Kullanımının Askıya Alınması</a:t>
            </a:r>
          </a:p>
          <a:p>
            <a:pPr>
              <a:buNone/>
            </a:pPr>
            <a:r>
              <a:rPr lang="tr-TR" dirty="0" smtClean="0"/>
              <a:t>		f. Temel Hak ve Özgürlüklerin Korunması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Özel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Office Teması</vt:lpstr>
      <vt:lpstr>1982 ANAYASASINA GÖRE DEVLETİN TEMEL NİTELİKLERİ-III</vt:lpstr>
      <vt:lpstr>Slayt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1982 ANAYASASINA GÖRE DEVLETİN TEMEL NİTELİKLERİ-II</dc:title>
  <dc:creator>Deniz POLAT</dc:creator>
  <cp:lastModifiedBy>Ali Erdem Doğanoğlu</cp:lastModifiedBy>
  <cp:revision>9</cp:revision>
  <dcterms:created xsi:type="dcterms:W3CDTF">2017-11-20T11:04:19Z</dcterms:created>
  <dcterms:modified xsi:type="dcterms:W3CDTF">2017-11-23T12:33:57Z</dcterms:modified>
</cp:coreProperties>
</file>