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1" r:id="rId4"/>
    <p:sldId id="257" r:id="rId5"/>
    <p:sldId id="258" r:id="rId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9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306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329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25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949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333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55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376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3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121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231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561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B1A52-570F-4930-8AB5-F121C6577326}" type="datetimeFigureOut">
              <a:rPr lang="tr-TR" smtClean="0"/>
              <a:t>28.11.2017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819CA-EA8A-44A2-8243-7D178A666C3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691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020431" y="1005462"/>
            <a:ext cx="3915816" cy="506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694" b="1" dirty="0"/>
              <a:t>DÜNYA ve TÜRKİYE İKLİMİ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7873492" y="1700907"/>
            <a:ext cx="2358403" cy="339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4" b="1" dirty="0"/>
              <a:t>Yrd. Doç. Dr. Erkan Yılmaz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422998" y="4977364"/>
            <a:ext cx="4692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3280" indent="-183280">
              <a:buFont typeface="Arial" panose="020B0604020202020204" pitchFamily="34" charset="0"/>
              <a:buChar char="•"/>
            </a:pPr>
            <a:r>
              <a:rPr lang="tr-TR" b="1" dirty="0"/>
              <a:t>Dünya’da Aylık Basınç Dağılışı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tr-TR" b="1" dirty="0"/>
              <a:t>Dünya’da Aylık Rüzgar Şartları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tr-TR" b="1" dirty="0"/>
              <a:t>Dünya’da Aylık Yağış Dağılışı</a:t>
            </a:r>
          </a:p>
          <a:p>
            <a:pPr marL="183280" indent="-183280">
              <a:buFont typeface="Arial" panose="020B0604020202020204" pitchFamily="34" charset="0"/>
              <a:buChar char="•"/>
            </a:pPr>
            <a:r>
              <a:rPr lang="tr-TR" b="1" dirty="0"/>
              <a:t>Dünya’da Aylık Sıcaklık Dağılışı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49035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9300696" y="0"/>
            <a:ext cx="2885470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1400" b="1" dirty="0"/>
              <a:t>Dünya’da Aylara Göre Basınç Dağılışı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1168670" y="6403609"/>
            <a:ext cx="101749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Aralık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1174504" y="2399108"/>
            <a:ext cx="101749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Ocak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1174504" y="2768440"/>
            <a:ext cx="1017496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Şubat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1174504" y="3137772"/>
            <a:ext cx="101749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Mart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1174504" y="3507104"/>
            <a:ext cx="1017496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Nisan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11174504" y="3876436"/>
            <a:ext cx="1017496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Mayıs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1174504" y="4245768"/>
            <a:ext cx="1017496" cy="276999"/>
          </a:xfrm>
          <a:prstGeom prst="rect">
            <a:avLst/>
          </a:prstGeom>
          <a:solidFill>
            <a:srgbClr val="F0945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Haziran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1174504" y="4615100"/>
            <a:ext cx="1017496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Temmuz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1174504" y="4984432"/>
            <a:ext cx="1017496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Ağustos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11168670" y="5353764"/>
            <a:ext cx="1023330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Eylül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11168670" y="5723096"/>
            <a:ext cx="102333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Ekim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11168670" y="6092428"/>
            <a:ext cx="1023330" cy="276999"/>
          </a:xfrm>
          <a:prstGeom prst="rect">
            <a:avLst/>
          </a:prstGeom>
          <a:solidFill>
            <a:srgbClr val="E3E8B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Kasım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1635"/>
            <a:ext cx="10796400" cy="5403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8870"/>
            <a:ext cx="10796400" cy="54036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8870"/>
            <a:ext cx="10796400" cy="54036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7165"/>
            <a:ext cx="10796400" cy="540360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6105"/>
            <a:ext cx="10796400" cy="54036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3340"/>
            <a:ext cx="10796400" cy="5403600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9930"/>
            <a:ext cx="10796400" cy="5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9413354" y="-19761"/>
            <a:ext cx="2778646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1400" b="1" dirty="0"/>
              <a:t>Dünya’da Aylara Göre Yağış Dağılışı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1168670" y="6403609"/>
            <a:ext cx="101749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Aralık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1174504" y="2399108"/>
            <a:ext cx="101749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Ocak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1174504" y="2768440"/>
            <a:ext cx="1017496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Şubat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1174504" y="3137772"/>
            <a:ext cx="101749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Mart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1174504" y="3507104"/>
            <a:ext cx="1017496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Nisan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11174504" y="3876436"/>
            <a:ext cx="1017496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Mayıs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1174504" y="4245768"/>
            <a:ext cx="1017496" cy="276999"/>
          </a:xfrm>
          <a:prstGeom prst="rect">
            <a:avLst/>
          </a:prstGeom>
          <a:solidFill>
            <a:srgbClr val="F0945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Haziran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1174504" y="4615100"/>
            <a:ext cx="1017496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Temmuz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1174504" y="4984432"/>
            <a:ext cx="1017496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Ağustos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11168670" y="5353764"/>
            <a:ext cx="1023330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Eylül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11168670" y="5723096"/>
            <a:ext cx="102333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Ekim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11168670" y="6092428"/>
            <a:ext cx="1023330" cy="276999"/>
          </a:xfrm>
          <a:prstGeom prst="rect">
            <a:avLst/>
          </a:prstGeom>
          <a:solidFill>
            <a:srgbClr val="E3E8B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Kasım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4400"/>
            <a:ext cx="10796400" cy="5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9413354" y="-19761"/>
            <a:ext cx="2778646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1400" b="1" dirty="0"/>
              <a:t>Dünya’da Aylara Göre Yağış Dağılışı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1168670" y="6403609"/>
            <a:ext cx="101749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Aralık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1174504" y="2399108"/>
            <a:ext cx="101749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Ocak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1174504" y="2768440"/>
            <a:ext cx="1017496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Şubat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1174504" y="3137772"/>
            <a:ext cx="101749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Mart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1174504" y="3507104"/>
            <a:ext cx="1017496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Nisan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11174504" y="3876436"/>
            <a:ext cx="1017496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Mayıs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1174504" y="4245768"/>
            <a:ext cx="1017496" cy="276999"/>
          </a:xfrm>
          <a:prstGeom prst="rect">
            <a:avLst/>
          </a:prstGeom>
          <a:solidFill>
            <a:srgbClr val="F0945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Haziran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1174504" y="4615100"/>
            <a:ext cx="1017496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Temmuz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1174504" y="4984432"/>
            <a:ext cx="1017496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Ağustos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11168670" y="5353764"/>
            <a:ext cx="1023330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Eylül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11168670" y="5723096"/>
            <a:ext cx="102333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Ekim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11168670" y="6092428"/>
            <a:ext cx="1023330" cy="276999"/>
          </a:xfrm>
          <a:prstGeom prst="rect">
            <a:avLst/>
          </a:prstGeom>
          <a:solidFill>
            <a:srgbClr val="E3E8B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Kasım</a:t>
            </a:r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47" name="Resim 4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49" name="Resim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7146"/>
            <a:ext cx="11030674" cy="55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9229009" y="0"/>
            <a:ext cx="2962991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1400" b="1" dirty="0"/>
              <a:t>Dünya’da Aylara Göre Sıcaklık Dağılışı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1168670" y="6403609"/>
            <a:ext cx="101749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Aralık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1174504" y="2399108"/>
            <a:ext cx="1017496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Ocak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11174504" y="2768440"/>
            <a:ext cx="1017496" cy="27699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Şubat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1174504" y="3137772"/>
            <a:ext cx="1017496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Mart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1174504" y="3507104"/>
            <a:ext cx="1017496" cy="27699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Nisan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11174504" y="3876436"/>
            <a:ext cx="1017496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Mayıs</a:t>
            </a:r>
          </a:p>
        </p:txBody>
      </p:sp>
      <p:sp>
        <p:nvSpPr>
          <p:cNvPr id="17" name="Metin kutusu 16"/>
          <p:cNvSpPr txBox="1"/>
          <p:nvPr/>
        </p:nvSpPr>
        <p:spPr>
          <a:xfrm>
            <a:off x="11174504" y="4245768"/>
            <a:ext cx="1017496" cy="276999"/>
          </a:xfrm>
          <a:prstGeom prst="rect">
            <a:avLst/>
          </a:prstGeom>
          <a:solidFill>
            <a:srgbClr val="F0945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Haziran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11174504" y="4615100"/>
            <a:ext cx="1017496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Temmuz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1174504" y="4984432"/>
            <a:ext cx="1017496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Ağustos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11168670" y="5353764"/>
            <a:ext cx="1023330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tr-TR" sz="1200" b="1" dirty="0"/>
              <a:t>Eylül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11168670" y="5723096"/>
            <a:ext cx="102333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Ekim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11168670" y="6092428"/>
            <a:ext cx="1023330" cy="276999"/>
          </a:xfrm>
          <a:prstGeom prst="rect">
            <a:avLst/>
          </a:prstGeom>
          <a:solidFill>
            <a:srgbClr val="E3E8B6"/>
          </a:solidFill>
        </p:spPr>
        <p:txBody>
          <a:bodyPr wrap="square" rtlCol="0">
            <a:spAutoFit/>
          </a:bodyPr>
          <a:lstStyle/>
          <a:p>
            <a:r>
              <a:rPr lang="tr-TR" sz="1200" b="1" dirty="0"/>
              <a:t>Kasım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619"/>
            <a:ext cx="11126110" cy="55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96</Words>
  <Application>Microsoft Office PowerPoint</Application>
  <PresentationFormat>Geniş ekran</PresentationFormat>
  <Paragraphs>58</Paragraphs>
  <Slides>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 Yılmaz</cp:lastModifiedBy>
  <cp:revision>14</cp:revision>
  <dcterms:created xsi:type="dcterms:W3CDTF">2015-10-29T19:18:02Z</dcterms:created>
  <dcterms:modified xsi:type="dcterms:W3CDTF">2017-11-28T08:16:01Z</dcterms:modified>
</cp:coreProperties>
</file>