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60" r:id="rId1"/>
  </p:sldMasterIdLst>
  <p:notesMasterIdLst>
    <p:notesMasterId r:id="rId33"/>
  </p:notesMasterIdLst>
  <p:sldIdLst>
    <p:sldId id="256" r:id="rId2"/>
    <p:sldId id="284" r:id="rId3"/>
    <p:sldId id="282" r:id="rId4"/>
    <p:sldId id="257" r:id="rId5"/>
    <p:sldId id="306" r:id="rId6"/>
    <p:sldId id="307" r:id="rId7"/>
    <p:sldId id="308" r:id="rId8"/>
    <p:sldId id="309" r:id="rId9"/>
    <p:sldId id="258" r:id="rId10"/>
    <p:sldId id="259" r:id="rId11"/>
    <p:sldId id="260" r:id="rId12"/>
    <p:sldId id="285" r:id="rId13"/>
    <p:sldId id="286" r:id="rId14"/>
    <p:sldId id="261" r:id="rId15"/>
    <p:sldId id="287" r:id="rId16"/>
    <p:sldId id="288" r:id="rId17"/>
    <p:sldId id="304" r:id="rId18"/>
    <p:sldId id="289" r:id="rId19"/>
    <p:sldId id="290" r:id="rId20"/>
    <p:sldId id="262" r:id="rId21"/>
    <p:sldId id="291" r:id="rId22"/>
    <p:sldId id="263" r:id="rId23"/>
    <p:sldId id="264" r:id="rId24"/>
    <p:sldId id="305" r:id="rId25"/>
    <p:sldId id="292" r:id="rId26"/>
    <p:sldId id="293" r:id="rId27"/>
    <p:sldId id="294" r:id="rId28"/>
    <p:sldId id="296" r:id="rId29"/>
    <p:sldId id="298" r:id="rId30"/>
    <p:sldId id="310" r:id="rId31"/>
    <p:sldId id="31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62118" autoAdjust="0"/>
  </p:normalViewPr>
  <p:slideViewPr>
    <p:cSldViewPr snapToGrid="0">
      <p:cViewPr varScale="1">
        <p:scale>
          <a:sx n="117" d="100"/>
          <a:sy n="117" d="100"/>
        </p:scale>
        <p:origin x="-1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7FA3BA-3D9F-4007-942C-82896F5CB319}" type="doc">
      <dgm:prSet loTypeId="urn:microsoft.com/office/officeart/2005/8/layout/radial1" loCatId="cycle" qsTypeId="urn:microsoft.com/office/officeart/2005/8/quickstyle/simple2" qsCatId="simple" csTypeId="urn:microsoft.com/office/officeart/2005/8/colors/colorful1" csCatId="colorful" phldr="1"/>
      <dgm:spPr/>
      <dgm:t>
        <a:bodyPr/>
        <a:lstStyle/>
        <a:p>
          <a:endParaRPr lang="tr-TR"/>
        </a:p>
      </dgm:t>
    </dgm:pt>
    <dgm:pt modelId="{6AF0C0AB-606D-4C15-917B-131C88E4AB54}">
      <dgm:prSet phldrT="[Metin]"/>
      <dgm:spPr/>
      <dgm:t>
        <a:bodyPr/>
        <a:lstStyle/>
        <a:p>
          <a:r>
            <a:rPr lang="tr-TR" dirty="0" smtClean="0">
              <a:latin typeface="Times New Roman" pitchFamily="18" charset="0"/>
            </a:rPr>
            <a:t>Eğitim bir süreçtir.</a:t>
          </a:r>
          <a:endParaRPr lang="tr-TR" b="1" dirty="0">
            <a:solidFill>
              <a:schemeClr val="bg1"/>
            </a:solidFill>
          </a:endParaRPr>
        </a:p>
      </dgm:t>
    </dgm:pt>
    <dgm:pt modelId="{6C67CDC6-774B-47DE-9DE3-FA12C7A16D8F}" type="parTrans" cxnId="{DEA22A38-A2A7-4D96-AB9A-A15D74F2F231}">
      <dgm:prSet/>
      <dgm:spPr/>
      <dgm:t>
        <a:bodyPr/>
        <a:lstStyle/>
        <a:p>
          <a:endParaRPr lang="tr-TR">
            <a:solidFill>
              <a:schemeClr val="bg1"/>
            </a:solidFill>
          </a:endParaRPr>
        </a:p>
      </dgm:t>
    </dgm:pt>
    <dgm:pt modelId="{ED2A5BCC-C0F7-494B-A988-09F8D94ABAD3}" type="sibTrans" cxnId="{DEA22A38-A2A7-4D96-AB9A-A15D74F2F231}">
      <dgm:prSet/>
      <dgm:spPr/>
      <dgm:t>
        <a:bodyPr/>
        <a:lstStyle/>
        <a:p>
          <a:endParaRPr lang="tr-TR">
            <a:solidFill>
              <a:schemeClr val="bg1"/>
            </a:solidFill>
          </a:endParaRPr>
        </a:p>
      </dgm:t>
    </dgm:pt>
    <dgm:pt modelId="{870A74EC-48B4-4DEF-980F-836A7E8DD12C}">
      <dgm:prSet phldrT="[Metin]" custT="1"/>
      <dgm:spPr/>
      <dgm:t>
        <a:bodyPr/>
        <a:lstStyle/>
        <a:p>
          <a:r>
            <a:rPr lang="tr-TR" sz="2000" dirty="0" smtClean="0">
              <a:latin typeface="Times New Roman" pitchFamily="18" charset="0"/>
            </a:rPr>
            <a:t>Eğitim sonucunda bireyde davranış değişikliği meydana gelir.</a:t>
          </a:r>
          <a:endParaRPr lang="tr-TR" sz="2000" b="1" dirty="0">
            <a:solidFill>
              <a:schemeClr val="bg1"/>
            </a:solidFill>
          </a:endParaRPr>
        </a:p>
      </dgm:t>
    </dgm:pt>
    <dgm:pt modelId="{DEF97DFD-4E35-4E7B-AB58-742E7759909A}" type="parTrans" cxnId="{3568F498-DB2C-4D81-AC73-E0DB54BB1DBB}">
      <dgm:prSet/>
      <dgm:spPr/>
      <dgm:t>
        <a:bodyPr/>
        <a:lstStyle/>
        <a:p>
          <a:endParaRPr lang="tr-TR">
            <a:solidFill>
              <a:schemeClr val="bg1"/>
            </a:solidFill>
          </a:endParaRPr>
        </a:p>
      </dgm:t>
    </dgm:pt>
    <dgm:pt modelId="{BFF2798D-A388-4516-9D5D-D64F74CBADE9}" type="sibTrans" cxnId="{3568F498-DB2C-4D81-AC73-E0DB54BB1DBB}">
      <dgm:prSet/>
      <dgm:spPr/>
      <dgm:t>
        <a:bodyPr/>
        <a:lstStyle/>
        <a:p>
          <a:endParaRPr lang="tr-TR">
            <a:solidFill>
              <a:schemeClr val="bg1"/>
            </a:solidFill>
          </a:endParaRPr>
        </a:p>
      </dgm:t>
    </dgm:pt>
    <dgm:pt modelId="{480F7594-925D-44BD-A31E-DD70C157B146}">
      <dgm:prSet phldrT="[Metin]" custT="1"/>
      <dgm:spPr/>
      <dgm:t>
        <a:bodyPr/>
        <a:lstStyle/>
        <a:p>
          <a:r>
            <a:rPr lang="tr-TR" sz="2000" dirty="0" smtClean="0">
              <a:latin typeface="Times New Roman" pitchFamily="18" charset="0"/>
            </a:rPr>
            <a:t>Davranış değişikliği bireyin yaşantıları sonucu meydana gelir.</a:t>
          </a:r>
          <a:endParaRPr lang="tr-TR" sz="2000" b="1" dirty="0">
            <a:solidFill>
              <a:schemeClr val="bg1"/>
            </a:solidFill>
          </a:endParaRPr>
        </a:p>
      </dgm:t>
    </dgm:pt>
    <dgm:pt modelId="{F324F77D-1C6E-4838-AEF2-1F3F1E2B1E06}" type="parTrans" cxnId="{2CECF781-4910-4419-BB80-B8A984CBDBF2}">
      <dgm:prSet/>
      <dgm:spPr/>
      <dgm:t>
        <a:bodyPr/>
        <a:lstStyle/>
        <a:p>
          <a:endParaRPr lang="tr-TR">
            <a:solidFill>
              <a:schemeClr val="bg1"/>
            </a:solidFill>
          </a:endParaRPr>
        </a:p>
      </dgm:t>
    </dgm:pt>
    <dgm:pt modelId="{5ED7860D-2D42-404F-9EC9-E7820CE24FD1}" type="sibTrans" cxnId="{2CECF781-4910-4419-BB80-B8A984CBDBF2}">
      <dgm:prSet/>
      <dgm:spPr/>
      <dgm:t>
        <a:bodyPr/>
        <a:lstStyle/>
        <a:p>
          <a:endParaRPr lang="tr-TR">
            <a:solidFill>
              <a:schemeClr val="bg1"/>
            </a:solidFill>
          </a:endParaRPr>
        </a:p>
      </dgm:t>
    </dgm:pt>
    <dgm:pt modelId="{20A9637E-D08A-478B-995D-140AE410E0C3}" type="pres">
      <dgm:prSet presAssocID="{B87FA3BA-3D9F-4007-942C-82896F5CB319}" presName="cycle" presStyleCnt="0">
        <dgm:presLayoutVars>
          <dgm:chMax val="1"/>
          <dgm:dir/>
          <dgm:animLvl val="ctr"/>
          <dgm:resizeHandles val="exact"/>
        </dgm:presLayoutVars>
      </dgm:prSet>
      <dgm:spPr/>
      <dgm:t>
        <a:bodyPr/>
        <a:lstStyle/>
        <a:p>
          <a:endParaRPr lang="tr-TR"/>
        </a:p>
      </dgm:t>
    </dgm:pt>
    <dgm:pt modelId="{531FBA9C-8C0E-4708-A026-9547E9D41D4E}" type="pres">
      <dgm:prSet presAssocID="{6AF0C0AB-606D-4C15-917B-131C88E4AB54}" presName="centerShape" presStyleLbl="node0" presStyleIdx="0" presStyleCnt="1" custScaleX="123105" custScaleY="118658"/>
      <dgm:spPr/>
      <dgm:t>
        <a:bodyPr/>
        <a:lstStyle/>
        <a:p>
          <a:endParaRPr lang="tr-TR"/>
        </a:p>
      </dgm:t>
    </dgm:pt>
    <dgm:pt modelId="{B80C4BA6-A6CE-44C6-AF6E-79B8AECF6E76}" type="pres">
      <dgm:prSet presAssocID="{DEF97DFD-4E35-4E7B-AB58-742E7759909A}" presName="Name9" presStyleLbl="parChTrans1D2" presStyleIdx="0" presStyleCnt="2"/>
      <dgm:spPr/>
      <dgm:t>
        <a:bodyPr/>
        <a:lstStyle/>
        <a:p>
          <a:endParaRPr lang="tr-TR"/>
        </a:p>
      </dgm:t>
    </dgm:pt>
    <dgm:pt modelId="{4AE976FF-C9A2-43F1-93DF-D36AA01731E9}" type="pres">
      <dgm:prSet presAssocID="{DEF97DFD-4E35-4E7B-AB58-742E7759909A}" presName="connTx" presStyleLbl="parChTrans1D2" presStyleIdx="0" presStyleCnt="2"/>
      <dgm:spPr/>
      <dgm:t>
        <a:bodyPr/>
        <a:lstStyle/>
        <a:p>
          <a:endParaRPr lang="tr-TR"/>
        </a:p>
      </dgm:t>
    </dgm:pt>
    <dgm:pt modelId="{42ABE51D-F352-46DE-9898-420F7CFBA99E}" type="pres">
      <dgm:prSet presAssocID="{870A74EC-48B4-4DEF-980F-836A7E8DD12C}" presName="node" presStyleLbl="node1" presStyleIdx="0" presStyleCnt="2" custScaleX="179338" custScaleY="149252" custRadScaleRad="123088" custRadScaleInc="-88995">
        <dgm:presLayoutVars>
          <dgm:bulletEnabled val="1"/>
        </dgm:presLayoutVars>
      </dgm:prSet>
      <dgm:spPr/>
      <dgm:t>
        <a:bodyPr/>
        <a:lstStyle/>
        <a:p>
          <a:endParaRPr lang="tr-TR"/>
        </a:p>
      </dgm:t>
    </dgm:pt>
    <dgm:pt modelId="{EBA240F0-9DFE-4571-AAEB-DBB8E32A5B33}" type="pres">
      <dgm:prSet presAssocID="{F324F77D-1C6E-4838-AEF2-1F3F1E2B1E06}" presName="Name9" presStyleLbl="parChTrans1D2" presStyleIdx="1" presStyleCnt="2"/>
      <dgm:spPr/>
      <dgm:t>
        <a:bodyPr/>
        <a:lstStyle/>
        <a:p>
          <a:endParaRPr lang="tr-TR"/>
        </a:p>
      </dgm:t>
    </dgm:pt>
    <dgm:pt modelId="{D94CDB92-1A24-4027-BA73-12FA8B286725}" type="pres">
      <dgm:prSet presAssocID="{F324F77D-1C6E-4838-AEF2-1F3F1E2B1E06}" presName="connTx" presStyleLbl="parChTrans1D2" presStyleIdx="1" presStyleCnt="2"/>
      <dgm:spPr/>
      <dgm:t>
        <a:bodyPr/>
        <a:lstStyle/>
        <a:p>
          <a:endParaRPr lang="tr-TR"/>
        </a:p>
      </dgm:t>
    </dgm:pt>
    <dgm:pt modelId="{FF30DE52-4FC7-482C-ADCC-69B6A703204F}" type="pres">
      <dgm:prSet presAssocID="{480F7594-925D-44BD-A31E-DD70C157B146}" presName="node" presStyleLbl="node1" presStyleIdx="1" presStyleCnt="2" custScaleX="158315" custScaleY="148059" custRadScaleRad="123906" custRadScaleInc="-90511">
        <dgm:presLayoutVars>
          <dgm:bulletEnabled val="1"/>
        </dgm:presLayoutVars>
      </dgm:prSet>
      <dgm:spPr/>
      <dgm:t>
        <a:bodyPr/>
        <a:lstStyle/>
        <a:p>
          <a:endParaRPr lang="tr-TR"/>
        </a:p>
      </dgm:t>
    </dgm:pt>
  </dgm:ptLst>
  <dgm:cxnLst>
    <dgm:cxn modelId="{C1F582B3-F8B5-4E49-8039-FD7B7A814576}" type="presOf" srcId="{480F7594-925D-44BD-A31E-DD70C157B146}" destId="{FF30DE52-4FC7-482C-ADCC-69B6A703204F}" srcOrd="0" destOrd="0" presId="urn:microsoft.com/office/officeart/2005/8/layout/radial1"/>
    <dgm:cxn modelId="{3568F498-DB2C-4D81-AC73-E0DB54BB1DBB}" srcId="{6AF0C0AB-606D-4C15-917B-131C88E4AB54}" destId="{870A74EC-48B4-4DEF-980F-836A7E8DD12C}" srcOrd="0" destOrd="0" parTransId="{DEF97DFD-4E35-4E7B-AB58-742E7759909A}" sibTransId="{BFF2798D-A388-4516-9D5D-D64F74CBADE9}"/>
    <dgm:cxn modelId="{D7DB1241-DAFF-404E-9644-F0924833541C}" type="presOf" srcId="{870A74EC-48B4-4DEF-980F-836A7E8DD12C}" destId="{42ABE51D-F352-46DE-9898-420F7CFBA99E}" srcOrd="0" destOrd="0" presId="urn:microsoft.com/office/officeart/2005/8/layout/radial1"/>
    <dgm:cxn modelId="{B9B94CD0-B969-4C17-BF71-6D83B0B853C1}" type="presOf" srcId="{6AF0C0AB-606D-4C15-917B-131C88E4AB54}" destId="{531FBA9C-8C0E-4708-A026-9547E9D41D4E}" srcOrd="0" destOrd="0" presId="urn:microsoft.com/office/officeart/2005/8/layout/radial1"/>
    <dgm:cxn modelId="{AACF1F27-C44A-41CF-9922-E13552D8828E}" type="presOf" srcId="{DEF97DFD-4E35-4E7B-AB58-742E7759909A}" destId="{B80C4BA6-A6CE-44C6-AF6E-79B8AECF6E76}" srcOrd="0" destOrd="0" presId="urn:microsoft.com/office/officeart/2005/8/layout/radial1"/>
    <dgm:cxn modelId="{DEA22A38-A2A7-4D96-AB9A-A15D74F2F231}" srcId="{B87FA3BA-3D9F-4007-942C-82896F5CB319}" destId="{6AF0C0AB-606D-4C15-917B-131C88E4AB54}" srcOrd="0" destOrd="0" parTransId="{6C67CDC6-774B-47DE-9DE3-FA12C7A16D8F}" sibTransId="{ED2A5BCC-C0F7-494B-A988-09F8D94ABAD3}"/>
    <dgm:cxn modelId="{2CECF781-4910-4419-BB80-B8A984CBDBF2}" srcId="{6AF0C0AB-606D-4C15-917B-131C88E4AB54}" destId="{480F7594-925D-44BD-A31E-DD70C157B146}" srcOrd="1" destOrd="0" parTransId="{F324F77D-1C6E-4838-AEF2-1F3F1E2B1E06}" sibTransId="{5ED7860D-2D42-404F-9EC9-E7820CE24FD1}"/>
    <dgm:cxn modelId="{D579AB46-94E4-40E1-B5C2-824CFBD18B27}" type="presOf" srcId="{F324F77D-1C6E-4838-AEF2-1F3F1E2B1E06}" destId="{EBA240F0-9DFE-4571-AAEB-DBB8E32A5B33}" srcOrd="0" destOrd="0" presId="urn:microsoft.com/office/officeart/2005/8/layout/radial1"/>
    <dgm:cxn modelId="{8B9868A6-9BB1-483E-8710-2F79F6ACDBB7}" type="presOf" srcId="{DEF97DFD-4E35-4E7B-AB58-742E7759909A}" destId="{4AE976FF-C9A2-43F1-93DF-D36AA01731E9}" srcOrd="1" destOrd="0" presId="urn:microsoft.com/office/officeart/2005/8/layout/radial1"/>
    <dgm:cxn modelId="{A65A1D13-36E6-47BB-8BE2-17CBC45D7A9D}" type="presOf" srcId="{F324F77D-1C6E-4838-AEF2-1F3F1E2B1E06}" destId="{D94CDB92-1A24-4027-BA73-12FA8B286725}" srcOrd="1" destOrd="0" presId="urn:microsoft.com/office/officeart/2005/8/layout/radial1"/>
    <dgm:cxn modelId="{B9DF6D46-A6C5-44A0-B1F3-99C133AD3BCF}" type="presOf" srcId="{B87FA3BA-3D9F-4007-942C-82896F5CB319}" destId="{20A9637E-D08A-478B-995D-140AE410E0C3}" srcOrd="0" destOrd="0" presId="urn:microsoft.com/office/officeart/2005/8/layout/radial1"/>
    <dgm:cxn modelId="{C6021BAE-312E-4B23-A27F-98DC12BFDB34}" type="presParOf" srcId="{20A9637E-D08A-478B-995D-140AE410E0C3}" destId="{531FBA9C-8C0E-4708-A026-9547E9D41D4E}" srcOrd="0" destOrd="0" presId="urn:microsoft.com/office/officeart/2005/8/layout/radial1"/>
    <dgm:cxn modelId="{6D4194DC-E1F1-4A7B-A647-96A855DB1E7E}" type="presParOf" srcId="{20A9637E-D08A-478B-995D-140AE410E0C3}" destId="{B80C4BA6-A6CE-44C6-AF6E-79B8AECF6E76}" srcOrd="1" destOrd="0" presId="urn:microsoft.com/office/officeart/2005/8/layout/radial1"/>
    <dgm:cxn modelId="{4FC9257A-5F2D-4CCA-B0C5-DE9EDF42E7B6}" type="presParOf" srcId="{B80C4BA6-A6CE-44C6-AF6E-79B8AECF6E76}" destId="{4AE976FF-C9A2-43F1-93DF-D36AA01731E9}" srcOrd="0" destOrd="0" presId="urn:microsoft.com/office/officeart/2005/8/layout/radial1"/>
    <dgm:cxn modelId="{9594BF4B-B916-416D-9E67-46B82E239BF4}" type="presParOf" srcId="{20A9637E-D08A-478B-995D-140AE410E0C3}" destId="{42ABE51D-F352-46DE-9898-420F7CFBA99E}" srcOrd="2" destOrd="0" presId="urn:microsoft.com/office/officeart/2005/8/layout/radial1"/>
    <dgm:cxn modelId="{6F752DDC-C8C4-4CDE-B5FB-8D688AD6E2FD}" type="presParOf" srcId="{20A9637E-D08A-478B-995D-140AE410E0C3}" destId="{EBA240F0-9DFE-4571-AAEB-DBB8E32A5B33}" srcOrd="3" destOrd="0" presId="urn:microsoft.com/office/officeart/2005/8/layout/radial1"/>
    <dgm:cxn modelId="{42D1A20F-B743-4516-9359-8A1053D25779}" type="presParOf" srcId="{EBA240F0-9DFE-4571-AAEB-DBB8E32A5B33}" destId="{D94CDB92-1A24-4027-BA73-12FA8B286725}" srcOrd="0" destOrd="0" presId="urn:microsoft.com/office/officeart/2005/8/layout/radial1"/>
    <dgm:cxn modelId="{40C04508-B437-4BAE-99E4-207CED4138DB}" type="presParOf" srcId="{20A9637E-D08A-478B-995D-140AE410E0C3}" destId="{FF30DE52-4FC7-482C-ADCC-69B6A703204F}"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B467F-827E-4C56-A5AC-202EA4A857D0}"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tr-TR"/>
        </a:p>
      </dgm:t>
    </dgm:pt>
    <dgm:pt modelId="{01E282C0-31F0-495B-9BA6-B447B9FF907D}">
      <dgm:prSet phldrT="[Metin]" custT="1"/>
      <dgm:spPr/>
      <dgm:t>
        <a:bodyPr/>
        <a:lstStyle/>
        <a:p>
          <a:r>
            <a:rPr lang="tr-TR" sz="1600" dirty="0" smtClean="0"/>
            <a:t>Süreçtir</a:t>
          </a:r>
          <a:endParaRPr lang="tr-TR" sz="1600" dirty="0"/>
        </a:p>
      </dgm:t>
    </dgm:pt>
    <dgm:pt modelId="{21590B02-CB2C-4E30-9415-6B43B91E2552}" type="parTrans" cxnId="{369D2358-1FF4-409E-A160-D05D14A4BCF7}">
      <dgm:prSet/>
      <dgm:spPr/>
      <dgm:t>
        <a:bodyPr/>
        <a:lstStyle/>
        <a:p>
          <a:endParaRPr lang="tr-TR" sz="1600"/>
        </a:p>
      </dgm:t>
    </dgm:pt>
    <dgm:pt modelId="{2D9862CF-1198-4815-BD5A-A749A94CB0F6}" type="sibTrans" cxnId="{369D2358-1FF4-409E-A160-D05D14A4BCF7}">
      <dgm:prSet/>
      <dgm:spPr/>
      <dgm:t>
        <a:bodyPr/>
        <a:lstStyle/>
        <a:p>
          <a:endParaRPr lang="tr-TR" sz="1600"/>
        </a:p>
      </dgm:t>
    </dgm:pt>
    <dgm:pt modelId="{E4A0E3C3-71CB-4D97-9D5F-CD2131F4EF44}">
      <dgm:prSet phldrT="[Metin]" custT="1"/>
      <dgm:spPr/>
      <dgm:t>
        <a:bodyPr/>
        <a:lstStyle/>
        <a:p>
          <a:r>
            <a:rPr lang="tr-TR" sz="1600" dirty="0" smtClean="0"/>
            <a:t>Davranış değişikliği meydana getirir</a:t>
          </a:r>
          <a:endParaRPr lang="tr-TR" sz="1600" dirty="0"/>
        </a:p>
      </dgm:t>
    </dgm:pt>
    <dgm:pt modelId="{BD684430-9221-42F5-B8DF-0064A252EDC7}" type="parTrans" cxnId="{89647EFE-11BA-48E5-9CAA-529FC586EB4A}">
      <dgm:prSet/>
      <dgm:spPr/>
      <dgm:t>
        <a:bodyPr/>
        <a:lstStyle/>
        <a:p>
          <a:endParaRPr lang="tr-TR" sz="1600"/>
        </a:p>
      </dgm:t>
    </dgm:pt>
    <dgm:pt modelId="{44A1EF1F-850F-4EB8-B5F8-1EEE89BB94F0}" type="sibTrans" cxnId="{89647EFE-11BA-48E5-9CAA-529FC586EB4A}">
      <dgm:prSet/>
      <dgm:spPr/>
      <dgm:t>
        <a:bodyPr/>
        <a:lstStyle/>
        <a:p>
          <a:endParaRPr lang="tr-TR" sz="1600"/>
        </a:p>
      </dgm:t>
    </dgm:pt>
    <dgm:pt modelId="{25BF6789-538B-4C0B-A88E-F3F923D13D74}">
      <dgm:prSet phldrT="[Metin]" custT="1"/>
      <dgm:spPr/>
      <dgm:t>
        <a:bodyPr/>
        <a:lstStyle/>
        <a:p>
          <a:r>
            <a:rPr lang="tr-TR" sz="1600" dirty="0" smtClean="0"/>
            <a:t>Davranış değişikliği bireyin kendi yaşantısı yoluyla gerçekleşir</a:t>
          </a:r>
          <a:endParaRPr lang="tr-TR" sz="1600" dirty="0"/>
        </a:p>
      </dgm:t>
    </dgm:pt>
    <dgm:pt modelId="{0302A463-F9DD-4D34-9618-80D9628AACF8}" type="parTrans" cxnId="{3CE04104-58A6-4358-B72C-11B9389AA646}">
      <dgm:prSet/>
      <dgm:spPr/>
      <dgm:t>
        <a:bodyPr/>
        <a:lstStyle/>
        <a:p>
          <a:endParaRPr lang="tr-TR" sz="1600"/>
        </a:p>
      </dgm:t>
    </dgm:pt>
    <dgm:pt modelId="{5F9829B4-8AFD-4CFB-B1A7-87B0F8A9CCB3}" type="sibTrans" cxnId="{3CE04104-58A6-4358-B72C-11B9389AA646}">
      <dgm:prSet/>
      <dgm:spPr/>
      <dgm:t>
        <a:bodyPr/>
        <a:lstStyle/>
        <a:p>
          <a:endParaRPr lang="tr-TR" sz="1600"/>
        </a:p>
      </dgm:t>
    </dgm:pt>
    <dgm:pt modelId="{0CC5918D-8D24-431E-B708-8095756568D0}">
      <dgm:prSet phldrT="[Metin]" custT="1"/>
      <dgm:spPr/>
      <dgm:t>
        <a:bodyPr/>
        <a:lstStyle/>
        <a:p>
          <a:r>
            <a:rPr lang="tr-TR" sz="1600" dirty="0" smtClean="0"/>
            <a:t>İstendik davranışlar geliştirilir</a:t>
          </a:r>
          <a:endParaRPr lang="tr-TR" sz="1600" dirty="0"/>
        </a:p>
      </dgm:t>
    </dgm:pt>
    <dgm:pt modelId="{841059CF-2A2D-4C1F-B788-928AD4BA1081}" type="parTrans" cxnId="{04019772-F9B4-481D-971E-A454287BA11E}">
      <dgm:prSet/>
      <dgm:spPr/>
      <dgm:t>
        <a:bodyPr/>
        <a:lstStyle/>
        <a:p>
          <a:endParaRPr lang="tr-TR" sz="1600"/>
        </a:p>
      </dgm:t>
    </dgm:pt>
    <dgm:pt modelId="{04BCE646-14BE-4F5E-B3C8-B3B038F07A95}" type="sibTrans" cxnId="{04019772-F9B4-481D-971E-A454287BA11E}">
      <dgm:prSet/>
      <dgm:spPr/>
      <dgm:t>
        <a:bodyPr/>
        <a:lstStyle/>
        <a:p>
          <a:endParaRPr lang="tr-TR" sz="1600"/>
        </a:p>
      </dgm:t>
    </dgm:pt>
    <dgm:pt modelId="{5BB52513-6869-420A-8347-8355761F0792}">
      <dgm:prSet phldrT="[Metin]" custT="1"/>
      <dgm:spPr/>
      <dgm:t>
        <a:bodyPr/>
        <a:lstStyle/>
        <a:p>
          <a:r>
            <a:rPr lang="tr-TR" sz="1600" dirty="0" smtClean="0"/>
            <a:t>Kasıtlı ve planlıdır</a:t>
          </a:r>
          <a:endParaRPr lang="tr-TR" sz="1600" dirty="0"/>
        </a:p>
      </dgm:t>
    </dgm:pt>
    <dgm:pt modelId="{92C2DB2C-6189-4E35-83C3-2C02371AB01C}" type="parTrans" cxnId="{38B06ED5-DF06-4A4F-8A40-02090EFD2424}">
      <dgm:prSet/>
      <dgm:spPr/>
      <dgm:t>
        <a:bodyPr/>
        <a:lstStyle/>
        <a:p>
          <a:endParaRPr lang="tr-TR" sz="1600"/>
        </a:p>
      </dgm:t>
    </dgm:pt>
    <dgm:pt modelId="{36E926CE-F4B7-47F7-A55E-AC8D38BA18FF}" type="sibTrans" cxnId="{38B06ED5-DF06-4A4F-8A40-02090EFD2424}">
      <dgm:prSet/>
      <dgm:spPr/>
      <dgm:t>
        <a:bodyPr/>
        <a:lstStyle/>
        <a:p>
          <a:endParaRPr lang="tr-TR" sz="1600"/>
        </a:p>
      </dgm:t>
    </dgm:pt>
    <dgm:pt modelId="{652A971F-3FF6-4CCC-9356-4FC9F03EE41F}" type="pres">
      <dgm:prSet presAssocID="{ADDB467F-827E-4C56-A5AC-202EA4A857D0}" presName="cycle" presStyleCnt="0">
        <dgm:presLayoutVars>
          <dgm:dir/>
          <dgm:resizeHandles val="exact"/>
        </dgm:presLayoutVars>
      </dgm:prSet>
      <dgm:spPr/>
      <dgm:t>
        <a:bodyPr/>
        <a:lstStyle/>
        <a:p>
          <a:endParaRPr lang="tr-TR"/>
        </a:p>
      </dgm:t>
    </dgm:pt>
    <dgm:pt modelId="{0A632322-EC45-4E09-8E38-04936332BB9F}" type="pres">
      <dgm:prSet presAssocID="{01E282C0-31F0-495B-9BA6-B447B9FF907D}" presName="node" presStyleLbl="node1" presStyleIdx="0" presStyleCnt="5">
        <dgm:presLayoutVars>
          <dgm:bulletEnabled val="1"/>
        </dgm:presLayoutVars>
      </dgm:prSet>
      <dgm:spPr/>
      <dgm:t>
        <a:bodyPr/>
        <a:lstStyle/>
        <a:p>
          <a:endParaRPr lang="tr-TR"/>
        </a:p>
      </dgm:t>
    </dgm:pt>
    <dgm:pt modelId="{80A01AD4-CCA8-4693-B355-4EAC953F5615}" type="pres">
      <dgm:prSet presAssocID="{01E282C0-31F0-495B-9BA6-B447B9FF907D}" presName="spNode" presStyleCnt="0"/>
      <dgm:spPr/>
    </dgm:pt>
    <dgm:pt modelId="{3439A21E-7E5E-409C-AEE5-C1EDA4DBB394}" type="pres">
      <dgm:prSet presAssocID="{2D9862CF-1198-4815-BD5A-A749A94CB0F6}" presName="sibTrans" presStyleLbl="sibTrans1D1" presStyleIdx="0" presStyleCnt="5"/>
      <dgm:spPr/>
      <dgm:t>
        <a:bodyPr/>
        <a:lstStyle/>
        <a:p>
          <a:endParaRPr lang="tr-TR"/>
        </a:p>
      </dgm:t>
    </dgm:pt>
    <dgm:pt modelId="{CB187B36-D1C2-4A6D-BA3D-35243F47DFB0}" type="pres">
      <dgm:prSet presAssocID="{E4A0E3C3-71CB-4D97-9D5F-CD2131F4EF44}" presName="node" presStyleLbl="node1" presStyleIdx="1" presStyleCnt="5">
        <dgm:presLayoutVars>
          <dgm:bulletEnabled val="1"/>
        </dgm:presLayoutVars>
      </dgm:prSet>
      <dgm:spPr/>
      <dgm:t>
        <a:bodyPr/>
        <a:lstStyle/>
        <a:p>
          <a:endParaRPr lang="tr-TR"/>
        </a:p>
      </dgm:t>
    </dgm:pt>
    <dgm:pt modelId="{428BC63F-0BDC-48B8-A57A-4A794E6B19D0}" type="pres">
      <dgm:prSet presAssocID="{E4A0E3C3-71CB-4D97-9D5F-CD2131F4EF44}" presName="spNode" presStyleCnt="0"/>
      <dgm:spPr/>
    </dgm:pt>
    <dgm:pt modelId="{D6D8F108-66AE-4088-B965-F69612A074D2}" type="pres">
      <dgm:prSet presAssocID="{44A1EF1F-850F-4EB8-B5F8-1EEE89BB94F0}" presName="sibTrans" presStyleLbl="sibTrans1D1" presStyleIdx="1" presStyleCnt="5"/>
      <dgm:spPr/>
      <dgm:t>
        <a:bodyPr/>
        <a:lstStyle/>
        <a:p>
          <a:endParaRPr lang="tr-TR"/>
        </a:p>
      </dgm:t>
    </dgm:pt>
    <dgm:pt modelId="{F26C172D-EBA2-4FC9-B721-0BA8E4DF26AC}" type="pres">
      <dgm:prSet presAssocID="{25BF6789-538B-4C0B-A88E-F3F923D13D74}" presName="node" presStyleLbl="node1" presStyleIdx="2" presStyleCnt="5" custScaleX="138235">
        <dgm:presLayoutVars>
          <dgm:bulletEnabled val="1"/>
        </dgm:presLayoutVars>
      </dgm:prSet>
      <dgm:spPr/>
      <dgm:t>
        <a:bodyPr/>
        <a:lstStyle/>
        <a:p>
          <a:endParaRPr lang="tr-TR"/>
        </a:p>
      </dgm:t>
    </dgm:pt>
    <dgm:pt modelId="{E78E7EF6-8D2B-4FB7-952E-CCB8DA1FA75F}" type="pres">
      <dgm:prSet presAssocID="{25BF6789-538B-4C0B-A88E-F3F923D13D74}" presName="spNode" presStyleCnt="0"/>
      <dgm:spPr/>
    </dgm:pt>
    <dgm:pt modelId="{668B8BBB-F945-42FC-AD7F-F9146AFF67B1}" type="pres">
      <dgm:prSet presAssocID="{5F9829B4-8AFD-4CFB-B1A7-87B0F8A9CCB3}" presName="sibTrans" presStyleLbl="sibTrans1D1" presStyleIdx="2" presStyleCnt="5"/>
      <dgm:spPr/>
      <dgm:t>
        <a:bodyPr/>
        <a:lstStyle/>
        <a:p>
          <a:endParaRPr lang="tr-TR"/>
        </a:p>
      </dgm:t>
    </dgm:pt>
    <dgm:pt modelId="{6E96A3E4-B4E6-4EF0-A0F7-D34936AC0FED}" type="pres">
      <dgm:prSet presAssocID="{0CC5918D-8D24-431E-B708-8095756568D0}" presName="node" presStyleLbl="node1" presStyleIdx="3" presStyleCnt="5">
        <dgm:presLayoutVars>
          <dgm:bulletEnabled val="1"/>
        </dgm:presLayoutVars>
      </dgm:prSet>
      <dgm:spPr/>
      <dgm:t>
        <a:bodyPr/>
        <a:lstStyle/>
        <a:p>
          <a:endParaRPr lang="tr-TR"/>
        </a:p>
      </dgm:t>
    </dgm:pt>
    <dgm:pt modelId="{A2EE1AE4-703A-4914-BB58-187FC87496C3}" type="pres">
      <dgm:prSet presAssocID="{0CC5918D-8D24-431E-B708-8095756568D0}" presName="spNode" presStyleCnt="0"/>
      <dgm:spPr/>
    </dgm:pt>
    <dgm:pt modelId="{B8B6C07C-0A01-4818-9E41-D49A27572910}" type="pres">
      <dgm:prSet presAssocID="{04BCE646-14BE-4F5E-B3C8-B3B038F07A95}" presName="sibTrans" presStyleLbl="sibTrans1D1" presStyleIdx="3" presStyleCnt="5"/>
      <dgm:spPr/>
      <dgm:t>
        <a:bodyPr/>
        <a:lstStyle/>
        <a:p>
          <a:endParaRPr lang="tr-TR"/>
        </a:p>
      </dgm:t>
    </dgm:pt>
    <dgm:pt modelId="{D5835959-25C5-4F83-8DF1-0A4F73B94115}" type="pres">
      <dgm:prSet presAssocID="{5BB52513-6869-420A-8347-8355761F0792}" presName="node" presStyleLbl="node1" presStyleIdx="4" presStyleCnt="5">
        <dgm:presLayoutVars>
          <dgm:bulletEnabled val="1"/>
        </dgm:presLayoutVars>
      </dgm:prSet>
      <dgm:spPr/>
      <dgm:t>
        <a:bodyPr/>
        <a:lstStyle/>
        <a:p>
          <a:endParaRPr lang="tr-TR"/>
        </a:p>
      </dgm:t>
    </dgm:pt>
    <dgm:pt modelId="{17060FB8-CD2E-441F-9C13-3DE7D81D558B}" type="pres">
      <dgm:prSet presAssocID="{5BB52513-6869-420A-8347-8355761F0792}" presName="spNode" presStyleCnt="0"/>
      <dgm:spPr/>
    </dgm:pt>
    <dgm:pt modelId="{DFBDBB8E-876F-4C5F-BBFC-F9FEFDD70132}" type="pres">
      <dgm:prSet presAssocID="{36E926CE-F4B7-47F7-A55E-AC8D38BA18FF}" presName="sibTrans" presStyleLbl="sibTrans1D1" presStyleIdx="4" presStyleCnt="5"/>
      <dgm:spPr/>
      <dgm:t>
        <a:bodyPr/>
        <a:lstStyle/>
        <a:p>
          <a:endParaRPr lang="tr-TR"/>
        </a:p>
      </dgm:t>
    </dgm:pt>
  </dgm:ptLst>
  <dgm:cxnLst>
    <dgm:cxn modelId="{5BB3E4D6-CA00-4875-BCA7-09BE2FF361ED}" type="presOf" srcId="{36E926CE-F4B7-47F7-A55E-AC8D38BA18FF}" destId="{DFBDBB8E-876F-4C5F-BBFC-F9FEFDD70132}" srcOrd="0" destOrd="0" presId="urn:microsoft.com/office/officeart/2005/8/layout/cycle5"/>
    <dgm:cxn modelId="{7D5EC9AF-8DFC-4FA9-BE69-97531593887E}" type="presOf" srcId="{ADDB467F-827E-4C56-A5AC-202EA4A857D0}" destId="{652A971F-3FF6-4CCC-9356-4FC9F03EE41F}" srcOrd="0" destOrd="0" presId="urn:microsoft.com/office/officeart/2005/8/layout/cycle5"/>
    <dgm:cxn modelId="{6ABFA6AB-7421-4CB2-82DD-979833667FDF}" type="presOf" srcId="{E4A0E3C3-71CB-4D97-9D5F-CD2131F4EF44}" destId="{CB187B36-D1C2-4A6D-BA3D-35243F47DFB0}" srcOrd="0" destOrd="0" presId="urn:microsoft.com/office/officeart/2005/8/layout/cycle5"/>
    <dgm:cxn modelId="{140BC431-65A9-4696-8630-5FD9950A493D}" type="presOf" srcId="{0CC5918D-8D24-431E-B708-8095756568D0}" destId="{6E96A3E4-B4E6-4EF0-A0F7-D34936AC0FED}" srcOrd="0" destOrd="0" presId="urn:microsoft.com/office/officeart/2005/8/layout/cycle5"/>
    <dgm:cxn modelId="{2D3BC1B6-6DC5-415A-A4C2-12398269C76D}" type="presOf" srcId="{01E282C0-31F0-495B-9BA6-B447B9FF907D}" destId="{0A632322-EC45-4E09-8E38-04936332BB9F}" srcOrd="0" destOrd="0" presId="urn:microsoft.com/office/officeart/2005/8/layout/cycle5"/>
    <dgm:cxn modelId="{F1E45DF0-4F40-4C4C-8559-878B0C07DE5A}" type="presOf" srcId="{44A1EF1F-850F-4EB8-B5F8-1EEE89BB94F0}" destId="{D6D8F108-66AE-4088-B965-F69612A074D2}" srcOrd="0" destOrd="0" presId="urn:microsoft.com/office/officeart/2005/8/layout/cycle5"/>
    <dgm:cxn modelId="{F112437D-23BA-4385-92F7-C46EA92EA747}" type="presOf" srcId="{5F9829B4-8AFD-4CFB-B1A7-87B0F8A9CCB3}" destId="{668B8BBB-F945-42FC-AD7F-F9146AFF67B1}" srcOrd="0" destOrd="0" presId="urn:microsoft.com/office/officeart/2005/8/layout/cycle5"/>
    <dgm:cxn modelId="{F7CB4528-DB38-42A8-8CC6-8FD789F0D9FF}" type="presOf" srcId="{25BF6789-538B-4C0B-A88E-F3F923D13D74}" destId="{F26C172D-EBA2-4FC9-B721-0BA8E4DF26AC}" srcOrd="0" destOrd="0" presId="urn:microsoft.com/office/officeart/2005/8/layout/cycle5"/>
    <dgm:cxn modelId="{3CE04104-58A6-4358-B72C-11B9389AA646}" srcId="{ADDB467F-827E-4C56-A5AC-202EA4A857D0}" destId="{25BF6789-538B-4C0B-A88E-F3F923D13D74}" srcOrd="2" destOrd="0" parTransId="{0302A463-F9DD-4D34-9618-80D9628AACF8}" sibTransId="{5F9829B4-8AFD-4CFB-B1A7-87B0F8A9CCB3}"/>
    <dgm:cxn modelId="{38B06ED5-DF06-4A4F-8A40-02090EFD2424}" srcId="{ADDB467F-827E-4C56-A5AC-202EA4A857D0}" destId="{5BB52513-6869-420A-8347-8355761F0792}" srcOrd="4" destOrd="0" parTransId="{92C2DB2C-6189-4E35-83C3-2C02371AB01C}" sibTransId="{36E926CE-F4B7-47F7-A55E-AC8D38BA18FF}"/>
    <dgm:cxn modelId="{B66C3050-204A-4653-B737-5F0E560868E6}" type="presOf" srcId="{5BB52513-6869-420A-8347-8355761F0792}" destId="{D5835959-25C5-4F83-8DF1-0A4F73B94115}" srcOrd="0" destOrd="0" presId="urn:microsoft.com/office/officeart/2005/8/layout/cycle5"/>
    <dgm:cxn modelId="{4AF19CC0-9F12-43D1-AD6B-FE9636F4166E}" type="presOf" srcId="{04BCE646-14BE-4F5E-B3C8-B3B038F07A95}" destId="{B8B6C07C-0A01-4818-9E41-D49A27572910}" srcOrd="0" destOrd="0" presId="urn:microsoft.com/office/officeart/2005/8/layout/cycle5"/>
    <dgm:cxn modelId="{89647EFE-11BA-48E5-9CAA-529FC586EB4A}" srcId="{ADDB467F-827E-4C56-A5AC-202EA4A857D0}" destId="{E4A0E3C3-71CB-4D97-9D5F-CD2131F4EF44}" srcOrd="1" destOrd="0" parTransId="{BD684430-9221-42F5-B8DF-0064A252EDC7}" sibTransId="{44A1EF1F-850F-4EB8-B5F8-1EEE89BB94F0}"/>
    <dgm:cxn modelId="{09CE8317-30FA-44A0-9383-7744EAF5D47E}" type="presOf" srcId="{2D9862CF-1198-4815-BD5A-A749A94CB0F6}" destId="{3439A21E-7E5E-409C-AEE5-C1EDA4DBB394}" srcOrd="0" destOrd="0" presId="urn:microsoft.com/office/officeart/2005/8/layout/cycle5"/>
    <dgm:cxn modelId="{04019772-F9B4-481D-971E-A454287BA11E}" srcId="{ADDB467F-827E-4C56-A5AC-202EA4A857D0}" destId="{0CC5918D-8D24-431E-B708-8095756568D0}" srcOrd="3" destOrd="0" parTransId="{841059CF-2A2D-4C1F-B788-928AD4BA1081}" sibTransId="{04BCE646-14BE-4F5E-B3C8-B3B038F07A95}"/>
    <dgm:cxn modelId="{369D2358-1FF4-409E-A160-D05D14A4BCF7}" srcId="{ADDB467F-827E-4C56-A5AC-202EA4A857D0}" destId="{01E282C0-31F0-495B-9BA6-B447B9FF907D}" srcOrd="0" destOrd="0" parTransId="{21590B02-CB2C-4E30-9415-6B43B91E2552}" sibTransId="{2D9862CF-1198-4815-BD5A-A749A94CB0F6}"/>
    <dgm:cxn modelId="{A23AF2D2-96B1-4C2D-BF7E-93DE1873B8CD}" type="presParOf" srcId="{652A971F-3FF6-4CCC-9356-4FC9F03EE41F}" destId="{0A632322-EC45-4E09-8E38-04936332BB9F}" srcOrd="0" destOrd="0" presId="urn:microsoft.com/office/officeart/2005/8/layout/cycle5"/>
    <dgm:cxn modelId="{097DE8DD-FD15-4332-BC1B-BEFC4B38C46C}" type="presParOf" srcId="{652A971F-3FF6-4CCC-9356-4FC9F03EE41F}" destId="{80A01AD4-CCA8-4693-B355-4EAC953F5615}" srcOrd="1" destOrd="0" presId="urn:microsoft.com/office/officeart/2005/8/layout/cycle5"/>
    <dgm:cxn modelId="{46DEBFBD-9DF9-4882-8009-39F55D092B78}" type="presParOf" srcId="{652A971F-3FF6-4CCC-9356-4FC9F03EE41F}" destId="{3439A21E-7E5E-409C-AEE5-C1EDA4DBB394}" srcOrd="2" destOrd="0" presId="urn:microsoft.com/office/officeart/2005/8/layout/cycle5"/>
    <dgm:cxn modelId="{2A5A0BB8-C34A-471D-9AB3-19B44510E20E}" type="presParOf" srcId="{652A971F-3FF6-4CCC-9356-4FC9F03EE41F}" destId="{CB187B36-D1C2-4A6D-BA3D-35243F47DFB0}" srcOrd="3" destOrd="0" presId="urn:microsoft.com/office/officeart/2005/8/layout/cycle5"/>
    <dgm:cxn modelId="{A97E876E-CC5E-4788-85E7-6F22176FA7DB}" type="presParOf" srcId="{652A971F-3FF6-4CCC-9356-4FC9F03EE41F}" destId="{428BC63F-0BDC-48B8-A57A-4A794E6B19D0}" srcOrd="4" destOrd="0" presId="urn:microsoft.com/office/officeart/2005/8/layout/cycle5"/>
    <dgm:cxn modelId="{985CD746-86FC-4089-BC50-6EE3BEFB4D67}" type="presParOf" srcId="{652A971F-3FF6-4CCC-9356-4FC9F03EE41F}" destId="{D6D8F108-66AE-4088-B965-F69612A074D2}" srcOrd="5" destOrd="0" presId="urn:microsoft.com/office/officeart/2005/8/layout/cycle5"/>
    <dgm:cxn modelId="{65D05DBB-F450-4972-A7F4-E628EE1EAD6E}" type="presParOf" srcId="{652A971F-3FF6-4CCC-9356-4FC9F03EE41F}" destId="{F26C172D-EBA2-4FC9-B721-0BA8E4DF26AC}" srcOrd="6" destOrd="0" presId="urn:microsoft.com/office/officeart/2005/8/layout/cycle5"/>
    <dgm:cxn modelId="{1C747E64-EFC2-4D51-ABB0-B5AEAD79A0CA}" type="presParOf" srcId="{652A971F-3FF6-4CCC-9356-4FC9F03EE41F}" destId="{E78E7EF6-8D2B-4FB7-952E-CCB8DA1FA75F}" srcOrd="7" destOrd="0" presId="urn:microsoft.com/office/officeart/2005/8/layout/cycle5"/>
    <dgm:cxn modelId="{765D2B4F-EB0D-4520-874B-4317139AD366}" type="presParOf" srcId="{652A971F-3FF6-4CCC-9356-4FC9F03EE41F}" destId="{668B8BBB-F945-42FC-AD7F-F9146AFF67B1}" srcOrd="8" destOrd="0" presId="urn:microsoft.com/office/officeart/2005/8/layout/cycle5"/>
    <dgm:cxn modelId="{F22A3F1D-3728-4168-807B-7623F87F3D62}" type="presParOf" srcId="{652A971F-3FF6-4CCC-9356-4FC9F03EE41F}" destId="{6E96A3E4-B4E6-4EF0-A0F7-D34936AC0FED}" srcOrd="9" destOrd="0" presId="urn:microsoft.com/office/officeart/2005/8/layout/cycle5"/>
    <dgm:cxn modelId="{5B2FF40D-6EF2-4E40-B69D-798EF7D7C588}" type="presParOf" srcId="{652A971F-3FF6-4CCC-9356-4FC9F03EE41F}" destId="{A2EE1AE4-703A-4914-BB58-187FC87496C3}" srcOrd="10" destOrd="0" presId="urn:microsoft.com/office/officeart/2005/8/layout/cycle5"/>
    <dgm:cxn modelId="{EBDBBC6D-FA84-4664-9B80-D9623BDB3A8A}" type="presParOf" srcId="{652A971F-3FF6-4CCC-9356-4FC9F03EE41F}" destId="{B8B6C07C-0A01-4818-9E41-D49A27572910}" srcOrd="11" destOrd="0" presId="urn:microsoft.com/office/officeart/2005/8/layout/cycle5"/>
    <dgm:cxn modelId="{B4C07666-3DA4-4B27-A73C-D14898E78EA7}" type="presParOf" srcId="{652A971F-3FF6-4CCC-9356-4FC9F03EE41F}" destId="{D5835959-25C5-4F83-8DF1-0A4F73B94115}" srcOrd="12" destOrd="0" presId="urn:microsoft.com/office/officeart/2005/8/layout/cycle5"/>
    <dgm:cxn modelId="{EB70833B-1972-4A7F-90BE-3A4AB7D80118}" type="presParOf" srcId="{652A971F-3FF6-4CCC-9356-4FC9F03EE41F}" destId="{17060FB8-CD2E-441F-9C13-3DE7D81D558B}" srcOrd="13" destOrd="0" presId="urn:microsoft.com/office/officeart/2005/8/layout/cycle5"/>
    <dgm:cxn modelId="{8EBEE949-29AE-43E0-A315-319C2B57070C}" type="presParOf" srcId="{652A971F-3FF6-4CCC-9356-4FC9F03EE41F}" destId="{DFBDBB8E-876F-4C5F-BBFC-F9FEFDD70132}"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6457C5-9F63-4270-B8EF-552F16121B77}"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tr-TR"/>
        </a:p>
      </dgm:t>
    </dgm:pt>
    <dgm:pt modelId="{36C9CEF6-280B-4EC9-8FE5-7893BA3E83D9}">
      <dgm:prSet phldrT="[Metin]"/>
      <dgm:spPr/>
      <dgm:t>
        <a:bodyPr/>
        <a:lstStyle/>
        <a:p>
          <a:r>
            <a:rPr lang="tr-TR" dirty="0" smtClean="0"/>
            <a:t>Okul Öncesi</a:t>
          </a:r>
          <a:endParaRPr lang="tr-TR" dirty="0"/>
        </a:p>
      </dgm:t>
    </dgm:pt>
    <dgm:pt modelId="{18925A1D-64DA-4F33-BFE0-D6052D1F51FE}" type="parTrans" cxnId="{E18FBA06-4A7F-400D-A245-720D8E678AA3}">
      <dgm:prSet/>
      <dgm:spPr/>
      <dgm:t>
        <a:bodyPr/>
        <a:lstStyle/>
        <a:p>
          <a:endParaRPr lang="tr-TR"/>
        </a:p>
      </dgm:t>
    </dgm:pt>
    <dgm:pt modelId="{8A4767C5-D440-491C-BAED-853552232E8C}" type="sibTrans" cxnId="{E18FBA06-4A7F-400D-A245-720D8E678AA3}">
      <dgm:prSet/>
      <dgm:spPr/>
      <dgm:t>
        <a:bodyPr/>
        <a:lstStyle/>
        <a:p>
          <a:endParaRPr lang="tr-TR"/>
        </a:p>
      </dgm:t>
    </dgm:pt>
    <dgm:pt modelId="{21D128A7-6B66-485D-9553-337EEFBF9C88}">
      <dgm:prSet phldrT="[Metin]"/>
      <dgm:spPr/>
      <dgm:t>
        <a:bodyPr/>
        <a:lstStyle/>
        <a:p>
          <a:r>
            <a:rPr lang="tr-TR" dirty="0" smtClean="0"/>
            <a:t>İlköğretim</a:t>
          </a:r>
          <a:endParaRPr lang="tr-TR" dirty="0"/>
        </a:p>
      </dgm:t>
    </dgm:pt>
    <dgm:pt modelId="{18090623-5387-4CC3-A025-1F43FFAFB55D}" type="parTrans" cxnId="{A77B9302-F1F0-44E0-A8B9-AF44166365AF}">
      <dgm:prSet/>
      <dgm:spPr/>
      <dgm:t>
        <a:bodyPr/>
        <a:lstStyle/>
        <a:p>
          <a:endParaRPr lang="tr-TR"/>
        </a:p>
      </dgm:t>
    </dgm:pt>
    <dgm:pt modelId="{D0094AAF-66CD-4681-96EB-ACD20BA85720}" type="sibTrans" cxnId="{A77B9302-F1F0-44E0-A8B9-AF44166365AF}">
      <dgm:prSet/>
      <dgm:spPr/>
      <dgm:t>
        <a:bodyPr/>
        <a:lstStyle/>
        <a:p>
          <a:endParaRPr lang="tr-TR"/>
        </a:p>
      </dgm:t>
    </dgm:pt>
    <dgm:pt modelId="{CDA5C5E4-21E7-4D32-B935-384A69A6CEF6}">
      <dgm:prSet phldrT="[Metin]"/>
      <dgm:spPr/>
      <dgm:t>
        <a:bodyPr/>
        <a:lstStyle/>
        <a:p>
          <a:r>
            <a:rPr lang="tr-TR" dirty="0" smtClean="0"/>
            <a:t>Ortaöğretim</a:t>
          </a:r>
          <a:endParaRPr lang="tr-TR" dirty="0"/>
        </a:p>
      </dgm:t>
    </dgm:pt>
    <dgm:pt modelId="{2394A7E5-0DA3-4643-BFBA-F81E1D538CC8}" type="parTrans" cxnId="{B0544452-64B4-43F0-B983-A755135F19C5}">
      <dgm:prSet/>
      <dgm:spPr/>
      <dgm:t>
        <a:bodyPr/>
        <a:lstStyle/>
        <a:p>
          <a:endParaRPr lang="tr-TR"/>
        </a:p>
      </dgm:t>
    </dgm:pt>
    <dgm:pt modelId="{68184493-8EB3-49B1-A047-E9651A1752D4}" type="sibTrans" cxnId="{B0544452-64B4-43F0-B983-A755135F19C5}">
      <dgm:prSet/>
      <dgm:spPr/>
      <dgm:t>
        <a:bodyPr/>
        <a:lstStyle/>
        <a:p>
          <a:endParaRPr lang="tr-TR"/>
        </a:p>
      </dgm:t>
    </dgm:pt>
    <dgm:pt modelId="{BC646046-A251-43EF-B0FB-CCC3D5A49F9C}">
      <dgm:prSet phldrT="[Metin]"/>
      <dgm:spPr/>
      <dgm:t>
        <a:bodyPr/>
        <a:lstStyle/>
        <a:p>
          <a:r>
            <a:rPr lang="tr-TR" dirty="0" smtClean="0"/>
            <a:t>Yükseköğretim</a:t>
          </a:r>
          <a:endParaRPr lang="tr-TR" dirty="0"/>
        </a:p>
      </dgm:t>
    </dgm:pt>
    <dgm:pt modelId="{C9EF3D1F-F88A-43DD-8C17-D168CC026963}" type="parTrans" cxnId="{1D95FFE8-E26E-45A6-9DD1-2094D960F6BE}">
      <dgm:prSet/>
      <dgm:spPr/>
      <dgm:t>
        <a:bodyPr/>
        <a:lstStyle/>
        <a:p>
          <a:endParaRPr lang="tr-TR"/>
        </a:p>
      </dgm:t>
    </dgm:pt>
    <dgm:pt modelId="{2F1AE83E-EBB7-4395-8F8E-936E86643FA7}" type="sibTrans" cxnId="{1D95FFE8-E26E-45A6-9DD1-2094D960F6BE}">
      <dgm:prSet/>
      <dgm:spPr/>
      <dgm:t>
        <a:bodyPr/>
        <a:lstStyle/>
        <a:p>
          <a:endParaRPr lang="tr-TR"/>
        </a:p>
      </dgm:t>
    </dgm:pt>
    <dgm:pt modelId="{8500737B-CDC5-4CF9-902C-A1C819AC0373}" type="pres">
      <dgm:prSet presAssocID="{456457C5-9F63-4270-B8EF-552F16121B77}" presName="Name0" presStyleCnt="0">
        <dgm:presLayoutVars>
          <dgm:dir/>
          <dgm:resizeHandles val="exact"/>
        </dgm:presLayoutVars>
      </dgm:prSet>
      <dgm:spPr/>
      <dgm:t>
        <a:bodyPr/>
        <a:lstStyle/>
        <a:p>
          <a:endParaRPr lang="tr-TR"/>
        </a:p>
      </dgm:t>
    </dgm:pt>
    <dgm:pt modelId="{79DF99EB-09A2-4C08-96F7-D689B2C3817A}" type="pres">
      <dgm:prSet presAssocID="{36C9CEF6-280B-4EC9-8FE5-7893BA3E83D9}" presName="node" presStyleLbl="node1" presStyleIdx="0" presStyleCnt="4" custRadScaleRad="100102" custRadScaleInc="5759">
        <dgm:presLayoutVars>
          <dgm:bulletEnabled val="1"/>
        </dgm:presLayoutVars>
      </dgm:prSet>
      <dgm:spPr/>
      <dgm:t>
        <a:bodyPr/>
        <a:lstStyle/>
        <a:p>
          <a:endParaRPr lang="tr-TR"/>
        </a:p>
      </dgm:t>
    </dgm:pt>
    <dgm:pt modelId="{12AACC27-9679-40E7-B553-26D4F538AD83}" type="pres">
      <dgm:prSet presAssocID="{8A4767C5-D440-491C-BAED-853552232E8C}" presName="sibTrans" presStyleLbl="sibTrans2D1" presStyleIdx="0" presStyleCnt="4"/>
      <dgm:spPr/>
      <dgm:t>
        <a:bodyPr/>
        <a:lstStyle/>
        <a:p>
          <a:endParaRPr lang="tr-TR"/>
        </a:p>
      </dgm:t>
    </dgm:pt>
    <dgm:pt modelId="{76A8E92C-4076-49FF-AA24-55B93421A91A}" type="pres">
      <dgm:prSet presAssocID="{8A4767C5-D440-491C-BAED-853552232E8C}" presName="connectorText" presStyleLbl="sibTrans2D1" presStyleIdx="0" presStyleCnt="4"/>
      <dgm:spPr/>
      <dgm:t>
        <a:bodyPr/>
        <a:lstStyle/>
        <a:p>
          <a:endParaRPr lang="tr-TR"/>
        </a:p>
      </dgm:t>
    </dgm:pt>
    <dgm:pt modelId="{AA548CEF-23C1-448B-92BB-59C1680F16DA}" type="pres">
      <dgm:prSet presAssocID="{21D128A7-6B66-485D-9553-337EEFBF9C88}" presName="node" presStyleLbl="node1" presStyleIdx="1" presStyleCnt="4">
        <dgm:presLayoutVars>
          <dgm:bulletEnabled val="1"/>
        </dgm:presLayoutVars>
      </dgm:prSet>
      <dgm:spPr/>
      <dgm:t>
        <a:bodyPr/>
        <a:lstStyle/>
        <a:p>
          <a:endParaRPr lang="tr-TR"/>
        </a:p>
      </dgm:t>
    </dgm:pt>
    <dgm:pt modelId="{ADE2AF3B-A0FE-48AD-9920-2E2C3B8881F1}" type="pres">
      <dgm:prSet presAssocID="{D0094AAF-66CD-4681-96EB-ACD20BA85720}" presName="sibTrans" presStyleLbl="sibTrans2D1" presStyleIdx="1" presStyleCnt="4"/>
      <dgm:spPr/>
      <dgm:t>
        <a:bodyPr/>
        <a:lstStyle/>
        <a:p>
          <a:endParaRPr lang="tr-TR"/>
        </a:p>
      </dgm:t>
    </dgm:pt>
    <dgm:pt modelId="{184E34AC-C1D1-4D1C-A008-E56531ACD1A2}" type="pres">
      <dgm:prSet presAssocID="{D0094AAF-66CD-4681-96EB-ACD20BA85720}" presName="connectorText" presStyleLbl="sibTrans2D1" presStyleIdx="1" presStyleCnt="4"/>
      <dgm:spPr/>
      <dgm:t>
        <a:bodyPr/>
        <a:lstStyle/>
        <a:p>
          <a:endParaRPr lang="tr-TR"/>
        </a:p>
      </dgm:t>
    </dgm:pt>
    <dgm:pt modelId="{D40712A8-3CAD-46BA-A3EB-B96B57083E94}" type="pres">
      <dgm:prSet presAssocID="{CDA5C5E4-21E7-4D32-B935-384A69A6CEF6}" presName="node" presStyleLbl="node1" presStyleIdx="2" presStyleCnt="4">
        <dgm:presLayoutVars>
          <dgm:bulletEnabled val="1"/>
        </dgm:presLayoutVars>
      </dgm:prSet>
      <dgm:spPr/>
      <dgm:t>
        <a:bodyPr/>
        <a:lstStyle/>
        <a:p>
          <a:endParaRPr lang="tr-TR"/>
        </a:p>
      </dgm:t>
    </dgm:pt>
    <dgm:pt modelId="{B934B1C8-3577-4533-86C8-3B56772F0C5D}" type="pres">
      <dgm:prSet presAssocID="{68184493-8EB3-49B1-A047-E9651A1752D4}" presName="sibTrans" presStyleLbl="sibTrans2D1" presStyleIdx="2" presStyleCnt="4"/>
      <dgm:spPr/>
      <dgm:t>
        <a:bodyPr/>
        <a:lstStyle/>
        <a:p>
          <a:endParaRPr lang="tr-TR"/>
        </a:p>
      </dgm:t>
    </dgm:pt>
    <dgm:pt modelId="{2EDE7D5E-9EB2-498E-BC88-5EF25EF577A1}" type="pres">
      <dgm:prSet presAssocID="{68184493-8EB3-49B1-A047-E9651A1752D4}" presName="connectorText" presStyleLbl="sibTrans2D1" presStyleIdx="2" presStyleCnt="4"/>
      <dgm:spPr/>
      <dgm:t>
        <a:bodyPr/>
        <a:lstStyle/>
        <a:p>
          <a:endParaRPr lang="tr-TR"/>
        </a:p>
      </dgm:t>
    </dgm:pt>
    <dgm:pt modelId="{FDD110ED-09F8-4062-853A-FFA42A7565FD}" type="pres">
      <dgm:prSet presAssocID="{BC646046-A251-43EF-B0FB-CCC3D5A49F9C}" presName="node" presStyleLbl="node1" presStyleIdx="3" presStyleCnt="4">
        <dgm:presLayoutVars>
          <dgm:bulletEnabled val="1"/>
        </dgm:presLayoutVars>
      </dgm:prSet>
      <dgm:spPr/>
      <dgm:t>
        <a:bodyPr/>
        <a:lstStyle/>
        <a:p>
          <a:endParaRPr lang="tr-TR"/>
        </a:p>
      </dgm:t>
    </dgm:pt>
    <dgm:pt modelId="{3F06FA53-C790-4737-9A32-31A224776DFE}" type="pres">
      <dgm:prSet presAssocID="{2F1AE83E-EBB7-4395-8F8E-936E86643FA7}" presName="sibTrans" presStyleLbl="sibTrans2D1" presStyleIdx="3" presStyleCnt="4"/>
      <dgm:spPr/>
      <dgm:t>
        <a:bodyPr/>
        <a:lstStyle/>
        <a:p>
          <a:endParaRPr lang="tr-TR"/>
        </a:p>
      </dgm:t>
    </dgm:pt>
    <dgm:pt modelId="{DD9EE783-AB21-4B37-B560-EF4718088361}" type="pres">
      <dgm:prSet presAssocID="{2F1AE83E-EBB7-4395-8F8E-936E86643FA7}" presName="connectorText" presStyleLbl="sibTrans2D1" presStyleIdx="3" presStyleCnt="4"/>
      <dgm:spPr/>
      <dgm:t>
        <a:bodyPr/>
        <a:lstStyle/>
        <a:p>
          <a:endParaRPr lang="tr-TR"/>
        </a:p>
      </dgm:t>
    </dgm:pt>
  </dgm:ptLst>
  <dgm:cxnLst>
    <dgm:cxn modelId="{EEABD9EB-A30C-49C1-9FE7-160510BF6645}" type="presOf" srcId="{D0094AAF-66CD-4681-96EB-ACD20BA85720}" destId="{ADE2AF3B-A0FE-48AD-9920-2E2C3B8881F1}" srcOrd="0" destOrd="0" presId="urn:microsoft.com/office/officeart/2005/8/layout/cycle7"/>
    <dgm:cxn modelId="{1D95FFE8-E26E-45A6-9DD1-2094D960F6BE}" srcId="{456457C5-9F63-4270-B8EF-552F16121B77}" destId="{BC646046-A251-43EF-B0FB-CCC3D5A49F9C}" srcOrd="3" destOrd="0" parTransId="{C9EF3D1F-F88A-43DD-8C17-D168CC026963}" sibTransId="{2F1AE83E-EBB7-4395-8F8E-936E86643FA7}"/>
    <dgm:cxn modelId="{A863F9D0-A795-4292-B9FC-2E6C9B61D6D2}" type="presOf" srcId="{8A4767C5-D440-491C-BAED-853552232E8C}" destId="{12AACC27-9679-40E7-B553-26D4F538AD83}" srcOrd="0" destOrd="0" presId="urn:microsoft.com/office/officeart/2005/8/layout/cycle7"/>
    <dgm:cxn modelId="{7B957624-6D44-426A-9832-3E7E99D5BB62}" type="presOf" srcId="{68184493-8EB3-49B1-A047-E9651A1752D4}" destId="{B934B1C8-3577-4533-86C8-3B56772F0C5D}" srcOrd="0" destOrd="0" presId="urn:microsoft.com/office/officeart/2005/8/layout/cycle7"/>
    <dgm:cxn modelId="{DFF80B0E-1094-4EF9-B2D1-9F4724A02BC8}" type="presOf" srcId="{456457C5-9F63-4270-B8EF-552F16121B77}" destId="{8500737B-CDC5-4CF9-902C-A1C819AC0373}" srcOrd="0" destOrd="0" presId="urn:microsoft.com/office/officeart/2005/8/layout/cycle7"/>
    <dgm:cxn modelId="{1D5929C1-3AB6-4791-8841-B9D145E92579}" type="presOf" srcId="{68184493-8EB3-49B1-A047-E9651A1752D4}" destId="{2EDE7D5E-9EB2-498E-BC88-5EF25EF577A1}" srcOrd="1" destOrd="0" presId="urn:microsoft.com/office/officeart/2005/8/layout/cycle7"/>
    <dgm:cxn modelId="{4409BBD8-4DC9-4693-9087-2BE6BFCC40F8}" type="presOf" srcId="{21D128A7-6B66-485D-9553-337EEFBF9C88}" destId="{AA548CEF-23C1-448B-92BB-59C1680F16DA}" srcOrd="0" destOrd="0" presId="urn:microsoft.com/office/officeart/2005/8/layout/cycle7"/>
    <dgm:cxn modelId="{13BDC8CE-763D-49C9-9683-6CA523638AAA}" type="presOf" srcId="{8A4767C5-D440-491C-BAED-853552232E8C}" destId="{76A8E92C-4076-49FF-AA24-55B93421A91A}" srcOrd="1" destOrd="0" presId="urn:microsoft.com/office/officeart/2005/8/layout/cycle7"/>
    <dgm:cxn modelId="{A77B9302-F1F0-44E0-A8B9-AF44166365AF}" srcId="{456457C5-9F63-4270-B8EF-552F16121B77}" destId="{21D128A7-6B66-485D-9553-337EEFBF9C88}" srcOrd="1" destOrd="0" parTransId="{18090623-5387-4CC3-A025-1F43FFAFB55D}" sibTransId="{D0094AAF-66CD-4681-96EB-ACD20BA85720}"/>
    <dgm:cxn modelId="{B6518709-CF25-498C-9A66-25719A4DB469}" type="presOf" srcId="{2F1AE83E-EBB7-4395-8F8E-936E86643FA7}" destId="{DD9EE783-AB21-4B37-B560-EF4718088361}" srcOrd="1" destOrd="0" presId="urn:microsoft.com/office/officeart/2005/8/layout/cycle7"/>
    <dgm:cxn modelId="{FB139312-5E77-42AC-AE98-BAA8E96AB545}" type="presOf" srcId="{D0094AAF-66CD-4681-96EB-ACD20BA85720}" destId="{184E34AC-C1D1-4D1C-A008-E56531ACD1A2}" srcOrd="1" destOrd="0" presId="urn:microsoft.com/office/officeart/2005/8/layout/cycle7"/>
    <dgm:cxn modelId="{A33BB82E-C073-4BD0-8F5B-AFD0AA867D3B}" type="presOf" srcId="{36C9CEF6-280B-4EC9-8FE5-7893BA3E83D9}" destId="{79DF99EB-09A2-4C08-96F7-D689B2C3817A}" srcOrd="0" destOrd="0" presId="urn:microsoft.com/office/officeart/2005/8/layout/cycle7"/>
    <dgm:cxn modelId="{297CD723-A94B-41D0-9729-11B66211CE29}" type="presOf" srcId="{CDA5C5E4-21E7-4D32-B935-384A69A6CEF6}" destId="{D40712A8-3CAD-46BA-A3EB-B96B57083E94}" srcOrd="0" destOrd="0" presId="urn:microsoft.com/office/officeart/2005/8/layout/cycle7"/>
    <dgm:cxn modelId="{C246C1E4-8344-4508-A118-ED69F89F0702}" type="presOf" srcId="{2F1AE83E-EBB7-4395-8F8E-936E86643FA7}" destId="{3F06FA53-C790-4737-9A32-31A224776DFE}" srcOrd="0" destOrd="0" presId="urn:microsoft.com/office/officeart/2005/8/layout/cycle7"/>
    <dgm:cxn modelId="{B0544452-64B4-43F0-B983-A755135F19C5}" srcId="{456457C5-9F63-4270-B8EF-552F16121B77}" destId="{CDA5C5E4-21E7-4D32-B935-384A69A6CEF6}" srcOrd="2" destOrd="0" parTransId="{2394A7E5-0DA3-4643-BFBA-F81E1D538CC8}" sibTransId="{68184493-8EB3-49B1-A047-E9651A1752D4}"/>
    <dgm:cxn modelId="{E18FBA06-4A7F-400D-A245-720D8E678AA3}" srcId="{456457C5-9F63-4270-B8EF-552F16121B77}" destId="{36C9CEF6-280B-4EC9-8FE5-7893BA3E83D9}" srcOrd="0" destOrd="0" parTransId="{18925A1D-64DA-4F33-BFE0-D6052D1F51FE}" sibTransId="{8A4767C5-D440-491C-BAED-853552232E8C}"/>
    <dgm:cxn modelId="{889FB323-2C68-40A8-8580-B2CA16E865F2}" type="presOf" srcId="{BC646046-A251-43EF-B0FB-CCC3D5A49F9C}" destId="{FDD110ED-09F8-4062-853A-FFA42A7565FD}" srcOrd="0" destOrd="0" presId="urn:microsoft.com/office/officeart/2005/8/layout/cycle7"/>
    <dgm:cxn modelId="{FD138FBD-0E1D-4BEA-AE4C-B1CAF8CCFF7F}" type="presParOf" srcId="{8500737B-CDC5-4CF9-902C-A1C819AC0373}" destId="{79DF99EB-09A2-4C08-96F7-D689B2C3817A}" srcOrd="0" destOrd="0" presId="urn:microsoft.com/office/officeart/2005/8/layout/cycle7"/>
    <dgm:cxn modelId="{7FD637DC-9BD2-4AAC-9562-B3489B5EB0CE}" type="presParOf" srcId="{8500737B-CDC5-4CF9-902C-A1C819AC0373}" destId="{12AACC27-9679-40E7-B553-26D4F538AD83}" srcOrd="1" destOrd="0" presId="urn:microsoft.com/office/officeart/2005/8/layout/cycle7"/>
    <dgm:cxn modelId="{B790E9DC-1832-4BCF-B6C1-0466E546900D}" type="presParOf" srcId="{12AACC27-9679-40E7-B553-26D4F538AD83}" destId="{76A8E92C-4076-49FF-AA24-55B93421A91A}" srcOrd="0" destOrd="0" presId="urn:microsoft.com/office/officeart/2005/8/layout/cycle7"/>
    <dgm:cxn modelId="{2FAA5F0B-C54F-4EFF-BA29-DD1BA27ECBA3}" type="presParOf" srcId="{8500737B-CDC5-4CF9-902C-A1C819AC0373}" destId="{AA548CEF-23C1-448B-92BB-59C1680F16DA}" srcOrd="2" destOrd="0" presId="urn:microsoft.com/office/officeart/2005/8/layout/cycle7"/>
    <dgm:cxn modelId="{4596BE7A-09F9-41C6-B4BF-5F739AE97058}" type="presParOf" srcId="{8500737B-CDC5-4CF9-902C-A1C819AC0373}" destId="{ADE2AF3B-A0FE-48AD-9920-2E2C3B8881F1}" srcOrd="3" destOrd="0" presId="urn:microsoft.com/office/officeart/2005/8/layout/cycle7"/>
    <dgm:cxn modelId="{817F8CFE-BBA2-4275-8F34-9AFDDEFBB03B}" type="presParOf" srcId="{ADE2AF3B-A0FE-48AD-9920-2E2C3B8881F1}" destId="{184E34AC-C1D1-4D1C-A008-E56531ACD1A2}" srcOrd="0" destOrd="0" presId="urn:microsoft.com/office/officeart/2005/8/layout/cycle7"/>
    <dgm:cxn modelId="{ACFBFB22-2831-4590-977D-EDB002D12093}" type="presParOf" srcId="{8500737B-CDC5-4CF9-902C-A1C819AC0373}" destId="{D40712A8-3CAD-46BA-A3EB-B96B57083E94}" srcOrd="4" destOrd="0" presId="urn:microsoft.com/office/officeart/2005/8/layout/cycle7"/>
    <dgm:cxn modelId="{AD1832E8-C6D3-4815-B4ED-7F2A67C0DD5F}" type="presParOf" srcId="{8500737B-CDC5-4CF9-902C-A1C819AC0373}" destId="{B934B1C8-3577-4533-86C8-3B56772F0C5D}" srcOrd="5" destOrd="0" presId="urn:microsoft.com/office/officeart/2005/8/layout/cycle7"/>
    <dgm:cxn modelId="{C051A3BB-989B-4FD5-88EB-FDFD5FA85411}" type="presParOf" srcId="{B934B1C8-3577-4533-86C8-3B56772F0C5D}" destId="{2EDE7D5E-9EB2-498E-BC88-5EF25EF577A1}" srcOrd="0" destOrd="0" presId="urn:microsoft.com/office/officeart/2005/8/layout/cycle7"/>
    <dgm:cxn modelId="{94A2E2CD-4D1B-4F6D-9FEA-526B281B8F5F}" type="presParOf" srcId="{8500737B-CDC5-4CF9-902C-A1C819AC0373}" destId="{FDD110ED-09F8-4062-853A-FFA42A7565FD}" srcOrd="6" destOrd="0" presId="urn:microsoft.com/office/officeart/2005/8/layout/cycle7"/>
    <dgm:cxn modelId="{83455AE6-15B0-4EEB-8289-56AE155BAB27}" type="presParOf" srcId="{8500737B-CDC5-4CF9-902C-A1C819AC0373}" destId="{3F06FA53-C790-4737-9A32-31A224776DFE}" srcOrd="7" destOrd="0" presId="urn:microsoft.com/office/officeart/2005/8/layout/cycle7"/>
    <dgm:cxn modelId="{DC926017-3FC7-4B15-87CC-AE84FC13B3E3}" type="presParOf" srcId="{3F06FA53-C790-4737-9A32-31A224776DFE}" destId="{DD9EE783-AB21-4B37-B560-EF471808836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6457C5-9F63-4270-B8EF-552F16121B77}"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tr-TR"/>
        </a:p>
      </dgm:t>
    </dgm:pt>
    <dgm:pt modelId="{36C9CEF6-280B-4EC9-8FE5-7893BA3E83D9}">
      <dgm:prSet phldrT="[Metin]"/>
      <dgm:spPr/>
      <dgm:t>
        <a:bodyPr/>
        <a:lstStyle/>
        <a:p>
          <a:r>
            <a:rPr lang="tr-TR" dirty="0" smtClean="0"/>
            <a:t>Kurslar</a:t>
          </a:r>
          <a:endParaRPr lang="tr-TR" dirty="0"/>
        </a:p>
      </dgm:t>
    </dgm:pt>
    <dgm:pt modelId="{18925A1D-64DA-4F33-BFE0-D6052D1F51FE}" type="parTrans" cxnId="{E18FBA06-4A7F-400D-A245-720D8E678AA3}">
      <dgm:prSet/>
      <dgm:spPr/>
      <dgm:t>
        <a:bodyPr/>
        <a:lstStyle/>
        <a:p>
          <a:endParaRPr lang="tr-TR"/>
        </a:p>
      </dgm:t>
    </dgm:pt>
    <dgm:pt modelId="{8A4767C5-D440-491C-BAED-853552232E8C}" type="sibTrans" cxnId="{E18FBA06-4A7F-400D-A245-720D8E678AA3}">
      <dgm:prSet/>
      <dgm:spPr/>
      <dgm:t>
        <a:bodyPr/>
        <a:lstStyle/>
        <a:p>
          <a:endParaRPr lang="tr-TR"/>
        </a:p>
      </dgm:t>
    </dgm:pt>
    <dgm:pt modelId="{21D128A7-6B66-485D-9553-337EEFBF9C88}">
      <dgm:prSet phldrT="[Metin]"/>
      <dgm:spPr/>
      <dgm:t>
        <a:bodyPr/>
        <a:lstStyle/>
        <a:p>
          <a:r>
            <a:rPr lang="tr-TR" dirty="0" smtClean="0"/>
            <a:t>Hizmet içi eğitim faaliyetleri</a:t>
          </a:r>
          <a:endParaRPr lang="tr-TR" dirty="0"/>
        </a:p>
      </dgm:t>
    </dgm:pt>
    <dgm:pt modelId="{18090623-5387-4CC3-A025-1F43FFAFB55D}" type="parTrans" cxnId="{A77B9302-F1F0-44E0-A8B9-AF44166365AF}">
      <dgm:prSet/>
      <dgm:spPr/>
      <dgm:t>
        <a:bodyPr/>
        <a:lstStyle/>
        <a:p>
          <a:endParaRPr lang="tr-TR"/>
        </a:p>
      </dgm:t>
    </dgm:pt>
    <dgm:pt modelId="{D0094AAF-66CD-4681-96EB-ACD20BA85720}" type="sibTrans" cxnId="{A77B9302-F1F0-44E0-A8B9-AF44166365AF}">
      <dgm:prSet/>
      <dgm:spPr/>
      <dgm:t>
        <a:bodyPr/>
        <a:lstStyle/>
        <a:p>
          <a:endParaRPr lang="tr-TR"/>
        </a:p>
      </dgm:t>
    </dgm:pt>
    <dgm:pt modelId="{CDA5C5E4-21E7-4D32-B935-384A69A6CEF6}">
      <dgm:prSet phldrT="[Metin]"/>
      <dgm:spPr/>
      <dgm:t>
        <a:bodyPr/>
        <a:lstStyle/>
        <a:p>
          <a:r>
            <a:rPr lang="tr-TR" dirty="0" smtClean="0"/>
            <a:t>Yaşam boyu eğitim</a:t>
          </a:r>
          <a:endParaRPr lang="tr-TR" dirty="0"/>
        </a:p>
      </dgm:t>
    </dgm:pt>
    <dgm:pt modelId="{2394A7E5-0DA3-4643-BFBA-F81E1D538CC8}" type="parTrans" cxnId="{B0544452-64B4-43F0-B983-A755135F19C5}">
      <dgm:prSet/>
      <dgm:spPr/>
      <dgm:t>
        <a:bodyPr/>
        <a:lstStyle/>
        <a:p>
          <a:endParaRPr lang="tr-TR"/>
        </a:p>
      </dgm:t>
    </dgm:pt>
    <dgm:pt modelId="{68184493-8EB3-49B1-A047-E9651A1752D4}" type="sibTrans" cxnId="{B0544452-64B4-43F0-B983-A755135F19C5}">
      <dgm:prSet/>
      <dgm:spPr/>
      <dgm:t>
        <a:bodyPr/>
        <a:lstStyle/>
        <a:p>
          <a:endParaRPr lang="tr-TR"/>
        </a:p>
      </dgm:t>
    </dgm:pt>
    <dgm:pt modelId="{8500737B-CDC5-4CF9-902C-A1C819AC0373}" type="pres">
      <dgm:prSet presAssocID="{456457C5-9F63-4270-B8EF-552F16121B77}" presName="Name0" presStyleCnt="0">
        <dgm:presLayoutVars>
          <dgm:dir/>
          <dgm:resizeHandles val="exact"/>
        </dgm:presLayoutVars>
      </dgm:prSet>
      <dgm:spPr/>
      <dgm:t>
        <a:bodyPr/>
        <a:lstStyle/>
        <a:p>
          <a:endParaRPr lang="tr-TR"/>
        </a:p>
      </dgm:t>
    </dgm:pt>
    <dgm:pt modelId="{79DF99EB-09A2-4C08-96F7-D689B2C3817A}" type="pres">
      <dgm:prSet presAssocID="{36C9CEF6-280B-4EC9-8FE5-7893BA3E83D9}" presName="node" presStyleLbl="node1" presStyleIdx="0" presStyleCnt="3" custRadScaleRad="100102" custRadScaleInc="5759">
        <dgm:presLayoutVars>
          <dgm:bulletEnabled val="1"/>
        </dgm:presLayoutVars>
      </dgm:prSet>
      <dgm:spPr/>
      <dgm:t>
        <a:bodyPr/>
        <a:lstStyle/>
        <a:p>
          <a:endParaRPr lang="tr-TR"/>
        </a:p>
      </dgm:t>
    </dgm:pt>
    <dgm:pt modelId="{12AACC27-9679-40E7-B553-26D4F538AD83}" type="pres">
      <dgm:prSet presAssocID="{8A4767C5-D440-491C-BAED-853552232E8C}" presName="sibTrans" presStyleLbl="sibTrans2D1" presStyleIdx="0" presStyleCnt="3"/>
      <dgm:spPr/>
      <dgm:t>
        <a:bodyPr/>
        <a:lstStyle/>
        <a:p>
          <a:endParaRPr lang="tr-TR"/>
        </a:p>
      </dgm:t>
    </dgm:pt>
    <dgm:pt modelId="{76A8E92C-4076-49FF-AA24-55B93421A91A}" type="pres">
      <dgm:prSet presAssocID="{8A4767C5-D440-491C-BAED-853552232E8C}" presName="connectorText" presStyleLbl="sibTrans2D1" presStyleIdx="0" presStyleCnt="3"/>
      <dgm:spPr/>
      <dgm:t>
        <a:bodyPr/>
        <a:lstStyle/>
        <a:p>
          <a:endParaRPr lang="tr-TR"/>
        </a:p>
      </dgm:t>
    </dgm:pt>
    <dgm:pt modelId="{AA548CEF-23C1-448B-92BB-59C1680F16DA}" type="pres">
      <dgm:prSet presAssocID="{21D128A7-6B66-485D-9553-337EEFBF9C88}" presName="node" presStyleLbl="node1" presStyleIdx="1" presStyleCnt="3">
        <dgm:presLayoutVars>
          <dgm:bulletEnabled val="1"/>
        </dgm:presLayoutVars>
      </dgm:prSet>
      <dgm:spPr/>
      <dgm:t>
        <a:bodyPr/>
        <a:lstStyle/>
        <a:p>
          <a:endParaRPr lang="tr-TR"/>
        </a:p>
      </dgm:t>
    </dgm:pt>
    <dgm:pt modelId="{ADE2AF3B-A0FE-48AD-9920-2E2C3B8881F1}" type="pres">
      <dgm:prSet presAssocID="{D0094AAF-66CD-4681-96EB-ACD20BA85720}" presName="sibTrans" presStyleLbl="sibTrans2D1" presStyleIdx="1" presStyleCnt="3"/>
      <dgm:spPr/>
      <dgm:t>
        <a:bodyPr/>
        <a:lstStyle/>
        <a:p>
          <a:endParaRPr lang="tr-TR"/>
        </a:p>
      </dgm:t>
    </dgm:pt>
    <dgm:pt modelId="{184E34AC-C1D1-4D1C-A008-E56531ACD1A2}" type="pres">
      <dgm:prSet presAssocID="{D0094AAF-66CD-4681-96EB-ACD20BA85720}" presName="connectorText" presStyleLbl="sibTrans2D1" presStyleIdx="1" presStyleCnt="3"/>
      <dgm:spPr/>
      <dgm:t>
        <a:bodyPr/>
        <a:lstStyle/>
        <a:p>
          <a:endParaRPr lang="tr-TR"/>
        </a:p>
      </dgm:t>
    </dgm:pt>
    <dgm:pt modelId="{D40712A8-3CAD-46BA-A3EB-B96B57083E94}" type="pres">
      <dgm:prSet presAssocID="{CDA5C5E4-21E7-4D32-B935-384A69A6CEF6}" presName="node" presStyleLbl="node1" presStyleIdx="2" presStyleCnt="3">
        <dgm:presLayoutVars>
          <dgm:bulletEnabled val="1"/>
        </dgm:presLayoutVars>
      </dgm:prSet>
      <dgm:spPr/>
      <dgm:t>
        <a:bodyPr/>
        <a:lstStyle/>
        <a:p>
          <a:endParaRPr lang="tr-TR"/>
        </a:p>
      </dgm:t>
    </dgm:pt>
    <dgm:pt modelId="{B934B1C8-3577-4533-86C8-3B56772F0C5D}" type="pres">
      <dgm:prSet presAssocID="{68184493-8EB3-49B1-A047-E9651A1752D4}" presName="sibTrans" presStyleLbl="sibTrans2D1" presStyleIdx="2" presStyleCnt="3"/>
      <dgm:spPr/>
      <dgm:t>
        <a:bodyPr/>
        <a:lstStyle/>
        <a:p>
          <a:endParaRPr lang="tr-TR"/>
        </a:p>
      </dgm:t>
    </dgm:pt>
    <dgm:pt modelId="{2EDE7D5E-9EB2-498E-BC88-5EF25EF577A1}" type="pres">
      <dgm:prSet presAssocID="{68184493-8EB3-49B1-A047-E9651A1752D4}" presName="connectorText" presStyleLbl="sibTrans2D1" presStyleIdx="2" presStyleCnt="3"/>
      <dgm:spPr/>
      <dgm:t>
        <a:bodyPr/>
        <a:lstStyle/>
        <a:p>
          <a:endParaRPr lang="tr-TR"/>
        </a:p>
      </dgm:t>
    </dgm:pt>
  </dgm:ptLst>
  <dgm:cxnLst>
    <dgm:cxn modelId="{C4E72A57-2562-4FF0-B0AB-AC36A9D084B5}" type="presOf" srcId="{68184493-8EB3-49B1-A047-E9651A1752D4}" destId="{2EDE7D5E-9EB2-498E-BC88-5EF25EF577A1}" srcOrd="1" destOrd="0" presId="urn:microsoft.com/office/officeart/2005/8/layout/cycle7"/>
    <dgm:cxn modelId="{5268DAD0-E301-4E7F-BD53-DA39AD4BE616}" type="presOf" srcId="{36C9CEF6-280B-4EC9-8FE5-7893BA3E83D9}" destId="{79DF99EB-09A2-4C08-96F7-D689B2C3817A}" srcOrd="0" destOrd="0" presId="urn:microsoft.com/office/officeart/2005/8/layout/cycle7"/>
    <dgm:cxn modelId="{91EEDFE6-BE1E-4404-A5CC-08B2A49966A9}" type="presOf" srcId="{68184493-8EB3-49B1-A047-E9651A1752D4}" destId="{B934B1C8-3577-4533-86C8-3B56772F0C5D}" srcOrd="0" destOrd="0" presId="urn:microsoft.com/office/officeart/2005/8/layout/cycle7"/>
    <dgm:cxn modelId="{993F661A-EB6E-48A1-B6F0-64BA535FD311}" type="presOf" srcId="{21D128A7-6B66-485D-9553-337EEFBF9C88}" destId="{AA548CEF-23C1-448B-92BB-59C1680F16DA}" srcOrd="0" destOrd="0" presId="urn:microsoft.com/office/officeart/2005/8/layout/cycle7"/>
    <dgm:cxn modelId="{698FC655-1126-4CBD-89CC-40A4300FCDB2}" type="presOf" srcId="{CDA5C5E4-21E7-4D32-B935-384A69A6CEF6}" destId="{D40712A8-3CAD-46BA-A3EB-B96B57083E94}" srcOrd="0" destOrd="0" presId="urn:microsoft.com/office/officeart/2005/8/layout/cycle7"/>
    <dgm:cxn modelId="{A77B9302-F1F0-44E0-A8B9-AF44166365AF}" srcId="{456457C5-9F63-4270-B8EF-552F16121B77}" destId="{21D128A7-6B66-485D-9553-337EEFBF9C88}" srcOrd="1" destOrd="0" parTransId="{18090623-5387-4CC3-A025-1F43FFAFB55D}" sibTransId="{D0094AAF-66CD-4681-96EB-ACD20BA85720}"/>
    <dgm:cxn modelId="{413AFCB0-2BA0-43B9-B59E-CC6B67F13125}" type="presOf" srcId="{D0094AAF-66CD-4681-96EB-ACD20BA85720}" destId="{ADE2AF3B-A0FE-48AD-9920-2E2C3B8881F1}" srcOrd="0" destOrd="0" presId="urn:microsoft.com/office/officeart/2005/8/layout/cycle7"/>
    <dgm:cxn modelId="{D7ABD778-4484-4E97-BC38-96FAB99C3C0B}" type="presOf" srcId="{456457C5-9F63-4270-B8EF-552F16121B77}" destId="{8500737B-CDC5-4CF9-902C-A1C819AC0373}" srcOrd="0" destOrd="0" presId="urn:microsoft.com/office/officeart/2005/8/layout/cycle7"/>
    <dgm:cxn modelId="{B0544452-64B4-43F0-B983-A755135F19C5}" srcId="{456457C5-9F63-4270-B8EF-552F16121B77}" destId="{CDA5C5E4-21E7-4D32-B935-384A69A6CEF6}" srcOrd="2" destOrd="0" parTransId="{2394A7E5-0DA3-4643-BFBA-F81E1D538CC8}" sibTransId="{68184493-8EB3-49B1-A047-E9651A1752D4}"/>
    <dgm:cxn modelId="{AF13C9D8-D2A6-48B1-8B26-062D094752D0}" type="presOf" srcId="{8A4767C5-D440-491C-BAED-853552232E8C}" destId="{76A8E92C-4076-49FF-AA24-55B93421A91A}" srcOrd="1" destOrd="0" presId="urn:microsoft.com/office/officeart/2005/8/layout/cycle7"/>
    <dgm:cxn modelId="{85CB6F28-A330-48E1-A989-4B481DAAE420}" type="presOf" srcId="{8A4767C5-D440-491C-BAED-853552232E8C}" destId="{12AACC27-9679-40E7-B553-26D4F538AD83}" srcOrd="0" destOrd="0" presId="urn:microsoft.com/office/officeart/2005/8/layout/cycle7"/>
    <dgm:cxn modelId="{E18FBA06-4A7F-400D-A245-720D8E678AA3}" srcId="{456457C5-9F63-4270-B8EF-552F16121B77}" destId="{36C9CEF6-280B-4EC9-8FE5-7893BA3E83D9}" srcOrd="0" destOrd="0" parTransId="{18925A1D-64DA-4F33-BFE0-D6052D1F51FE}" sibTransId="{8A4767C5-D440-491C-BAED-853552232E8C}"/>
    <dgm:cxn modelId="{0AAD559F-9E78-4722-A15F-CC4F30F93AFC}" type="presOf" srcId="{D0094AAF-66CD-4681-96EB-ACD20BA85720}" destId="{184E34AC-C1D1-4D1C-A008-E56531ACD1A2}" srcOrd="1" destOrd="0" presId="urn:microsoft.com/office/officeart/2005/8/layout/cycle7"/>
    <dgm:cxn modelId="{86EAE024-B393-4615-891A-F825AC829B15}" type="presParOf" srcId="{8500737B-CDC5-4CF9-902C-A1C819AC0373}" destId="{79DF99EB-09A2-4C08-96F7-D689B2C3817A}" srcOrd="0" destOrd="0" presId="urn:microsoft.com/office/officeart/2005/8/layout/cycle7"/>
    <dgm:cxn modelId="{19D18525-F05F-4F1B-8DF1-86C122133760}" type="presParOf" srcId="{8500737B-CDC5-4CF9-902C-A1C819AC0373}" destId="{12AACC27-9679-40E7-B553-26D4F538AD83}" srcOrd="1" destOrd="0" presId="urn:microsoft.com/office/officeart/2005/8/layout/cycle7"/>
    <dgm:cxn modelId="{552C7F8C-DC33-4D4A-B192-6FB16663CF2C}" type="presParOf" srcId="{12AACC27-9679-40E7-B553-26D4F538AD83}" destId="{76A8E92C-4076-49FF-AA24-55B93421A91A}" srcOrd="0" destOrd="0" presId="urn:microsoft.com/office/officeart/2005/8/layout/cycle7"/>
    <dgm:cxn modelId="{346A0E35-7624-46C8-9B7E-25398D382D72}" type="presParOf" srcId="{8500737B-CDC5-4CF9-902C-A1C819AC0373}" destId="{AA548CEF-23C1-448B-92BB-59C1680F16DA}" srcOrd="2" destOrd="0" presId="urn:microsoft.com/office/officeart/2005/8/layout/cycle7"/>
    <dgm:cxn modelId="{03C45D1B-7155-4635-B208-293E8BB7B8D5}" type="presParOf" srcId="{8500737B-CDC5-4CF9-902C-A1C819AC0373}" destId="{ADE2AF3B-A0FE-48AD-9920-2E2C3B8881F1}" srcOrd="3" destOrd="0" presId="urn:microsoft.com/office/officeart/2005/8/layout/cycle7"/>
    <dgm:cxn modelId="{0484C875-D643-4745-A6B4-DFFFE5D0BDC6}" type="presParOf" srcId="{ADE2AF3B-A0FE-48AD-9920-2E2C3B8881F1}" destId="{184E34AC-C1D1-4D1C-A008-E56531ACD1A2}" srcOrd="0" destOrd="0" presId="urn:microsoft.com/office/officeart/2005/8/layout/cycle7"/>
    <dgm:cxn modelId="{63933568-BA20-442F-940E-CF18E9BC43CE}" type="presParOf" srcId="{8500737B-CDC5-4CF9-902C-A1C819AC0373}" destId="{D40712A8-3CAD-46BA-A3EB-B96B57083E94}" srcOrd="4" destOrd="0" presId="urn:microsoft.com/office/officeart/2005/8/layout/cycle7"/>
    <dgm:cxn modelId="{67393CBD-A2CE-4EB6-AEE4-11F7565C9572}" type="presParOf" srcId="{8500737B-CDC5-4CF9-902C-A1C819AC0373}" destId="{B934B1C8-3577-4533-86C8-3B56772F0C5D}" srcOrd="5" destOrd="0" presId="urn:microsoft.com/office/officeart/2005/8/layout/cycle7"/>
    <dgm:cxn modelId="{E0205B16-2904-434E-BD61-90833749F791}" type="presParOf" srcId="{B934B1C8-3577-4533-86C8-3B56772F0C5D}" destId="{2EDE7D5E-9EB2-498E-BC88-5EF25EF577A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74AF2B-F6FD-4D59-A9A0-0D75A5F0F5A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tr-TR"/>
        </a:p>
      </dgm:t>
    </dgm:pt>
    <dgm:pt modelId="{15D2C86E-8943-4B8D-A1FA-61F642F5BFF4}">
      <dgm:prSet phldrT="[Metin]"/>
      <dgm:spPr/>
      <dgm:t>
        <a:bodyPr/>
        <a:lstStyle/>
        <a:p>
          <a:r>
            <a:rPr lang="tr-TR" dirty="0" smtClean="0"/>
            <a:t>1.</a:t>
          </a:r>
          <a:endParaRPr lang="tr-TR" dirty="0"/>
        </a:p>
      </dgm:t>
    </dgm:pt>
    <dgm:pt modelId="{04F09A42-0B4F-4EFB-A9E1-BE5722395594}" type="parTrans" cxnId="{920AD986-3439-43E8-96A5-B1AF94C1F79F}">
      <dgm:prSet/>
      <dgm:spPr/>
      <dgm:t>
        <a:bodyPr/>
        <a:lstStyle/>
        <a:p>
          <a:endParaRPr lang="tr-TR"/>
        </a:p>
      </dgm:t>
    </dgm:pt>
    <dgm:pt modelId="{0DA721BC-8859-47D4-A7B9-998CB45B8C5D}" type="sibTrans" cxnId="{920AD986-3439-43E8-96A5-B1AF94C1F79F}">
      <dgm:prSet/>
      <dgm:spPr/>
      <dgm:t>
        <a:bodyPr/>
        <a:lstStyle/>
        <a:p>
          <a:endParaRPr lang="tr-TR"/>
        </a:p>
      </dgm:t>
    </dgm:pt>
    <dgm:pt modelId="{9E5CD924-6A07-442D-8BC5-1299134F41B7}">
      <dgm:prSet phldrT="[Metin]"/>
      <dgm:spPr/>
      <dgm:t>
        <a:bodyPr/>
        <a:lstStyle/>
        <a:p>
          <a:pPr algn="l"/>
          <a:r>
            <a:rPr lang="tr-TR" altLang="tr-TR" b="1" dirty="0" smtClean="0"/>
            <a:t>Eğitim Programı </a:t>
          </a:r>
          <a:endParaRPr lang="tr-TR" dirty="0"/>
        </a:p>
      </dgm:t>
    </dgm:pt>
    <dgm:pt modelId="{7D25C5C8-0A2B-4537-AE86-75402BAC1066}" type="parTrans" cxnId="{416A97D9-0A82-4CD9-B4B9-8A352E833CB9}">
      <dgm:prSet/>
      <dgm:spPr/>
      <dgm:t>
        <a:bodyPr/>
        <a:lstStyle/>
        <a:p>
          <a:endParaRPr lang="tr-TR"/>
        </a:p>
      </dgm:t>
    </dgm:pt>
    <dgm:pt modelId="{9FCB8759-A16A-4C14-8516-4887A491B9E4}" type="sibTrans" cxnId="{416A97D9-0A82-4CD9-B4B9-8A352E833CB9}">
      <dgm:prSet/>
      <dgm:spPr/>
      <dgm:t>
        <a:bodyPr/>
        <a:lstStyle/>
        <a:p>
          <a:endParaRPr lang="tr-TR"/>
        </a:p>
      </dgm:t>
    </dgm:pt>
    <dgm:pt modelId="{F76B3DCE-4DCB-4E19-AA4C-F7BE1AB12C86}">
      <dgm:prSet phldrT="[Metin]"/>
      <dgm:spPr/>
      <dgm:t>
        <a:bodyPr/>
        <a:lstStyle/>
        <a:p>
          <a:r>
            <a:rPr lang="tr-TR" dirty="0" smtClean="0"/>
            <a:t>2.</a:t>
          </a:r>
          <a:endParaRPr lang="tr-TR" dirty="0"/>
        </a:p>
      </dgm:t>
    </dgm:pt>
    <dgm:pt modelId="{EE00C6BC-46D1-4A7A-8C5A-4994E74BA8B3}" type="parTrans" cxnId="{04719392-6DBA-4144-80CB-6E7227ECA807}">
      <dgm:prSet/>
      <dgm:spPr/>
      <dgm:t>
        <a:bodyPr/>
        <a:lstStyle/>
        <a:p>
          <a:endParaRPr lang="tr-TR"/>
        </a:p>
      </dgm:t>
    </dgm:pt>
    <dgm:pt modelId="{C69FA607-B1DD-485E-A53D-C8D68A3F8BF4}" type="sibTrans" cxnId="{04719392-6DBA-4144-80CB-6E7227ECA807}">
      <dgm:prSet/>
      <dgm:spPr/>
      <dgm:t>
        <a:bodyPr/>
        <a:lstStyle/>
        <a:p>
          <a:endParaRPr lang="tr-TR"/>
        </a:p>
      </dgm:t>
    </dgm:pt>
    <dgm:pt modelId="{EB492E05-6B9C-4E32-AAF6-1E9915B68B90}">
      <dgm:prSet phldrT="[Metin]"/>
      <dgm:spPr/>
      <dgm:t>
        <a:bodyPr/>
        <a:lstStyle/>
        <a:p>
          <a:r>
            <a:rPr lang="tr-TR" altLang="tr-TR" b="1" dirty="0" smtClean="0"/>
            <a:t>Öğretim Programı</a:t>
          </a:r>
          <a:endParaRPr lang="tr-TR" dirty="0"/>
        </a:p>
      </dgm:t>
    </dgm:pt>
    <dgm:pt modelId="{ACEC5E01-F79E-4971-96D8-0DB560120633}" type="parTrans" cxnId="{C44757C0-C43F-4343-BBFC-9E0156103804}">
      <dgm:prSet/>
      <dgm:spPr/>
      <dgm:t>
        <a:bodyPr/>
        <a:lstStyle/>
        <a:p>
          <a:endParaRPr lang="tr-TR"/>
        </a:p>
      </dgm:t>
    </dgm:pt>
    <dgm:pt modelId="{FFCEA813-B65A-4297-A5BC-EF0FAC64B6CD}" type="sibTrans" cxnId="{C44757C0-C43F-4343-BBFC-9E0156103804}">
      <dgm:prSet/>
      <dgm:spPr/>
      <dgm:t>
        <a:bodyPr/>
        <a:lstStyle/>
        <a:p>
          <a:endParaRPr lang="tr-TR"/>
        </a:p>
      </dgm:t>
    </dgm:pt>
    <dgm:pt modelId="{25A6C576-4EFE-41D6-94CD-28ADCEBD575F}">
      <dgm:prSet phldrT="[Metin]"/>
      <dgm:spPr/>
      <dgm:t>
        <a:bodyPr/>
        <a:lstStyle/>
        <a:p>
          <a:r>
            <a:rPr lang="tr-TR" dirty="0" smtClean="0"/>
            <a:t>3.</a:t>
          </a:r>
          <a:endParaRPr lang="tr-TR" dirty="0"/>
        </a:p>
      </dgm:t>
    </dgm:pt>
    <dgm:pt modelId="{08CD30B9-E1ED-46AD-BD89-69DD664E97D2}" type="parTrans" cxnId="{8B584963-A970-43B2-B8AB-A4B3CF111B4F}">
      <dgm:prSet/>
      <dgm:spPr/>
      <dgm:t>
        <a:bodyPr/>
        <a:lstStyle/>
        <a:p>
          <a:endParaRPr lang="tr-TR"/>
        </a:p>
      </dgm:t>
    </dgm:pt>
    <dgm:pt modelId="{50AC42F6-82E5-4F99-89FC-80B84F3B3EC4}" type="sibTrans" cxnId="{8B584963-A970-43B2-B8AB-A4B3CF111B4F}">
      <dgm:prSet/>
      <dgm:spPr/>
      <dgm:t>
        <a:bodyPr/>
        <a:lstStyle/>
        <a:p>
          <a:endParaRPr lang="tr-TR"/>
        </a:p>
      </dgm:t>
    </dgm:pt>
    <dgm:pt modelId="{912B083B-AF99-4E11-939D-410C21830B2F}">
      <dgm:prSet phldrT="[Metin]"/>
      <dgm:spPr/>
      <dgm:t>
        <a:bodyPr/>
        <a:lstStyle/>
        <a:p>
          <a:r>
            <a:rPr lang="tr-TR" altLang="tr-TR" b="1" dirty="0" smtClean="0"/>
            <a:t>Ders Programı  </a:t>
          </a:r>
          <a:endParaRPr lang="tr-TR" dirty="0"/>
        </a:p>
      </dgm:t>
    </dgm:pt>
    <dgm:pt modelId="{FD7E8693-26A1-4B21-A910-B3FEFED01318}" type="parTrans" cxnId="{068F0D75-B018-427E-BEC4-2E2D9AACDCDC}">
      <dgm:prSet/>
      <dgm:spPr/>
      <dgm:t>
        <a:bodyPr/>
        <a:lstStyle/>
        <a:p>
          <a:endParaRPr lang="tr-TR"/>
        </a:p>
      </dgm:t>
    </dgm:pt>
    <dgm:pt modelId="{B00AF20F-103D-4186-B59B-E0077482E660}" type="sibTrans" cxnId="{068F0D75-B018-427E-BEC4-2E2D9AACDCDC}">
      <dgm:prSet/>
      <dgm:spPr/>
      <dgm:t>
        <a:bodyPr/>
        <a:lstStyle/>
        <a:p>
          <a:endParaRPr lang="tr-TR"/>
        </a:p>
      </dgm:t>
    </dgm:pt>
    <dgm:pt modelId="{D61355E4-9FE6-4F50-867B-2ABA56975D9E}">
      <dgm:prSet phldrT="[Metin]"/>
      <dgm:spPr/>
      <dgm:t>
        <a:bodyPr/>
        <a:lstStyle/>
        <a:p>
          <a:r>
            <a:rPr lang="tr-TR" dirty="0" smtClean="0"/>
            <a:t>4.</a:t>
          </a:r>
          <a:endParaRPr lang="tr-TR" dirty="0"/>
        </a:p>
      </dgm:t>
    </dgm:pt>
    <dgm:pt modelId="{86D9E6B0-A9AD-4D7C-98A3-8EA3DB3E055B}" type="parTrans" cxnId="{665ACE47-9CA1-402D-9EA8-F280B5E7E292}">
      <dgm:prSet/>
      <dgm:spPr/>
      <dgm:t>
        <a:bodyPr/>
        <a:lstStyle/>
        <a:p>
          <a:endParaRPr lang="tr-TR"/>
        </a:p>
      </dgm:t>
    </dgm:pt>
    <dgm:pt modelId="{D4BB90B1-EEBA-4D07-9C7B-EF8BA3E73972}" type="sibTrans" cxnId="{665ACE47-9CA1-402D-9EA8-F280B5E7E292}">
      <dgm:prSet/>
      <dgm:spPr/>
      <dgm:t>
        <a:bodyPr/>
        <a:lstStyle/>
        <a:p>
          <a:endParaRPr lang="tr-TR"/>
        </a:p>
      </dgm:t>
    </dgm:pt>
    <dgm:pt modelId="{6571130F-AE57-447B-82F0-82483FB206C2}">
      <dgm:prSet phldrT="[Metin]"/>
      <dgm:spPr/>
      <dgm:t>
        <a:bodyPr/>
        <a:lstStyle/>
        <a:p>
          <a:r>
            <a:rPr lang="tr-TR" altLang="tr-TR" b="1" dirty="0" smtClean="0"/>
            <a:t>Örtük (gizil) Program </a:t>
          </a:r>
          <a:endParaRPr lang="tr-TR" dirty="0"/>
        </a:p>
      </dgm:t>
    </dgm:pt>
    <dgm:pt modelId="{A046433B-D8C5-4564-8B63-4DDD25EE9909}" type="parTrans" cxnId="{D5BA9E03-E9C3-438E-9B24-E53963C35445}">
      <dgm:prSet/>
      <dgm:spPr/>
      <dgm:t>
        <a:bodyPr/>
        <a:lstStyle/>
        <a:p>
          <a:endParaRPr lang="tr-TR"/>
        </a:p>
      </dgm:t>
    </dgm:pt>
    <dgm:pt modelId="{B2209FCB-0723-437F-BDD8-EFD9005649BC}" type="sibTrans" cxnId="{D5BA9E03-E9C3-438E-9B24-E53963C35445}">
      <dgm:prSet/>
      <dgm:spPr/>
      <dgm:t>
        <a:bodyPr/>
        <a:lstStyle/>
        <a:p>
          <a:endParaRPr lang="tr-TR"/>
        </a:p>
      </dgm:t>
    </dgm:pt>
    <dgm:pt modelId="{FEEFDC1F-F8FF-48A0-9AA7-89E69B7DCDDE}" type="pres">
      <dgm:prSet presAssocID="{4074AF2B-F6FD-4D59-A9A0-0D75A5F0F5A9}" presName="Name0" presStyleCnt="0">
        <dgm:presLayoutVars>
          <dgm:dir/>
          <dgm:animLvl val="lvl"/>
          <dgm:resizeHandles val="exact"/>
        </dgm:presLayoutVars>
      </dgm:prSet>
      <dgm:spPr/>
      <dgm:t>
        <a:bodyPr/>
        <a:lstStyle/>
        <a:p>
          <a:endParaRPr lang="tr-TR"/>
        </a:p>
      </dgm:t>
    </dgm:pt>
    <dgm:pt modelId="{8EC1AE96-603F-41BC-80CE-E65690C7A501}" type="pres">
      <dgm:prSet presAssocID="{15D2C86E-8943-4B8D-A1FA-61F642F5BFF4}" presName="linNode" presStyleCnt="0"/>
      <dgm:spPr/>
    </dgm:pt>
    <dgm:pt modelId="{A16A1FB2-904C-4CFA-A2AB-1C5C4DB43253}" type="pres">
      <dgm:prSet presAssocID="{15D2C86E-8943-4B8D-A1FA-61F642F5BFF4}" presName="parentText" presStyleLbl="node1" presStyleIdx="0" presStyleCnt="4">
        <dgm:presLayoutVars>
          <dgm:chMax val="1"/>
          <dgm:bulletEnabled val="1"/>
        </dgm:presLayoutVars>
      </dgm:prSet>
      <dgm:spPr/>
      <dgm:t>
        <a:bodyPr/>
        <a:lstStyle/>
        <a:p>
          <a:endParaRPr lang="tr-TR"/>
        </a:p>
      </dgm:t>
    </dgm:pt>
    <dgm:pt modelId="{DB1449E1-B903-4F43-859A-B837353BC2C7}" type="pres">
      <dgm:prSet presAssocID="{15D2C86E-8943-4B8D-A1FA-61F642F5BFF4}" presName="descendantText" presStyleLbl="alignAccFollowNode1" presStyleIdx="0" presStyleCnt="4">
        <dgm:presLayoutVars>
          <dgm:bulletEnabled val="1"/>
        </dgm:presLayoutVars>
      </dgm:prSet>
      <dgm:spPr/>
      <dgm:t>
        <a:bodyPr/>
        <a:lstStyle/>
        <a:p>
          <a:endParaRPr lang="tr-TR"/>
        </a:p>
      </dgm:t>
    </dgm:pt>
    <dgm:pt modelId="{DE56C0F3-018A-4A1B-A8AC-417EEDB0365F}" type="pres">
      <dgm:prSet presAssocID="{0DA721BC-8859-47D4-A7B9-998CB45B8C5D}" presName="sp" presStyleCnt="0"/>
      <dgm:spPr/>
    </dgm:pt>
    <dgm:pt modelId="{FA922D85-6D08-4061-A6B5-89C568111C91}" type="pres">
      <dgm:prSet presAssocID="{F76B3DCE-4DCB-4E19-AA4C-F7BE1AB12C86}" presName="linNode" presStyleCnt="0"/>
      <dgm:spPr/>
    </dgm:pt>
    <dgm:pt modelId="{BEBEC5E8-A2DD-478D-B03A-60C0C3C6076A}" type="pres">
      <dgm:prSet presAssocID="{F76B3DCE-4DCB-4E19-AA4C-F7BE1AB12C86}" presName="parentText" presStyleLbl="node1" presStyleIdx="1" presStyleCnt="4">
        <dgm:presLayoutVars>
          <dgm:chMax val="1"/>
          <dgm:bulletEnabled val="1"/>
        </dgm:presLayoutVars>
      </dgm:prSet>
      <dgm:spPr/>
      <dgm:t>
        <a:bodyPr/>
        <a:lstStyle/>
        <a:p>
          <a:endParaRPr lang="tr-TR"/>
        </a:p>
      </dgm:t>
    </dgm:pt>
    <dgm:pt modelId="{55885E4F-E2FA-4F3C-8261-60B1DA9085C7}" type="pres">
      <dgm:prSet presAssocID="{F76B3DCE-4DCB-4E19-AA4C-F7BE1AB12C86}" presName="descendantText" presStyleLbl="alignAccFollowNode1" presStyleIdx="1" presStyleCnt="4">
        <dgm:presLayoutVars>
          <dgm:bulletEnabled val="1"/>
        </dgm:presLayoutVars>
      </dgm:prSet>
      <dgm:spPr/>
      <dgm:t>
        <a:bodyPr/>
        <a:lstStyle/>
        <a:p>
          <a:endParaRPr lang="tr-TR"/>
        </a:p>
      </dgm:t>
    </dgm:pt>
    <dgm:pt modelId="{C19665DD-B182-475F-8990-5A1A338D1C33}" type="pres">
      <dgm:prSet presAssocID="{C69FA607-B1DD-485E-A53D-C8D68A3F8BF4}" presName="sp" presStyleCnt="0"/>
      <dgm:spPr/>
    </dgm:pt>
    <dgm:pt modelId="{640F22DD-04AC-46E5-ADC7-475006C4A38B}" type="pres">
      <dgm:prSet presAssocID="{25A6C576-4EFE-41D6-94CD-28ADCEBD575F}" presName="linNode" presStyleCnt="0"/>
      <dgm:spPr/>
    </dgm:pt>
    <dgm:pt modelId="{9E5EEDC9-8877-44C9-8FD2-BFFBD7490715}" type="pres">
      <dgm:prSet presAssocID="{25A6C576-4EFE-41D6-94CD-28ADCEBD575F}" presName="parentText" presStyleLbl="node1" presStyleIdx="2" presStyleCnt="4">
        <dgm:presLayoutVars>
          <dgm:chMax val="1"/>
          <dgm:bulletEnabled val="1"/>
        </dgm:presLayoutVars>
      </dgm:prSet>
      <dgm:spPr/>
      <dgm:t>
        <a:bodyPr/>
        <a:lstStyle/>
        <a:p>
          <a:endParaRPr lang="tr-TR"/>
        </a:p>
      </dgm:t>
    </dgm:pt>
    <dgm:pt modelId="{B7D3E304-D28C-4E32-A81C-05C9D26121D8}" type="pres">
      <dgm:prSet presAssocID="{25A6C576-4EFE-41D6-94CD-28ADCEBD575F}" presName="descendantText" presStyleLbl="alignAccFollowNode1" presStyleIdx="2" presStyleCnt="4">
        <dgm:presLayoutVars>
          <dgm:bulletEnabled val="1"/>
        </dgm:presLayoutVars>
      </dgm:prSet>
      <dgm:spPr/>
      <dgm:t>
        <a:bodyPr/>
        <a:lstStyle/>
        <a:p>
          <a:endParaRPr lang="tr-TR"/>
        </a:p>
      </dgm:t>
    </dgm:pt>
    <dgm:pt modelId="{DA763709-330A-4766-A37F-348F3CEDD344}" type="pres">
      <dgm:prSet presAssocID="{50AC42F6-82E5-4F99-89FC-80B84F3B3EC4}" presName="sp" presStyleCnt="0"/>
      <dgm:spPr/>
    </dgm:pt>
    <dgm:pt modelId="{2734C3F9-554F-4D11-88E1-2D4EE539B0B6}" type="pres">
      <dgm:prSet presAssocID="{D61355E4-9FE6-4F50-867B-2ABA56975D9E}" presName="linNode" presStyleCnt="0"/>
      <dgm:spPr/>
    </dgm:pt>
    <dgm:pt modelId="{9D3584E0-B17F-4431-AF5F-1DFAE3D19439}" type="pres">
      <dgm:prSet presAssocID="{D61355E4-9FE6-4F50-867B-2ABA56975D9E}" presName="parentText" presStyleLbl="node1" presStyleIdx="3" presStyleCnt="4">
        <dgm:presLayoutVars>
          <dgm:chMax val="1"/>
          <dgm:bulletEnabled val="1"/>
        </dgm:presLayoutVars>
      </dgm:prSet>
      <dgm:spPr/>
      <dgm:t>
        <a:bodyPr/>
        <a:lstStyle/>
        <a:p>
          <a:endParaRPr lang="tr-TR"/>
        </a:p>
      </dgm:t>
    </dgm:pt>
    <dgm:pt modelId="{3DAB00D5-9946-48A6-A410-EA84191A1135}" type="pres">
      <dgm:prSet presAssocID="{D61355E4-9FE6-4F50-867B-2ABA56975D9E}" presName="descendantText" presStyleLbl="alignAccFollowNode1" presStyleIdx="3" presStyleCnt="4">
        <dgm:presLayoutVars>
          <dgm:bulletEnabled val="1"/>
        </dgm:presLayoutVars>
      </dgm:prSet>
      <dgm:spPr/>
      <dgm:t>
        <a:bodyPr/>
        <a:lstStyle/>
        <a:p>
          <a:endParaRPr lang="tr-TR"/>
        </a:p>
      </dgm:t>
    </dgm:pt>
  </dgm:ptLst>
  <dgm:cxnLst>
    <dgm:cxn modelId="{068F0D75-B018-427E-BEC4-2E2D9AACDCDC}" srcId="{25A6C576-4EFE-41D6-94CD-28ADCEBD575F}" destId="{912B083B-AF99-4E11-939D-410C21830B2F}" srcOrd="0" destOrd="0" parTransId="{FD7E8693-26A1-4B21-A910-B3FEFED01318}" sibTransId="{B00AF20F-103D-4186-B59B-E0077482E660}"/>
    <dgm:cxn modelId="{8B584963-A970-43B2-B8AB-A4B3CF111B4F}" srcId="{4074AF2B-F6FD-4D59-A9A0-0D75A5F0F5A9}" destId="{25A6C576-4EFE-41D6-94CD-28ADCEBD575F}" srcOrd="2" destOrd="0" parTransId="{08CD30B9-E1ED-46AD-BD89-69DD664E97D2}" sibTransId="{50AC42F6-82E5-4F99-89FC-80B84F3B3EC4}"/>
    <dgm:cxn modelId="{561F1154-8EA5-4DCA-B496-EF133124E932}" type="presOf" srcId="{D61355E4-9FE6-4F50-867B-2ABA56975D9E}" destId="{9D3584E0-B17F-4431-AF5F-1DFAE3D19439}" srcOrd="0" destOrd="0" presId="urn:microsoft.com/office/officeart/2005/8/layout/vList5"/>
    <dgm:cxn modelId="{A599B062-8853-4502-B346-81E251E511FF}" type="presOf" srcId="{6571130F-AE57-447B-82F0-82483FB206C2}" destId="{3DAB00D5-9946-48A6-A410-EA84191A1135}" srcOrd="0" destOrd="0" presId="urn:microsoft.com/office/officeart/2005/8/layout/vList5"/>
    <dgm:cxn modelId="{D3D7BB8F-180C-425F-BD48-42D181F246B0}" type="presOf" srcId="{4074AF2B-F6FD-4D59-A9A0-0D75A5F0F5A9}" destId="{FEEFDC1F-F8FF-48A0-9AA7-89E69B7DCDDE}" srcOrd="0" destOrd="0" presId="urn:microsoft.com/office/officeart/2005/8/layout/vList5"/>
    <dgm:cxn modelId="{8FD3631E-DFF1-4CB7-BECC-F6778FE9D866}" type="presOf" srcId="{912B083B-AF99-4E11-939D-410C21830B2F}" destId="{B7D3E304-D28C-4E32-A81C-05C9D26121D8}" srcOrd="0" destOrd="0" presId="urn:microsoft.com/office/officeart/2005/8/layout/vList5"/>
    <dgm:cxn modelId="{416A97D9-0A82-4CD9-B4B9-8A352E833CB9}" srcId="{15D2C86E-8943-4B8D-A1FA-61F642F5BFF4}" destId="{9E5CD924-6A07-442D-8BC5-1299134F41B7}" srcOrd="0" destOrd="0" parTransId="{7D25C5C8-0A2B-4537-AE86-75402BAC1066}" sibTransId="{9FCB8759-A16A-4C14-8516-4887A491B9E4}"/>
    <dgm:cxn modelId="{C44757C0-C43F-4343-BBFC-9E0156103804}" srcId="{F76B3DCE-4DCB-4E19-AA4C-F7BE1AB12C86}" destId="{EB492E05-6B9C-4E32-AAF6-1E9915B68B90}" srcOrd="0" destOrd="0" parTransId="{ACEC5E01-F79E-4971-96D8-0DB560120633}" sibTransId="{FFCEA813-B65A-4297-A5BC-EF0FAC64B6CD}"/>
    <dgm:cxn modelId="{13D5ABAE-CD25-4E6F-A848-6BAA90430A88}" type="presOf" srcId="{9E5CD924-6A07-442D-8BC5-1299134F41B7}" destId="{DB1449E1-B903-4F43-859A-B837353BC2C7}" srcOrd="0" destOrd="0" presId="urn:microsoft.com/office/officeart/2005/8/layout/vList5"/>
    <dgm:cxn modelId="{04719392-6DBA-4144-80CB-6E7227ECA807}" srcId="{4074AF2B-F6FD-4D59-A9A0-0D75A5F0F5A9}" destId="{F76B3DCE-4DCB-4E19-AA4C-F7BE1AB12C86}" srcOrd="1" destOrd="0" parTransId="{EE00C6BC-46D1-4A7A-8C5A-4994E74BA8B3}" sibTransId="{C69FA607-B1DD-485E-A53D-C8D68A3F8BF4}"/>
    <dgm:cxn modelId="{D5BA9E03-E9C3-438E-9B24-E53963C35445}" srcId="{D61355E4-9FE6-4F50-867B-2ABA56975D9E}" destId="{6571130F-AE57-447B-82F0-82483FB206C2}" srcOrd="0" destOrd="0" parTransId="{A046433B-D8C5-4564-8B63-4DDD25EE9909}" sibTransId="{B2209FCB-0723-437F-BDD8-EFD9005649BC}"/>
    <dgm:cxn modelId="{B5B91047-7AF2-40E5-A0B4-5621E4A78BFF}" type="presOf" srcId="{EB492E05-6B9C-4E32-AAF6-1E9915B68B90}" destId="{55885E4F-E2FA-4F3C-8261-60B1DA9085C7}" srcOrd="0" destOrd="0" presId="urn:microsoft.com/office/officeart/2005/8/layout/vList5"/>
    <dgm:cxn modelId="{920AD986-3439-43E8-96A5-B1AF94C1F79F}" srcId="{4074AF2B-F6FD-4D59-A9A0-0D75A5F0F5A9}" destId="{15D2C86E-8943-4B8D-A1FA-61F642F5BFF4}" srcOrd="0" destOrd="0" parTransId="{04F09A42-0B4F-4EFB-A9E1-BE5722395594}" sibTransId="{0DA721BC-8859-47D4-A7B9-998CB45B8C5D}"/>
    <dgm:cxn modelId="{09F31318-82BB-40FD-B918-E5AD62E57129}" type="presOf" srcId="{F76B3DCE-4DCB-4E19-AA4C-F7BE1AB12C86}" destId="{BEBEC5E8-A2DD-478D-B03A-60C0C3C6076A}" srcOrd="0" destOrd="0" presId="urn:microsoft.com/office/officeart/2005/8/layout/vList5"/>
    <dgm:cxn modelId="{B5A9BD42-68DE-4995-9399-674E85913A37}" type="presOf" srcId="{25A6C576-4EFE-41D6-94CD-28ADCEBD575F}" destId="{9E5EEDC9-8877-44C9-8FD2-BFFBD7490715}" srcOrd="0" destOrd="0" presId="urn:microsoft.com/office/officeart/2005/8/layout/vList5"/>
    <dgm:cxn modelId="{665ACE47-9CA1-402D-9EA8-F280B5E7E292}" srcId="{4074AF2B-F6FD-4D59-A9A0-0D75A5F0F5A9}" destId="{D61355E4-9FE6-4F50-867B-2ABA56975D9E}" srcOrd="3" destOrd="0" parTransId="{86D9E6B0-A9AD-4D7C-98A3-8EA3DB3E055B}" sibTransId="{D4BB90B1-EEBA-4D07-9C7B-EF8BA3E73972}"/>
    <dgm:cxn modelId="{5545D73E-B92C-410D-8919-85E4B476B144}" type="presOf" srcId="{15D2C86E-8943-4B8D-A1FA-61F642F5BFF4}" destId="{A16A1FB2-904C-4CFA-A2AB-1C5C4DB43253}" srcOrd="0" destOrd="0" presId="urn:microsoft.com/office/officeart/2005/8/layout/vList5"/>
    <dgm:cxn modelId="{034DAEDD-FECA-4E47-9D10-19189AB9FE16}" type="presParOf" srcId="{FEEFDC1F-F8FF-48A0-9AA7-89E69B7DCDDE}" destId="{8EC1AE96-603F-41BC-80CE-E65690C7A501}" srcOrd="0" destOrd="0" presId="urn:microsoft.com/office/officeart/2005/8/layout/vList5"/>
    <dgm:cxn modelId="{5C7D3F42-12CD-45E6-84F8-E4D130314284}" type="presParOf" srcId="{8EC1AE96-603F-41BC-80CE-E65690C7A501}" destId="{A16A1FB2-904C-4CFA-A2AB-1C5C4DB43253}" srcOrd="0" destOrd="0" presId="urn:microsoft.com/office/officeart/2005/8/layout/vList5"/>
    <dgm:cxn modelId="{CB2B0FEB-4341-4909-AA7E-F5213CA77DEA}" type="presParOf" srcId="{8EC1AE96-603F-41BC-80CE-E65690C7A501}" destId="{DB1449E1-B903-4F43-859A-B837353BC2C7}" srcOrd="1" destOrd="0" presId="urn:microsoft.com/office/officeart/2005/8/layout/vList5"/>
    <dgm:cxn modelId="{B2E04136-967B-4345-AF1F-1B0112A05B56}" type="presParOf" srcId="{FEEFDC1F-F8FF-48A0-9AA7-89E69B7DCDDE}" destId="{DE56C0F3-018A-4A1B-A8AC-417EEDB0365F}" srcOrd="1" destOrd="0" presId="urn:microsoft.com/office/officeart/2005/8/layout/vList5"/>
    <dgm:cxn modelId="{ED7873D3-4F12-47A2-86FA-8938EE8AACF8}" type="presParOf" srcId="{FEEFDC1F-F8FF-48A0-9AA7-89E69B7DCDDE}" destId="{FA922D85-6D08-4061-A6B5-89C568111C91}" srcOrd="2" destOrd="0" presId="urn:microsoft.com/office/officeart/2005/8/layout/vList5"/>
    <dgm:cxn modelId="{93DE5D6A-8818-42AE-AED8-ABB78BADF37F}" type="presParOf" srcId="{FA922D85-6D08-4061-A6B5-89C568111C91}" destId="{BEBEC5E8-A2DD-478D-B03A-60C0C3C6076A}" srcOrd="0" destOrd="0" presId="urn:microsoft.com/office/officeart/2005/8/layout/vList5"/>
    <dgm:cxn modelId="{2F578122-F742-4ECB-BFDC-B25F155A37F2}" type="presParOf" srcId="{FA922D85-6D08-4061-A6B5-89C568111C91}" destId="{55885E4F-E2FA-4F3C-8261-60B1DA9085C7}" srcOrd="1" destOrd="0" presId="urn:microsoft.com/office/officeart/2005/8/layout/vList5"/>
    <dgm:cxn modelId="{AD4F0AFD-15E0-4CAB-B309-9C20620F3005}" type="presParOf" srcId="{FEEFDC1F-F8FF-48A0-9AA7-89E69B7DCDDE}" destId="{C19665DD-B182-475F-8990-5A1A338D1C33}" srcOrd="3" destOrd="0" presId="urn:microsoft.com/office/officeart/2005/8/layout/vList5"/>
    <dgm:cxn modelId="{EEFB7948-3301-4728-A2D5-C31E21986E78}" type="presParOf" srcId="{FEEFDC1F-F8FF-48A0-9AA7-89E69B7DCDDE}" destId="{640F22DD-04AC-46E5-ADC7-475006C4A38B}" srcOrd="4" destOrd="0" presId="urn:microsoft.com/office/officeart/2005/8/layout/vList5"/>
    <dgm:cxn modelId="{44533C73-8E88-45D0-BC53-F683460B8DE2}" type="presParOf" srcId="{640F22DD-04AC-46E5-ADC7-475006C4A38B}" destId="{9E5EEDC9-8877-44C9-8FD2-BFFBD7490715}" srcOrd="0" destOrd="0" presId="urn:microsoft.com/office/officeart/2005/8/layout/vList5"/>
    <dgm:cxn modelId="{A714E097-38F4-4444-BB10-7CA8C223D9AD}" type="presParOf" srcId="{640F22DD-04AC-46E5-ADC7-475006C4A38B}" destId="{B7D3E304-D28C-4E32-A81C-05C9D26121D8}" srcOrd="1" destOrd="0" presId="urn:microsoft.com/office/officeart/2005/8/layout/vList5"/>
    <dgm:cxn modelId="{A382B6C4-8C02-454E-A5C5-B2FDE5B4577B}" type="presParOf" srcId="{FEEFDC1F-F8FF-48A0-9AA7-89E69B7DCDDE}" destId="{DA763709-330A-4766-A37F-348F3CEDD344}" srcOrd="5" destOrd="0" presId="urn:microsoft.com/office/officeart/2005/8/layout/vList5"/>
    <dgm:cxn modelId="{67B204F5-D3DE-4CC9-BA93-A54F1993BBEE}" type="presParOf" srcId="{FEEFDC1F-F8FF-48A0-9AA7-89E69B7DCDDE}" destId="{2734C3F9-554F-4D11-88E1-2D4EE539B0B6}" srcOrd="6" destOrd="0" presId="urn:microsoft.com/office/officeart/2005/8/layout/vList5"/>
    <dgm:cxn modelId="{D647A076-3DFD-4558-9D47-BD7544361B30}" type="presParOf" srcId="{2734C3F9-554F-4D11-88E1-2D4EE539B0B6}" destId="{9D3584E0-B17F-4431-AF5F-1DFAE3D19439}" srcOrd="0" destOrd="0" presId="urn:microsoft.com/office/officeart/2005/8/layout/vList5"/>
    <dgm:cxn modelId="{6B5DEB09-28B7-4322-A382-111062A07FE7}" type="presParOf" srcId="{2734C3F9-554F-4D11-88E1-2D4EE539B0B6}" destId="{3DAB00D5-9946-48A6-A410-EA84191A113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B9C0B7-6BCF-4319-A1D8-FA9BC3A787A6}"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tr-TR"/>
        </a:p>
      </dgm:t>
    </dgm:pt>
    <dgm:pt modelId="{F09AB3D2-6F97-45DA-B1CC-D01B13BD15FE}">
      <dgm:prSet phldrT="[Metin]" custT="1"/>
      <dgm:spPr/>
      <dgm:t>
        <a:bodyPr/>
        <a:lstStyle/>
        <a:p>
          <a:r>
            <a:rPr lang="tr-TR" sz="1200" b="1" dirty="0" smtClean="0"/>
            <a:t>EĞİTİM PROGRAMI</a:t>
          </a:r>
          <a:endParaRPr lang="tr-TR" sz="1200" b="1" dirty="0"/>
        </a:p>
      </dgm:t>
    </dgm:pt>
    <dgm:pt modelId="{F3C190C7-5DED-49CE-A756-FCA7535002D4}" type="parTrans" cxnId="{797E016B-93E3-495D-9536-1E9CC576FD69}">
      <dgm:prSet/>
      <dgm:spPr/>
      <dgm:t>
        <a:bodyPr/>
        <a:lstStyle/>
        <a:p>
          <a:endParaRPr lang="tr-TR" sz="1200" b="1">
            <a:solidFill>
              <a:srgbClr val="FF0000"/>
            </a:solidFill>
          </a:endParaRPr>
        </a:p>
      </dgm:t>
    </dgm:pt>
    <dgm:pt modelId="{F4C23F43-5541-4588-B0F0-521FED8C3ABE}" type="sibTrans" cxnId="{797E016B-93E3-495D-9536-1E9CC576FD69}">
      <dgm:prSet/>
      <dgm:spPr/>
      <dgm:t>
        <a:bodyPr/>
        <a:lstStyle/>
        <a:p>
          <a:endParaRPr lang="tr-TR" sz="1200" b="1">
            <a:solidFill>
              <a:srgbClr val="FF0000"/>
            </a:solidFill>
          </a:endParaRPr>
        </a:p>
      </dgm:t>
    </dgm:pt>
    <dgm:pt modelId="{409CCA76-B65B-4690-9DCE-D4ADBDA32960}">
      <dgm:prSet phldrT="[Metin]" custT="1"/>
      <dgm:spPr/>
      <dgm:t>
        <a:bodyPr/>
        <a:lstStyle/>
        <a:p>
          <a:r>
            <a:rPr lang="tr-TR" sz="1200" b="1" dirty="0" smtClean="0"/>
            <a:t>ÖĞRETİM PROGRAMI</a:t>
          </a:r>
          <a:endParaRPr lang="tr-TR" sz="1200" b="1" dirty="0"/>
        </a:p>
      </dgm:t>
    </dgm:pt>
    <dgm:pt modelId="{FFACD01B-8FA5-4319-8459-35FDC9B51D9C}" type="parTrans" cxnId="{60D9C3E8-5633-4F8B-B263-D20A82740A8A}">
      <dgm:prSet/>
      <dgm:spPr/>
      <dgm:t>
        <a:bodyPr/>
        <a:lstStyle/>
        <a:p>
          <a:endParaRPr lang="tr-TR" sz="1200" b="1">
            <a:solidFill>
              <a:srgbClr val="FF0000"/>
            </a:solidFill>
          </a:endParaRPr>
        </a:p>
      </dgm:t>
    </dgm:pt>
    <dgm:pt modelId="{782922D0-72AC-4A66-8536-3A5EEB1F805F}" type="sibTrans" cxnId="{60D9C3E8-5633-4F8B-B263-D20A82740A8A}">
      <dgm:prSet/>
      <dgm:spPr/>
      <dgm:t>
        <a:bodyPr/>
        <a:lstStyle/>
        <a:p>
          <a:endParaRPr lang="tr-TR" sz="1200" b="1">
            <a:solidFill>
              <a:srgbClr val="FF0000"/>
            </a:solidFill>
          </a:endParaRPr>
        </a:p>
      </dgm:t>
    </dgm:pt>
    <dgm:pt modelId="{9A5B4F1F-FCC9-4DF6-BBD2-B249B3F7E5D3}">
      <dgm:prSet phldrT="[Metin]" custT="1"/>
      <dgm:spPr/>
      <dgm:t>
        <a:bodyPr/>
        <a:lstStyle/>
        <a:p>
          <a:r>
            <a:rPr lang="tr-TR" sz="1200" b="1" dirty="0" smtClean="0"/>
            <a:t>DERS PROGRAMI</a:t>
          </a:r>
          <a:endParaRPr lang="tr-TR" sz="1200" b="1" dirty="0"/>
        </a:p>
      </dgm:t>
    </dgm:pt>
    <dgm:pt modelId="{9D747B42-49BE-425B-A4DF-237CDA5B41DD}" type="parTrans" cxnId="{1A01AF08-748A-45B2-B195-BF1CF8F76D20}">
      <dgm:prSet/>
      <dgm:spPr/>
      <dgm:t>
        <a:bodyPr/>
        <a:lstStyle/>
        <a:p>
          <a:endParaRPr lang="tr-TR" sz="1200" b="1">
            <a:solidFill>
              <a:srgbClr val="FF0000"/>
            </a:solidFill>
          </a:endParaRPr>
        </a:p>
      </dgm:t>
    </dgm:pt>
    <dgm:pt modelId="{01F649C0-BE39-4076-AE04-B471B206C2D9}" type="sibTrans" cxnId="{1A01AF08-748A-45B2-B195-BF1CF8F76D20}">
      <dgm:prSet/>
      <dgm:spPr/>
      <dgm:t>
        <a:bodyPr/>
        <a:lstStyle/>
        <a:p>
          <a:endParaRPr lang="tr-TR" sz="1200" b="1">
            <a:solidFill>
              <a:srgbClr val="FF0000"/>
            </a:solidFill>
          </a:endParaRPr>
        </a:p>
      </dgm:t>
    </dgm:pt>
    <dgm:pt modelId="{802698B0-7A83-4EBC-93EF-43D2444309D4}" type="pres">
      <dgm:prSet presAssocID="{84B9C0B7-6BCF-4319-A1D8-FA9BC3A787A6}" presName="Name0" presStyleCnt="0">
        <dgm:presLayoutVars>
          <dgm:chMax val="7"/>
          <dgm:resizeHandles val="exact"/>
        </dgm:presLayoutVars>
      </dgm:prSet>
      <dgm:spPr/>
      <dgm:t>
        <a:bodyPr/>
        <a:lstStyle/>
        <a:p>
          <a:endParaRPr lang="tr-TR"/>
        </a:p>
      </dgm:t>
    </dgm:pt>
    <dgm:pt modelId="{D9CD6A86-4260-4202-9F9E-8AE1FA808283}" type="pres">
      <dgm:prSet presAssocID="{84B9C0B7-6BCF-4319-A1D8-FA9BC3A787A6}" presName="comp1" presStyleCnt="0"/>
      <dgm:spPr/>
      <dgm:t>
        <a:bodyPr/>
        <a:lstStyle/>
        <a:p>
          <a:endParaRPr lang="tr-TR"/>
        </a:p>
      </dgm:t>
    </dgm:pt>
    <dgm:pt modelId="{0AC24397-D9B5-480F-A90F-DF64DD7FB9AB}" type="pres">
      <dgm:prSet presAssocID="{84B9C0B7-6BCF-4319-A1D8-FA9BC3A787A6}" presName="circle1" presStyleLbl="node1" presStyleIdx="0" presStyleCnt="3"/>
      <dgm:spPr/>
      <dgm:t>
        <a:bodyPr/>
        <a:lstStyle/>
        <a:p>
          <a:endParaRPr lang="tr-TR"/>
        </a:p>
      </dgm:t>
    </dgm:pt>
    <dgm:pt modelId="{10E69993-EC75-4D3F-8B06-5528E4199E8D}" type="pres">
      <dgm:prSet presAssocID="{84B9C0B7-6BCF-4319-A1D8-FA9BC3A787A6}" presName="c1text" presStyleLbl="node1" presStyleIdx="0" presStyleCnt="3">
        <dgm:presLayoutVars>
          <dgm:bulletEnabled val="1"/>
        </dgm:presLayoutVars>
      </dgm:prSet>
      <dgm:spPr/>
      <dgm:t>
        <a:bodyPr/>
        <a:lstStyle/>
        <a:p>
          <a:endParaRPr lang="tr-TR"/>
        </a:p>
      </dgm:t>
    </dgm:pt>
    <dgm:pt modelId="{8DEF83C9-F667-4551-A29A-B4E6E9872DC5}" type="pres">
      <dgm:prSet presAssocID="{84B9C0B7-6BCF-4319-A1D8-FA9BC3A787A6}" presName="comp2" presStyleCnt="0"/>
      <dgm:spPr/>
      <dgm:t>
        <a:bodyPr/>
        <a:lstStyle/>
        <a:p>
          <a:endParaRPr lang="tr-TR"/>
        </a:p>
      </dgm:t>
    </dgm:pt>
    <dgm:pt modelId="{4399EBC7-23D3-40B6-8CCB-1DFDBF75FB2A}" type="pres">
      <dgm:prSet presAssocID="{84B9C0B7-6BCF-4319-A1D8-FA9BC3A787A6}" presName="circle2" presStyleLbl="node1" presStyleIdx="1" presStyleCnt="3" custLinFactNeighborX="5294" custLinFactNeighborY="-1961"/>
      <dgm:spPr/>
      <dgm:t>
        <a:bodyPr/>
        <a:lstStyle/>
        <a:p>
          <a:endParaRPr lang="tr-TR"/>
        </a:p>
      </dgm:t>
    </dgm:pt>
    <dgm:pt modelId="{B1E6D5CC-5F66-460E-9854-C03DCEB7755D}" type="pres">
      <dgm:prSet presAssocID="{84B9C0B7-6BCF-4319-A1D8-FA9BC3A787A6}" presName="c2text" presStyleLbl="node1" presStyleIdx="1" presStyleCnt="3">
        <dgm:presLayoutVars>
          <dgm:bulletEnabled val="1"/>
        </dgm:presLayoutVars>
      </dgm:prSet>
      <dgm:spPr/>
      <dgm:t>
        <a:bodyPr/>
        <a:lstStyle/>
        <a:p>
          <a:endParaRPr lang="tr-TR"/>
        </a:p>
      </dgm:t>
    </dgm:pt>
    <dgm:pt modelId="{1D19DECB-1CC6-4697-B699-7C6CEB0D2EA9}" type="pres">
      <dgm:prSet presAssocID="{84B9C0B7-6BCF-4319-A1D8-FA9BC3A787A6}" presName="comp3" presStyleCnt="0"/>
      <dgm:spPr/>
      <dgm:t>
        <a:bodyPr/>
        <a:lstStyle/>
        <a:p>
          <a:endParaRPr lang="tr-TR"/>
        </a:p>
      </dgm:t>
    </dgm:pt>
    <dgm:pt modelId="{B6FDD36B-FACA-4583-BAE0-E40A793F6463}" type="pres">
      <dgm:prSet presAssocID="{84B9C0B7-6BCF-4319-A1D8-FA9BC3A787A6}" presName="circle3" presStyleLbl="node1" presStyleIdx="2" presStyleCnt="3"/>
      <dgm:spPr/>
      <dgm:t>
        <a:bodyPr/>
        <a:lstStyle/>
        <a:p>
          <a:endParaRPr lang="tr-TR"/>
        </a:p>
      </dgm:t>
    </dgm:pt>
    <dgm:pt modelId="{9169540C-F460-4FEE-963D-B74357D51ED1}" type="pres">
      <dgm:prSet presAssocID="{84B9C0B7-6BCF-4319-A1D8-FA9BC3A787A6}" presName="c3text" presStyleLbl="node1" presStyleIdx="2" presStyleCnt="3">
        <dgm:presLayoutVars>
          <dgm:bulletEnabled val="1"/>
        </dgm:presLayoutVars>
      </dgm:prSet>
      <dgm:spPr/>
      <dgm:t>
        <a:bodyPr/>
        <a:lstStyle/>
        <a:p>
          <a:endParaRPr lang="tr-TR"/>
        </a:p>
      </dgm:t>
    </dgm:pt>
  </dgm:ptLst>
  <dgm:cxnLst>
    <dgm:cxn modelId="{70EE203C-E43A-431B-95E1-0370A0AB3304}" type="presOf" srcId="{F09AB3D2-6F97-45DA-B1CC-D01B13BD15FE}" destId="{0AC24397-D9B5-480F-A90F-DF64DD7FB9AB}" srcOrd="0" destOrd="0" presId="urn:microsoft.com/office/officeart/2005/8/layout/venn2"/>
    <dgm:cxn modelId="{1A01AF08-748A-45B2-B195-BF1CF8F76D20}" srcId="{84B9C0B7-6BCF-4319-A1D8-FA9BC3A787A6}" destId="{9A5B4F1F-FCC9-4DF6-BBD2-B249B3F7E5D3}" srcOrd="2" destOrd="0" parTransId="{9D747B42-49BE-425B-A4DF-237CDA5B41DD}" sibTransId="{01F649C0-BE39-4076-AE04-B471B206C2D9}"/>
    <dgm:cxn modelId="{6D716ADF-AE88-4B90-9A36-3D8E0CB87E04}" type="presOf" srcId="{9A5B4F1F-FCC9-4DF6-BBD2-B249B3F7E5D3}" destId="{B6FDD36B-FACA-4583-BAE0-E40A793F6463}" srcOrd="0" destOrd="0" presId="urn:microsoft.com/office/officeart/2005/8/layout/venn2"/>
    <dgm:cxn modelId="{763670F4-1A2A-4F08-ADB0-D57EBEC4D89E}" type="presOf" srcId="{409CCA76-B65B-4690-9DCE-D4ADBDA32960}" destId="{B1E6D5CC-5F66-460E-9854-C03DCEB7755D}" srcOrd="1" destOrd="0" presId="urn:microsoft.com/office/officeart/2005/8/layout/venn2"/>
    <dgm:cxn modelId="{5FAE2F61-DCA8-4FA5-AB57-BD4B09279FCA}" type="presOf" srcId="{409CCA76-B65B-4690-9DCE-D4ADBDA32960}" destId="{4399EBC7-23D3-40B6-8CCB-1DFDBF75FB2A}" srcOrd="0" destOrd="0" presId="urn:microsoft.com/office/officeart/2005/8/layout/venn2"/>
    <dgm:cxn modelId="{797E016B-93E3-495D-9536-1E9CC576FD69}" srcId="{84B9C0B7-6BCF-4319-A1D8-FA9BC3A787A6}" destId="{F09AB3D2-6F97-45DA-B1CC-D01B13BD15FE}" srcOrd="0" destOrd="0" parTransId="{F3C190C7-5DED-49CE-A756-FCA7535002D4}" sibTransId="{F4C23F43-5541-4588-B0F0-521FED8C3ABE}"/>
    <dgm:cxn modelId="{60D9C3E8-5633-4F8B-B263-D20A82740A8A}" srcId="{84B9C0B7-6BCF-4319-A1D8-FA9BC3A787A6}" destId="{409CCA76-B65B-4690-9DCE-D4ADBDA32960}" srcOrd="1" destOrd="0" parTransId="{FFACD01B-8FA5-4319-8459-35FDC9B51D9C}" sibTransId="{782922D0-72AC-4A66-8536-3A5EEB1F805F}"/>
    <dgm:cxn modelId="{5F979CF1-40D9-4E6F-8CA1-9F8CD05FC691}" type="presOf" srcId="{84B9C0B7-6BCF-4319-A1D8-FA9BC3A787A6}" destId="{802698B0-7A83-4EBC-93EF-43D2444309D4}" srcOrd="0" destOrd="0" presId="urn:microsoft.com/office/officeart/2005/8/layout/venn2"/>
    <dgm:cxn modelId="{484D1BE2-583A-49B5-8F9D-A2FE32A3F9D7}" type="presOf" srcId="{F09AB3D2-6F97-45DA-B1CC-D01B13BD15FE}" destId="{10E69993-EC75-4D3F-8B06-5528E4199E8D}" srcOrd="1" destOrd="0" presId="urn:microsoft.com/office/officeart/2005/8/layout/venn2"/>
    <dgm:cxn modelId="{50981977-405A-499D-A9D9-E54180395E65}" type="presOf" srcId="{9A5B4F1F-FCC9-4DF6-BBD2-B249B3F7E5D3}" destId="{9169540C-F460-4FEE-963D-B74357D51ED1}" srcOrd="1" destOrd="0" presId="urn:microsoft.com/office/officeart/2005/8/layout/venn2"/>
    <dgm:cxn modelId="{3D0EB96C-767C-436C-936F-2A9DE87F8AC1}" type="presParOf" srcId="{802698B0-7A83-4EBC-93EF-43D2444309D4}" destId="{D9CD6A86-4260-4202-9F9E-8AE1FA808283}" srcOrd="0" destOrd="0" presId="urn:microsoft.com/office/officeart/2005/8/layout/venn2"/>
    <dgm:cxn modelId="{A2D74D9C-46E6-4BD9-9C2C-4E047A91C9B0}" type="presParOf" srcId="{D9CD6A86-4260-4202-9F9E-8AE1FA808283}" destId="{0AC24397-D9B5-480F-A90F-DF64DD7FB9AB}" srcOrd="0" destOrd="0" presId="urn:microsoft.com/office/officeart/2005/8/layout/venn2"/>
    <dgm:cxn modelId="{57423355-71DA-4CF6-A918-ED51FCFAA00D}" type="presParOf" srcId="{D9CD6A86-4260-4202-9F9E-8AE1FA808283}" destId="{10E69993-EC75-4D3F-8B06-5528E4199E8D}" srcOrd="1" destOrd="0" presId="urn:microsoft.com/office/officeart/2005/8/layout/venn2"/>
    <dgm:cxn modelId="{ED943A85-3305-42D5-86A3-0070FDBB3C61}" type="presParOf" srcId="{802698B0-7A83-4EBC-93EF-43D2444309D4}" destId="{8DEF83C9-F667-4551-A29A-B4E6E9872DC5}" srcOrd="1" destOrd="0" presId="urn:microsoft.com/office/officeart/2005/8/layout/venn2"/>
    <dgm:cxn modelId="{AF3E066E-813F-42F5-A3B8-792C84A1FEAE}" type="presParOf" srcId="{8DEF83C9-F667-4551-A29A-B4E6E9872DC5}" destId="{4399EBC7-23D3-40B6-8CCB-1DFDBF75FB2A}" srcOrd="0" destOrd="0" presId="urn:microsoft.com/office/officeart/2005/8/layout/venn2"/>
    <dgm:cxn modelId="{5C65997D-3916-4C24-8637-6E2288B43479}" type="presParOf" srcId="{8DEF83C9-F667-4551-A29A-B4E6E9872DC5}" destId="{B1E6D5CC-5F66-460E-9854-C03DCEB7755D}" srcOrd="1" destOrd="0" presId="urn:microsoft.com/office/officeart/2005/8/layout/venn2"/>
    <dgm:cxn modelId="{AC46EC6D-753A-4BA7-A224-FEB2FF95D66C}" type="presParOf" srcId="{802698B0-7A83-4EBC-93EF-43D2444309D4}" destId="{1D19DECB-1CC6-4697-B699-7C6CEB0D2EA9}" srcOrd="2" destOrd="0" presId="urn:microsoft.com/office/officeart/2005/8/layout/venn2"/>
    <dgm:cxn modelId="{0488FA0D-D1F9-4969-870B-25A230F9CBB0}" type="presParOf" srcId="{1D19DECB-1CC6-4697-B699-7C6CEB0D2EA9}" destId="{B6FDD36B-FACA-4583-BAE0-E40A793F6463}" srcOrd="0" destOrd="0" presId="urn:microsoft.com/office/officeart/2005/8/layout/venn2"/>
    <dgm:cxn modelId="{D26939F1-3C02-467D-9F2B-EF52141DAC01}" type="presParOf" srcId="{1D19DECB-1CC6-4697-B699-7C6CEB0D2EA9}" destId="{9169540C-F460-4FEE-963D-B74357D51ED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76BB4F-36B7-4B98-A876-D87431CB6FD4}"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tr-TR"/>
        </a:p>
      </dgm:t>
    </dgm:pt>
    <dgm:pt modelId="{9A994340-1DDF-4C6D-A806-F9B824AD7A0E}">
      <dgm:prSet phldrT="[Metin]" custT="1"/>
      <dgm:spPr/>
      <dgm:t>
        <a:bodyPr/>
        <a:lstStyle/>
        <a:p>
          <a:endParaRPr lang="tr-TR" sz="2000" dirty="0"/>
        </a:p>
      </dgm:t>
    </dgm:pt>
    <dgm:pt modelId="{64F77426-F03A-4CB3-8D45-49D2EC101CDD}" type="parTrans" cxnId="{ECC43E0C-85FB-4D5B-A80A-B605BD9BBA18}">
      <dgm:prSet/>
      <dgm:spPr/>
      <dgm:t>
        <a:bodyPr/>
        <a:lstStyle/>
        <a:p>
          <a:endParaRPr lang="tr-TR" sz="2000"/>
        </a:p>
      </dgm:t>
    </dgm:pt>
    <dgm:pt modelId="{7FAC65ED-3B70-46D3-A9D7-514BB8D9D835}" type="sibTrans" cxnId="{ECC43E0C-85FB-4D5B-A80A-B605BD9BBA18}">
      <dgm:prSet/>
      <dgm:spPr/>
      <dgm:t>
        <a:bodyPr/>
        <a:lstStyle/>
        <a:p>
          <a:endParaRPr lang="tr-TR" sz="2000"/>
        </a:p>
      </dgm:t>
    </dgm:pt>
    <dgm:pt modelId="{7523C2D2-FFB1-45D0-80BC-D7A24E07C6AB}">
      <dgm:prSet phldrT="[Metin]" custT="1"/>
      <dgm:spPr/>
      <dgm:t>
        <a:bodyPr/>
        <a:lstStyle/>
        <a:p>
          <a:r>
            <a:rPr lang="tr-TR" altLang="tr-TR" sz="2000" b="1" dirty="0" smtClean="0"/>
            <a:t>1.</a:t>
          </a:r>
          <a:r>
            <a:rPr lang="tr-TR" altLang="tr-TR" sz="2000" dirty="0" smtClean="0"/>
            <a:t> Eğitim faaliyetlerine yön verir. </a:t>
          </a:r>
          <a:endParaRPr lang="tr-TR" sz="2000" dirty="0"/>
        </a:p>
      </dgm:t>
    </dgm:pt>
    <dgm:pt modelId="{D5284B2B-4F45-4861-A92D-C138F2E08F8E}" type="parTrans" cxnId="{FD6A9739-6FAC-4627-82C0-75892E2B4AF9}">
      <dgm:prSet/>
      <dgm:spPr/>
      <dgm:t>
        <a:bodyPr/>
        <a:lstStyle/>
        <a:p>
          <a:endParaRPr lang="tr-TR" sz="2000"/>
        </a:p>
      </dgm:t>
    </dgm:pt>
    <dgm:pt modelId="{1D558ACE-5306-4221-B956-48C1AA842339}" type="sibTrans" cxnId="{FD6A9739-6FAC-4627-82C0-75892E2B4AF9}">
      <dgm:prSet/>
      <dgm:spPr/>
      <dgm:t>
        <a:bodyPr/>
        <a:lstStyle/>
        <a:p>
          <a:endParaRPr lang="tr-TR" sz="2000"/>
        </a:p>
      </dgm:t>
    </dgm:pt>
    <dgm:pt modelId="{311261B2-A495-4D90-91B6-98C0C07303FF}">
      <dgm:prSet phldrT="[Metin]" custT="1"/>
      <dgm:spPr/>
      <dgm:t>
        <a:bodyPr/>
        <a:lstStyle/>
        <a:p>
          <a:endParaRPr lang="tr-TR" sz="2000" dirty="0"/>
        </a:p>
      </dgm:t>
    </dgm:pt>
    <dgm:pt modelId="{E58776FD-375B-4B78-A7CE-821C0B0BC280}" type="parTrans" cxnId="{DE9246B3-C8F2-4A91-BA39-38BB675609D3}">
      <dgm:prSet/>
      <dgm:spPr/>
      <dgm:t>
        <a:bodyPr/>
        <a:lstStyle/>
        <a:p>
          <a:endParaRPr lang="tr-TR" sz="2000"/>
        </a:p>
      </dgm:t>
    </dgm:pt>
    <dgm:pt modelId="{D8F1E5DE-BE18-4386-BBBB-87B74DEA27A1}" type="sibTrans" cxnId="{DE9246B3-C8F2-4A91-BA39-38BB675609D3}">
      <dgm:prSet/>
      <dgm:spPr/>
      <dgm:t>
        <a:bodyPr/>
        <a:lstStyle/>
        <a:p>
          <a:endParaRPr lang="tr-TR" sz="2000"/>
        </a:p>
      </dgm:t>
    </dgm:pt>
    <dgm:pt modelId="{E5CD08A9-5E9D-459F-9371-9D6EEF415B37}">
      <dgm:prSet phldrT="[Metin]" custT="1"/>
      <dgm:spPr/>
      <dgm:t>
        <a:bodyPr/>
        <a:lstStyle/>
        <a:p>
          <a:r>
            <a:rPr lang="tr-TR" altLang="tr-TR" sz="2000" b="1" dirty="0" smtClean="0"/>
            <a:t>2.</a:t>
          </a:r>
          <a:r>
            <a:rPr lang="tr-TR" altLang="tr-TR" sz="2000" dirty="0" smtClean="0"/>
            <a:t> Aynı eğitim basamaklarındaki okullarda amaçların aynı yönde gerçekleşmesini sağlar.</a:t>
          </a:r>
          <a:endParaRPr lang="tr-TR" sz="2000" dirty="0"/>
        </a:p>
      </dgm:t>
    </dgm:pt>
    <dgm:pt modelId="{CBB67D7B-00D6-4168-88FF-77397D1A8E1E}" type="parTrans" cxnId="{26976711-766B-4DDC-8304-D2AD48355FBF}">
      <dgm:prSet/>
      <dgm:spPr/>
      <dgm:t>
        <a:bodyPr/>
        <a:lstStyle/>
        <a:p>
          <a:endParaRPr lang="tr-TR" sz="2000"/>
        </a:p>
      </dgm:t>
    </dgm:pt>
    <dgm:pt modelId="{36A18BB5-92E4-4E75-9BD4-2B54ADEE6445}" type="sibTrans" cxnId="{26976711-766B-4DDC-8304-D2AD48355FBF}">
      <dgm:prSet/>
      <dgm:spPr/>
      <dgm:t>
        <a:bodyPr/>
        <a:lstStyle/>
        <a:p>
          <a:endParaRPr lang="tr-TR" sz="2000"/>
        </a:p>
      </dgm:t>
    </dgm:pt>
    <dgm:pt modelId="{0CEF4AA5-EFBE-4A70-A985-9CE37A6155B8}">
      <dgm:prSet phldrT="[Metin]" custT="1"/>
      <dgm:spPr/>
      <dgm:t>
        <a:bodyPr/>
        <a:lstStyle/>
        <a:p>
          <a:endParaRPr lang="tr-TR" sz="2000" dirty="0"/>
        </a:p>
      </dgm:t>
    </dgm:pt>
    <dgm:pt modelId="{ACF06AAA-515C-4BEE-B463-91DC3040A3BC}" type="parTrans" cxnId="{9B9785F0-B045-43C0-98FF-C1D2194943F6}">
      <dgm:prSet/>
      <dgm:spPr/>
      <dgm:t>
        <a:bodyPr/>
        <a:lstStyle/>
        <a:p>
          <a:endParaRPr lang="tr-TR" sz="2000"/>
        </a:p>
      </dgm:t>
    </dgm:pt>
    <dgm:pt modelId="{FA379549-D9A4-4AF7-AFD8-64B35EC9208F}" type="sibTrans" cxnId="{9B9785F0-B045-43C0-98FF-C1D2194943F6}">
      <dgm:prSet/>
      <dgm:spPr/>
      <dgm:t>
        <a:bodyPr/>
        <a:lstStyle/>
        <a:p>
          <a:endParaRPr lang="tr-TR" sz="2000"/>
        </a:p>
      </dgm:t>
    </dgm:pt>
    <dgm:pt modelId="{1793ED5A-8010-41B3-B5C4-6B9132A82C8A}">
      <dgm:prSet phldrT="[Metin]" custT="1"/>
      <dgm:spPr/>
      <dgm:t>
        <a:bodyPr/>
        <a:lstStyle/>
        <a:p>
          <a:r>
            <a:rPr lang="tr-TR" altLang="tr-TR" sz="2000" b="1" dirty="0" smtClean="0"/>
            <a:t>3.</a:t>
          </a:r>
          <a:r>
            <a:rPr lang="tr-TR" altLang="tr-TR" sz="2000" dirty="0" smtClean="0"/>
            <a:t> Eğitimde verimi arttırır.</a:t>
          </a:r>
          <a:endParaRPr lang="tr-TR" sz="2000" dirty="0"/>
        </a:p>
      </dgm:t>
    </dgm:pt>
    <dgm:pt modelId="{65954AF8-E527-46D0-A339-7934E37E30AC}" type="parTrans" cxnId="{7F6066E4-6E07-49AE-BAD0-F6EFFDF5C5FB}">
      <dgm:prSet/>
      <dgm:spPr/>
      <dgm:t>
        <a:bodyPr/>
        <a:lstStyle/>
        <a:p>
          <a:endParaRPr lang="tr-TR" sz="2000"/>
        </a:p>
      </dgm:t>
    </dgm:pt>
    <dgm:pt modelId="{0CCA23F1-283E-4580-822A-01265A00BB9D}" type="sibTrans" cxnId="{7F6066E4-6E07-49AE-BAD0-F6EFFDF5C5FB}">
      <dgm:prSet/>
      <dgm:spPr/>
      <dgm:t>
        <a:bodyPr/>
        <a:lstStyle/>
        <a:p>
          <a:endParaRPr lang="tr-TR" sz="2000"/>
        </a:p>
      </dgm:t>
    </dgm:pt>
    <dgm:pt modelId="{3F5C9A11-DBF9-4965-8E3C-871911702DF0}">
      <dgm:prSet phldrT="[Metin]" custT="1"/>
      <dgm:spPr/>
      <dgm:t>
        <a:bodyPr/>
        <a:lstStyle/>
        <a:p>
          <a:r>
            <a:rPr lang="tr-TR" altLang="tr-TR" sz="2000" b="1" dirty="0" smtClean="0"/>
            <a:t>4.</a:t>
          </a:r>
          <a:r>
            <a:rPr lang="tr-TR" altLang="tr-TR" sz="2000" dirty="0" smtClean="0"/>
            <a:t> Öğretmenlere rehberlik eder.</a:t>
          </a:r>
          <a:endParaRPr lang="tr-TR" sz="2000" dirty="0"/>
        </a:p>
      </dgm:t>
    </dgm:pt>
    <dgm:pt modelId="{9BF925C7-421F-4453-B227-BD7536CC5969}" type="parTrans" cxnId="{3D0E671F-99B8-4A62-9BA8-811412B62ADC}">
      <dgm:prSet/>
      <dgm:spPr/>
      <dgm:t>
        <a:bodyPr/>
        <a:lstStyle/>
        <a:p>
          <a:endParaRPr lang="tr-TR" sz="2000"/>
        </a:p>
      </dgm:t>
    </dgm:pt>
    <dgm:pt modelId="{0EF53484-9AF2-40BE-A6A9-E8A9AABB3848}" type="sibTrans" cxnId="{3D0E671F-99B8-4A62-9BA8-811412B62ADC}">
      <dgm:prSet/>
      <dgm:spPr/>
      <dgm:t>
        <a:bodyPr/>
        <a:lstStyle/>
        <a:p>
          <a:endParaRPr lang="tr-TR" sz="2000"/>
        </a:p>
      </dgm:t>
    </dgm:pt>
    <dgm:pt modelId="{D887DAB8-8902-4E96-A960-F9E58BA2BBF4}">
      <dgm:prSet phldrT="[Metin]" custT="1"/>
      <dgm:spPr/>
      <dgm:t>
        <a:bodyPr/>
        <a:lstStyle/>
        <a:p>
          <a:endParaRPr lang="tr-TR" sz="2000" dirty="0"/>
        </a:p>
      </dgm:t>
    </dgm:pt>
    <dgm:pt modelId="{ACBFE7D5-9DDB-4526-B3BB-49837D1FB8D5}" type="parTrans" cxnId="{EF6EA821-7D01-4FD1-A203-98D2D6348544}">
      <dgm:prSet/>
      <dgm:spPr/>
      <dgm:t>
        <a:bodyPr/>
        <a:lstStyle/>
        <a:p>
          <a:endParaRPr lang="tr-TR" sz="2000"/>
        </a:p>
      </dgm:t>
    </dgm:pt>
    <dgm:pt modelId="{4FA446BD-3994-452E-B2CA-05BDF2F0F825}" type="sibTrans" cxnId="{EF6EA821-7D01-4FD1-A203-98D2D6348544}">
      <dgm:prSet/>
      <dgm:spPr/>
      <dgm:t>
        <a:bodyPr/>
        <a:lstStyle/>
        <a:p>
          <a:endParaRPr lang="tr-TR" sz="2000"/>
        </a:p>
      </dgm:t>
    </dgm:pt>
    <dgm:pt modelId="{2985AF64-0094-478F-9B63-4338EBD7403A}" type="pres">
      <dgm:prSet presAssocID="{0576BB4F-36B7-4B98-A876-D87431CB6FD4}" presName="Name0" presStyleCnt="0">
        <dgm:presLayoutVars>
          <dgm:chMax/>
          <dgm:chPref/>
          <dgm:dir/>
        </dgm:presLayoutVars>
      </dgm:prSet>
      <dgm:spPr/>
      <dgm:t>
        <a:bodyPr/>
        <a:lstStyle/>
        <a:p>
          <a:endParaRPr lang="tr-TR"/>
        </a:p>
      </dgm:t>
    </dgm:pt>
    <dgm:pt modelId="{B496AA90-95CD-456B-8F01-455939BF615E}" type="pres">
      <dgm:prSet presAssocID="{9A994340-1DDF-4C6D-A806-F9B824AD7A0E}" presName="parenttextcomposite" presStyleCnt="0"/>
      <dgm:spPr/>
      <dgm:t>
        <a:bodyPr/>
        <a:lstStyle/>
        <a:p>
          <a:endParaRPr lang="tr-TR"/>
        </a:p>
      </dgm:t>
    </dgm:pt>
    <dgm:pt modelId="{F0B9F391-1521-42B5-83B8-CB9E639721A0}" type="pres">
      <dgm:prSet presAssocID="{9A994340-1DDF-4C6D-A806-F9B824AD7A0E}" presName="parenttext" presStyleLbl="revTx" presStyleIdx="0" presStyleCnt="4">
        <dgm:presLayoutVars>
          <dgm:chMax/>
          <dgm:chPref val="2"/>
          <dgm:bulletEnabled val="1"/>
        </dgm:presLayoutVars>
      </dgm:prSet>
      <dgm:spPr/>
      <dgm:t>
        <a:bodyPr/>
        <a:lstStyle/>
        <a:p>
          <a:endParaRPr lang="tr-TR"/>
        </a:p>
      </dgm:t>
    </dgm:pt>
    <dgm:pt modelId="{914A7C1E-A326-4059-BC15-EBF59F97972A}" type="pres">
      <dgm:prSet presAssocID="{9A994340-1DDF-4C6D-A806-F9B824AD7A0E}" presName="composite" presStyleCnt="0"/>
      <dgm:spPr/>
      <dgm:t>
        <a:bodyPr/>
        <a:lstStyle/>
        <a:p>
          <a:endParaRPr lang="tr-TR"/>
        </a:p>
      </dgm:t>
    </dgm:pt>
    <dgm:pt modelId="{04C88BCB-3370-4CC8-829E-A3E701C134C5}" type="pres">
      <dgm:prSet presAssocID="{9A994340-1DDF-4C6D-A806-F9B824AD7A0E}" presName="chevron1" presStyleLbl="alignNode1" presStyleIdx="0" presStyleCnt="28"/>
      <dgm:spPr/>
      <dgm:t>
        <a:bodyPr/>
        <a:lstStyle/>
        <a:p>
          <a:endParaRPr lang="tr-TR"/>
        </a:p>
      </dgm:t>
    </dgm:pt>
    <dgm:pt modelId="{F1FD0CE7-815E-46DB-904B-B5E135AB66CF}" type="pres">
      <dgm:prSet presAssocID="{9A994340-1DDF-4C6D-A806-F9B824AD7A0E}" presName="chevron2" presStyleLbl="alignNode1" presStyleIdx="1" presStyleCnt="28"/>
      <dgm:spPr/>
      <dgm:t>
        <a:bodyPr/>
        <a:lstStyle/>
        <a:p>
          <a:endParaRPr lang="tr-TR"/>
        </a:p>
      </dgm:t>
    </dgm:pt>
    <dgm:pt modelId="{6A562534-4C55-4486-96AE-5D53396CD21F}" type="pres">
      <dgm:prSet presAssocID="{9A994340-1DDF-4C6D-A806-F9B824AD7A0E}" presName="chevron3" presStyleLbl="alignNode1" presStyleIdx="2" presStyleCnt="28"/>
      <dgm:spPr/>
      <dgm:t>
        <a:bodyPr/>
        <a:lstStyle/>
        <a:p>
          <a:endParaRPr lang="tr-TR"/>
        </a:p>
      </dgm:t>
    </dgm:pt>
    <dgm:pt modelId="{F16519DB-8B1D-4760-84EA-B6D6E03C198E}" type="pres">
      <dgm:prSet presAssocID="{9A994340-1DDF-4C6D-A806-F9B824AD7A0E}" presName="chevron4" presStyleLbl="alignNode1" presStyleIdx="3" presStyleCnt="28"/>
      <dgm:spPr/>
      <dgm:t>
        <a:bodyPr/>
        <a:lstStyle/>
        <a:p>
          <a:endParaRPr lang="tr-TR"/>
        </a:p>
      </dgm:t>
    </dgm:pt>
    <dgm:pt modelId="{46F1EB1B-765F-49DD-A1E5-49BC2146B198}" type="pres">
      <dgm:prSet presAssocID="{9A994340-1DDF-4C6D-A806-F9B824AD7A0E}" presName="chevron5" presStyleLbl="alignNode1" presStyleIdx="4" presStyleCnt="28"/>
      <dgm:spPr/>
      <dgm:t>
        <a:bodyPr/>
        <a:lstStyle/>
        <a:p>
          <a:endParaRPr lang="tr-TR"/>
        </a:p>
      </dgm:t>
    </dgm:pt>
    <dgm:pt modelId="{B0F43412-A2FC-4C6B-8D2B-E1AA216FB59E}" type="pres">
      <dgm:prSet presAssocID="{9A994340-1DDF-4C6D-A806-F9B824AD7A0E}" presName="chevron6" presStyleLbl="alignNode1" presStyleIdx="5" presStyleCnt="28"/>
      <dgm:spPr/>
      <dgm:t>
        <a:bodyPr/>
        <a:lstStyle/>
        <a:p>
          <a:endParaRPr lang="tr-TR"/>
        </a:p>
      </dgm:t>
    </dgm:pt>
    <dgm:pt modelId="{29DC67B9-3BBB-4F7F-AD00-975669BB90B4}" type="pres">
      <dgm:prSet presAssocID="{9A994340-1DDF-4C6D-A806-F9B824AD7A0E}" presName="chevron7" presStyleLbl="alignNode1" presStyleIdx="6" presStyleCnt="28"/>
      <dgm:spPr/>
      <dgm:t>
        <a:bodyPr/>
        <a:lstStyle/>
        <a:p>
          <a:endParaRPr lang="tr-TR"/>
        </a:p>
      </dgm:t>
    </dgm:pt>
    <dgm:pt modelId="{4BE47A2A-F356-42FD-AF07-1831478C7596}" type="pres">
      <dgm:prSet presAssocID="{9A994340-1DDF-4C6D-A806-F9B824AD7A0E}" presName="childtext" presStyleLbl="solidFgAcc1" presStyleIdx="0" presStyleCnt="4" custScaleX="126425">
        <dgm:presLayoutVars>
          <dgm:chMax/>
          <dgm:chPref val="0"/>
          <dgm:bulletEnabled val="1"/>
        </dgm:presLayoutVars>
      </dgm:prSet>
      <dgm:spPr/>
      <dgm:t>
        <a:bodyPr/>
        <a:lstStyle/>
        <a:p>
          <a:endParaRPr lang="tr-TR"/>
        </a:p>
      </dgm:t>
    </dgm:pt>
    <dgm:pt modelId="{1CD40777-E2EC-4C5A-B054-9849AD0E1E64}" type="pres">
      <dgm:prSet presAssocID="{7FAC65ED-3B70-46D3-A9D7-514BB8D9D835}" presName="sibTrans" presStyleCnt="0"/>
      <dgm:spPr/>
      <dgm:t>
        <a:bodyPr/>
        <a:lstStyle/>
        <a:p>
          <a:endParaRPr lang="tr-TR"/>
        </a:p>
      </dgm:t>
    </dgm:pt>
    <dgm:pt modelId="{0F7AB5CE-7C39-4C89-B1C1-15B706AEA67C}" type="pres">
      <dgm:prSet presAssocID="{311261B2-A495-4D90-91B6-98C0C07303FF}" presName="parenttextcomposite" presStyleCnt="0"/>
      <dgm:spPr/>
      <dgm:t>
        <a:bodyPr/>
        <a:lstStyle/>
        <a:p>
          <a:endParaRPr lang="tr-TR"/>
        </a:p>
      </dgm:t>
    </dgm:pt>
    <dgm:pt modelId="{F56CC438-7782-4376-A34D-8088561132A9}" type="pres">
      <dgm:prSet presAssocID="{311261B2-A495-4D90-91B6-98C0C07303FF}" presName="parenttext" presStyleLbl="revTx" presStyleIdx="1" presStyleCnt="4">
        <dgm:presLayoutVars>
          <dgm:chMax/>
          <dgm:chPref val="2"/>
          <dgm:bulletEnabled val="1"/>
        </dgm:presLayoutVars>
      </dgm:prSet>
      <dgm:spPr/>
      <dgm:t>
        <a:bodyPr/>
        <a:lstStyle/>
        <a:p>
          <a:endParaRPr lang="tr-TR"/>
        </a:p>
      </dgm:t>
    </dgm:pt>
    <dgm:pt modelId="{75A8C120-6868-4C66-8773-7346153659F0}" type="pres">
      <dgm:prSet presAssocID="{311261B2-A495-4D90-91B6-98C0C07303FF}" presName="composite" presStyleCnt="0"/>
      <dgm:spPr/>
      <dgm:t>
        <a:bodyPr/>
        <a:lstStyle/>
        <a:p>
          <a:endParaRPr lang="tr-TR"/>
        </a:p>
      </dgm:t>
    </dgm:pt>
    <dgm:pt modelId="{6157C5FE-62C7-4736-8B74-D9C631A502C8}" type="pres">
      <dgm:prSet presAssocID="{311261B2-A495-4D90-91B6-98C0C07303FF}" presName="chevron1" presStyleLbl="alignNode1" presStyleIdx="7" presStyleCnt="28"/>
      <dgm:spPr/>
      <dgm:t>
        <a:bodyPr/>
        <a:lstStyle/>
        <a:p>
          <a:endParaRPr lang="tr-TR"/>
        </a:p>
      </dgm:t>
    </dgm:pt>
    <dgm:pt modelId="{3B9E2130-4B06-4501-B6B4-B768C4C37223}" type="pres">
      <dgm:prSet presAssocID="{311261B2-A495-4D90-91B6-98C0C07303FF}" presName="chevron2" presStyleLbl="alignNode1" presStyleIdx="8" presStyleCnt="28"/>
      <dgm:spPr/>
      <dgm:t>
        <a:bodyPr/>
        <a:lstStyle/>
        <a:p>
          <a:endParaRPr lang="tr-TR"/>
        </a:p>
      </dgm:t>
    </dgm:pt>
    <dgm:pt modelId="{DCFDCD4E-3D64-472C-BE61-1A292067F062}" type="pres">
      <dgm:prSet presAssocID="{311261B2-A495-4D90-91B6-98C0C07303FF}" presName="chevron3" presStyleLbl="alignNode1" presStyleIdx="9" presStyleCnt="28"/>
      <dgm:spPr/>
      <dgm:t>
        <a:bodyPr/>
        <a:lstStyle/>
        <a:p>
          <a:endParaRPr lang="tr-TR"/>
        </a:p>
      </dgm:t>
    </dgm:pt>
    <dgm:pt modelId="{7109D807-A1E6-4A62-864A-735015A3C7B7}" type="pres">
      <dgm:prSet presAssocID="{311261B2-A495-4D90-91B6-98C0C07303FF}" presName="chevron4" presStyleLbl="alignNode1" presStyleIdx="10" presStyleCnt="28"/>
      <dgm:spPr/>
      <dgm:t>
        <a:bodyPr/>
        <a:lstStyle/>
        <a:p>
          <a:endParaRPr lang="tr-TR"/>
        </a:p>
      </dgm:t>
    </dgm:pt>
    <dgm:pt modelId="{B2FB0477-738E-4E0F-83CB-A866FE300D76}" type="pres">
      <dgm:prSet presAssocID="{311261B2-A495-4D90-91B6-98C0C07303FF}" presName="chevron5" presStyleLbl="alignNode1" presStyleIdx="11" presStyleCnt="28"/>
      <dgm:spPr/>
      <dgm:t>
        <a:bodyPr/>
        <a:lstStyle/>
        <a:p>
          <a:endParaRPr lang="tr-TR"/>
        </a:p>
      </dgm:t>
    </dgm:pt>
    <dgm:pt modelId="{249A3476-840A-4CC2-A786-4BF6A74E2877}" type="pres">
      <dgm:prSet presAssocID="{311261B2-A495-4D90-91B6-98C0C07303FF}" presName="chevron6" presStyleLbl="alignNode1" presStyleIdx="12" presStyleCnt="28"/>
      <dgm:spPr/>
      <dgm:t>
        <a:bodyPr/>
        <a:lstStyle/>
        <a:p>
          <a:endParaRPr lang="tr-TR"/>
        </a:p>
      </dgm:t>
    </dgm:pt>
    <dgm:pt modelId="{88B74F15-C2FE-46F5-B85B-6AECCFD1F69C}" type="pres">
      <dgm:prSet presAssocID="{311261B2-A495-4D90-91B6-98C0C07303FF}" presName="chevron7" presStyleLbl="alignNode1" presStyleIdx="13" presStyleCnt="28"/>
      <dgm:spPr/>
      <dgm:t>
        <a:bodyPr/>
        <a:lstStyle/>
        <a:p>
          <a:endParaRPr lang="tr-TR"/>
        </a:p>
      </dgm:t>
    </dgm:pt>
    <dgm:pt modelId="{A8C943D3-02C6-4023-AF33-BB4554CB3BE7}" type="pres">
      <dgm:prSet presAssocID="{311261B2-A495-4D90-91B6-98C0C07303FF}" presName="childtext" presStyleLbl="solidFgAcc1" presStyleIdx="1" presStyleCnt="4" custScaleX="126425">
        <dgm:presLayoutVars>
          <dgm:chMax/>
          <dgm:chPref val="0"/>
          <dgm:bulletEnabled val="1"/>
        </dgm:presLayoutVars>
      </dgm:prSet>
      <dgm:spPr/>
      <dgm:t>
        <a:bodyPr/>
        <a:lstStyle/>
        <a:p>
          <a:endParaRPr lang="tr-TR"/>
        </a:p>
      </dgm:t>
    </dgm:pt>
    <dgm:pt modelId="{689AB587-7783-4A86-ACB7-4C018C478608}" type="pres">
      <dgm:prSet presAssocID="{D8F1E5DE-BE18-4386-BBBB-87B74DEA27A1}" presName="sibTrans" presStyleCnt="0"/>
      <dgm:spPr/>
      <dgm:t>
        <a:bodyPr/>
        <a:lstStyle/>
        <a:p>
          <a:endParaRPr lang="tr-TR"/>
        </a:p>
      </dgm:t>
    </dgm:pt>
    <dgm:pt modelId="{9EE2D63A-9DD4-4EBB-AFDF-DEC32EA7507D}" type="pres">
      <dgm:prSet presAssocID="{0CEF4AA5-EFBE-4A70-A985-9CE37A6155B8}" presName="parenttextcomposite" presStyleCnt="0"/>
      <dgm:spPr/>
      <dgm:t>
        <a:bodyPr/>
        <a:lstStyle/>
        <a:p>
          <a:endParaRPr lang="tr-TR"/>
        </a:p>
      </dgm:t>
    </dgm:pt>
    <dgm:pt modelId="{D5078C88-DC64-43E2-9145-FFD276E0AF5A}" type="pres">
      <dgm:prSet presAssocID="{0CEF4AA5-EFBE-4A70-A985-9CE37A6155B8}" presName="parenttext" presStyleLbl="revTx" presStyleIdx="2" presStyleCnt="4">
        <dgm:presLayoutVars>
          <dgm:chMax/>
          <dgm:chPref val="2"/>
          <dgm:bulletEnabled val="1"/>
        </dgm:presLayoutVars>
      </dgm:prSet>
      <dgm:spPr/>
      <dgm:t>
        <a:bodyPr/>
        <a:lstStyle/>
        <a:p>
          <a:endParaRPr lang="tr-TR"/>
        </a:p>
      </dgm:t>
    </dgm:pt>
    <dgm:pt modelId="{61EC8CFC-B4B3-43BA-B83C-22205781416F}" type="pres">
      <dgm:prSet presAssocID="{0CEF4AA5-EFBE-4A70-A985-9CE37A6155B8}" presName="composite" presStyleCnt="0"/>
      <dgm:spPr/>
      <dgm:t>
        <a:bodyPr/>
        <a:lstStyle/>
        <a:p>
          <a:endParaRPr lang="tr-TR"/>
        </a:p>
      </dgm:t>
    </dgm:pt>
    <dgm:pt modelId="{9B30ABFE-4D30-4FDD-A474-8DC5F5CB02B2}" type="pres">
      <dgm:prSet presAssocID="{0CEF4AA5-EFBE-4A70-A985-9CE37A6155B8}" presName="chevron1" presStyleLbl="alignNode1" presStyleIdx="14" presStyleCnt="28"/>
      <dgm:spPr/>
      <dgm:t>
        <a:bodyPr/>
        <a:lstStyle/>
        <a:p>
          <a:endParaRPr lang="tr-TR"/>
        </a:p>
      </dgm:t>
    </dgm:pt>
    <dgm:pt modelId="{E2880842-982F-43B4-B4F9-5446BE658201}" type="pres">
      <dgm:prSet presAssocID="{0CEF4AA5-EFBE-4A70-A985-9CE37A6155B8}" presName="chevron2" presStyleLbl="alignNode1" presStyleIdx="15" presStyleCnt="28"/>
      <dgm:spPr/>
      <dgm:t>
        <a:bodyPr/>
        <a:lstStyle/>
        <a:p>
          <a:endParaRPr lang="tr-TR"/>
        </a:p>
      </dgm:t>
    </dgm:pt>
    <dgm:pt modelId="{A7EFD1EA-13C5-4F2D-BC85-283A52CF809B}" type="pres">
      <dgm:prSet presAssocID="{0CEF4AA5-EFBE-4A70-A985-9CE37A6155B8}" presName="chevron3" presStyleLbl="alignNode1" presStyleIdx="16" presStyleCnt="28"/>
      <dgm:spPr/>
      <dgm:t>
        <a:bodyPr/>
        <a:lstStyle/>
        <a:p>
          <a:endParaRPr lang="tr-TR"/>
        </a:p>
      </dgm:t>
    </dgm:pt>
    <dgm:pt modelId="{8580A5F2-0DAF-4A3B-B681-42A5310F18CE}" type="pres">
      <dgm:prSet presAssocID="{0CEF4AA5-EFBE-4A70-A985-9CE37A6155B8}" presName="chevron4" presStyleLbl="alignNode1" presStyleIdx="17" presStyleCnt="28"/>
      <dgm:spPr/>
      <dgm:t>
        <a:bodyPr/>
        <a:lstStyle/>
        <a:p>
          <a:endParaRPr lang="tr-TR"/>
        </a:p>
      </dgm:t>
    </dgm:pt>
    <dgm:pt modelId="{93DBAC15-7591-482E-BED4-B711778DEC78}" type="pres">
      <dgm:prSet presAssocID="{0CEF4AA5-EFBE-4A70-A985-9CE37A6155B8}" presName="chevron5" presStyleLbl="alignNode1" presStyleIdx="18" presStyleCnt="28"/>
      <dgm:spPr/>
      <dgm:t>
        <a:bodyPr/>
        <a:lstStyle/>
        <a:p>
          <a:endParaRPr lang="tr-TR"/>
        </a:p>
      </dgm:t>
    </dgm:pt>
    <dgm:pt modelId="{179B6F8B-FD87-4777-8966-9DA77D688B0D}" type="pres">
      <dgm:prSet presAssocID="{0CEF4AA5-EFBE-4A70-A985-9CE37A6155B8}" presName="chevron6" presStyleLbl="alignNode1" presStyleIdx="19" presStyleCnt="28"/>
      <dgm:spPr/>
      <dgm:t>
        <a:bodyPr/>
        <a:lstStyle/>
        <a:p>
          <a:endParaRPr lang="tr-TR"/>
        </a:p>
      </dgm:t>
    </dgm:pt>
    <dgm:pt modelId="{46D4A111-C79E-4F21-BB30-CCA45D8DA2B7}" type="pres">
      <dgm:prSet presAssocID="{0CEF4AA5-EFBE-4A70-A985-9CE37A6155B8}" presName="chevron7" presStyleLbl="alignNode1" presStyleIdx="20" presStyleCnt="28"/>
      <dgm:spPr/>
      <dgm:t>
        <a:bodyPr/>
        <a:lstStyle/>
        <a:p>
          <a:endParaRPr lang="tr-TR"/>
        </a:p>
      </dgm:t>
    </dgm:pt>
    <dgm:pt modelId="{1047018C-0B9B-4B7F-AE27-D1398D98161F}" type="pres">
      <dgm:prSet presAssocID="{0CEF4AA5-EFBE-4A70-A985-9CE37A6155B8}" presName="childtext" presStyleLbl="solidFgAcc1" presStyleIdx="2" presStyleCnt="4" custScaleX="126425">
        <dgm:presLayoutVars>
          <dgm:chMax/>
          <dgm:chPref val="0"/>
          <dgm:bulletEnabled val="1"/>
        </dgm:presLayoutVars>
      </dgm:prSet>
      <dgm:spPr/>
      <dgm:t>
        <a:bodyPr/>
        <a:lstStyle/>
        <a:p>
          <a:endParaRPr lang="tr-TR"/>
        </a:p>
      </dgm:t>
    </dgm:pt>
    <dgm:pt modelId="{05A42527-EDCB-4EC9-AD5F-4E6D2443E526}" type="pres">
      <dgm:prSet presAssocID="{FA379549-D9A4-4AF7-AFD8-64B35EC9208F}" presName="sibTrans" presStyleCnt="0"/>
      <dgm:spPr/>
      <dgm:t>
        <a:bodyPr/>
        <a:lstStyle/>
        <a:p>
          <a:endParaRPr lang="tr-TR"/>
        </a:p>
      </dgm:t>
    </dgm:pt>
    <dgm:pt modelId="{CB519E35-FED3-46A0-A575-FA1ED5CF199A}" type="pres">
      <dgm:prSet presAssocID="{D887DAB8-8902-4E96-A960-F9E58BA2BBF4}" presName="parenttextcomposite" presStyleCnt="0"/>
      <dgm:spPr/>
      <dgm:t>
        <a:bodyPr/>
        <a:lstStyle/>
        <a:p>
          <a:endParaRPr lang="tr-TR"/>
        </a:p>
      </dgm:t>
    </dgm:pt>
    <dgm:pt modelId="{AD81852B-F37A-44FB-A80C-D7CB6153670F}" type="pres">
      <dgm:prSet presAssocID="{D887DAB8-8902-4E96-A960-F9E58BA2BBF4}" presName="parenttext" presStyleLbl="revTx" presStyleIdx="3" presStyleCnt="4">
        <dgm:presLayoutVars>
          <dgm:chMax/>
          <dgm:chPref val="2"/>
          <dgm:bulletEnabled val="1"/>
        </dgm:presLayoutVars>
      </dgm:prSet>
      <dgm:spPr/>
      <dgm:t>
        <a:bodyPr/>
        <a:lstStyle/>
        <a:p>
          <a:endParaRPr lang="tr-TR"/>
        </a:p>
      </dgm:t>
    </dgm:pt>
    <dgm:pt modelId="{73FB2142-8DA0-49B6-B130-62F615B06C34}" type="pres">
      <dgm:prSet presAssocID="{D887DAB8-8902-4E96-A960-F9E58BA2BBF4}" presName="composite" presStyleCnt="0"/>
      <dgm:spPr/>
      <dgm:t>
        <a:bodyPr/>
        <a:lstStyle/>
        <a:p>
          <a:endParaRPr lang="tr-TR"/>
        </a:p>
      </dgm:t>
    </dgm:pt>
    <dgm:pt modelId="{81151AD6-8300-4E36-B584-FF8DD15E525D}" type="pres">
      <dgm:prSet presAssocID="{D887DAB8-8902-4E96-A960-F9E58BA2BBF4}" presName="chevron1" presStyleLbl="alignNode1" presStyleIdx="21" presStyleCnt="28"/>
      <dgm:spPr/>
      <dgm:t>
        <a:bodyPr/>
        <a:lstStyle/>
        <a:p>
          <a:endParaRPr lang="tr-TR"/>
        </a:p>
      </dgm:t>
    </dgm:pt>
    <dgm:pt modelId="{C7655533-66FB-41B5-93AF-9CD5631891B1}" type="pres">
      <dgm:prSet presAssocID="{D887DAB8-8902-4E96-A960-F9E58BA2BBF4}" presName="chevron2" presStyleLbl="alignNode1" presStyleIdx="22" presStyleCnt="28"/>
      <dgm:spPr/>
      <dgm:t>
        <a:bodyPr/>
        <a:lstStyle/>
        <a:p>
          <a:endParaRPr lang="tr-TR"/>
        </a:p>
      </dgm:t>
    </dgm:pt>
    <dgm:pt modelId="{C95DB3FF-73C9-4DDB-A952-D53B2DEFD662}" type="pres">
      <dgm:prSet presAssocID="{D887DAB8-8902-4E96-A960-F9E58BA2BBF4}" presName="chevron3" presStyleLbl="alignNode1" presStyleIdx="23" presStyleCnt="28"/>
      <dgm:spPr/>
      <dgm:t>
        <a:bodyPr/>
        <a:lstStyle/>
        <a:p>
          <a:endParaRPr lang="tr-TR"/>
        </a:p>
      </dgm:t>
    </dgm:pt>
    <dgm:pt modelId="{DF2D19DC-1195-4649-9A9D-51568F04F872}" type="pres">
      <dgm:prSet presAssocID="{D887DAB8-8902-4E96-A960-F9E58BA2BBF4}" presName="chevron4" presStyleLbl="alignNode1" presStyleIdx="24" presStyleCnt="28"/>
      <dgm:spPr/>
      <dgm:t>
        <a:bodyPr/>
        <a:lstStyle/>
        <a:p>
          <a:endParaRPr lang="tr-TR"/>
        </a:p>
      </dgm:t>
    </dgm:pt>
    <dgm:pt modelId="{DBE3601C-2CDE-4BE8-BFCF-2C72299530F9}" type="pres">
      <dgm:prSet presAssocID="{D887DAB8-8902-4E96-A960-F9E58BA2BBF4}" presName="chevron5" presStyleLbl="alignNode1" presStyleIdx="25" presStyleCnt="28"/>
      <dgm:spPr/>
      <dgm:t>
        <a:bodyPr/>
        <a:lstStyle/>
        <a:p>
          <a:endParaRPr lang="tr-TR"/>
        </a:p>
      </dgm:t>
    </dgm:pt>
    <dgm:pt modelId="{CEE1EFD7-00E3-45B7-871D-F44A416305B6}" type="pres">
      <dgm:prSet presAssocID="{D887DAB8-8902-4E96-A960-F9E58BA2BBF4}" presName="chevron6" presStyleLbl="alignNode1" presStyleIdx="26" presStyleCnt="28"/>
      <dgm:spPr/>
      <dgm:t>
        <a:bodyPr/>
        <a:lstStyle/>
        <a:p>
          <a:endParaRPr lang="tr-TR"/>
        </a:p>
      </dgm:t>
    </dgm:pt>
    <dgm:pt modelId="{76BA8183-07AE-42D1-9FF2-C1C9CDA87416}" type="pres">
      <dgm:prSet presAssocID="{D887DAB8-8902-4E96-A960-F9E58BA2BBF4}" presName="chevron7" presStyleLbl="alignNode1" presStyleIdx="27" presStyleCnt="28"/>
      <dgm:spPr/>
      <dgm:t>
        <a:bodyPr/>
        <a:lstStyle/>
        <a:p>
          <a:endParaRPr lang="tr-TR"/>
        </a:p>
      </dgm:t>
    </dgm:pt>
    <dgm:pt modelId="{DD378CA2-A476-4951-9630-9286057DE8A8}" type="pres">
      <dgm:prSet presAssocID="{D887DAB8-8902-4E96-A960-F9E58BA2BBF4}" presName="childtext" presStyleLbl="solidFgAcc1" presStyleIdx="3" presStyleCnt="4" custScaleX="126425">
        <dgm:presLayoutVars>
          <dgm:chMax/>
          <dgm:chPref val="0"/>
          <dgm:bulletEnabled val="1"/>
        </dgm:presLayoutVars>
      </dgm:prSet>
      <dgm:spPr/>
      <dgm:t>
        <a:bodyPr/>
        <a:lstStyle/>
        <a:p>
          <a:endParaRPr lang="tr-TR"/>
        </a:p>
      </dgm:t>
    </dgm:pt>
  </dgm:ptLst>
  <dgm:cxnLst>
    <dgm:cxn modelId="{26976711-766B-4DDC-8304-D2AD48355FBF}" srcId="{311261B2-A495-4D90-91B6-98C0C07303FF}" destId="{E5CD08A9-5E9D-459F-9371-9D6EEF415B37}" srcOrd="0" destOrd="0" parTransId="{CBB67D7B-00D6-4168-88FF-77397D1A8E1E}" sibTransId="{36A18BB5-92E4-4E75-9BD4-2B54ADEE6445}"/>
    <dgm:cxn modelId="{D8805886-ABCA-488A-8225-E3A6857BAE83}" type="presOf" srcId="{D887DAB8-8902-4E96-A960-F9E58BA2BBF4}" destId="{AD81852B-F37A-44FB-A80C-D7CB6153670F}" srcOrd="0" destOrd="0" presId="urn:microsoft.com/office/officeart/2008/layout/VerticalAccentList"/>
    <dgm:cxn modelId="{EF6EA821-7D01-4FD1-A203-98D2D6348544}" srcId="{0576BB4F-36B7-4B98-A876-D87431CB6FD4}" destId="{D887DAB8-8902-4E96-A960-F9E58BA2BBF4}" srcOrd="3" destOrd="0" parTransId="{ACBFE7D5-9DDB-4526-B3BB-49837D1FB8D5}" sibTransId="{4FA446BD-3994-452E-B2CA-05BDF2F0F825}"/>
    <dgm:cxn modelId="{21669956-8830-4624-BC70-64BACFBA45AA}" type="presOf" srcId="{1793ED5A-8010-41B3-B5C4-6B9132A82C8A}" destId="{1047018C-0B9B-4B7F-AE27-D1398D98161F}" srcOrd="0" destOrd="0" presId="urn:microsoft.com/office/officeart/2008/layout/VerticalAccentList"/>
    <dgm:cxn modelId="{64F6F534-5FB0-441F-95B7-9C022C199A38}" type="presOf" srcId="{9A994340-1DDF-4C6D-A806-F9B824AD7A0E}" destId="{F0B9F391-1521-42B5-83B8-CB9E639721A0}" srcOrd="0" destOrd="0" presId="urn:microsoft.com/office/officeart/2008/layout/VerticalAccentList"/>
    <dgm:cxn modelId="{3D0E671F-99B8-4A62-9BA8-811412B62ADC}" srcId="{D887DAB8-8902-4E96-A960-F9E58BA2BBF4}" destId="{3F5C9A11-DBF9-4965-8E3C-871911702DF0}" srcOrd="0" destOrd="0" parTransId="{9BF925C7-421F-4453-B227-BD7536CC5969}" sibTransId="{0EF53484-9AF2-40BE-A6A9-E8A9AABB3848}"/>
    <dgm:cxn modelId="{8398244C-E2CD-4D76-9920-885D04A7B0C0}" type="presOf" srcId="{0CEF4AA5-EFBE-4A70-A985-9CE37A6155B8}" destId="{D5078C88-DC64-43E2-9145-FFD276E0AF5A}" srcOrd="0" destOrd="0" presId="urn:microsoft.com/office/officeart/2008/layout/VerticalAccentList"/>
    <dgm:cxn modelId="{FD6A9739-6FAC-4627-82C0-75892E2B4AF9}" srcId="{9A994340-1DDF-4C6D-A806-F9B824AD7A0E}" destId="{7523C2D2-FFB1-45D0-80BC-D7A24E07C6AB}" srcOrd="0" destOrd="0" parTransId="{D5284B2B-4F45-4861-A92D-C138F2E08F8E}" sibTransId="{1D558ACE-5306-4221-B956-48C1AA842339}"/>
    <dgm:cxn modelId="{DE9246B3-C8F2-4A91-BA39-38BB675609D3}" srcId="{0576BB4F-36B7-4B98-A876-D87431CB6FD4}" destId="{311261B2-A495-4D90-91B6-98C0C07303FF}" srcOrd="1" destOrd="0" parTransId="{E58776FD-375B-4B78-A7CE-821C0B0BC280}" sibTransId="{D8F1E5DE-BE18-4386-BBBB-87B74DEA27A1}"/>
    <dgm:cxn modelId="{95E35A2D-DE00-4A91-A4CD-C03D7745D24C}" type="presOf" srcId="{E5CD08A9-5E9D-459F-9371-9D6EEF415B37}" destId="{A8C943D3-02C6-4023-AF33-BB4554CB3BE7}" srcOrd="0" destOrd="0" presId="urn:microsoft.com/office/officeart/2008/layout/VerticalAccentList"/>
    <dgm:cxn modelId="{4F006962-60D6-4837-A12B-2AFF837DF925}" type="presOf" srcId="{0576BB4F-36B7-4B98-A876-D87431CB6FD4}" destId="{2985AF64-0094-478F-9B63-4338EBD7403A}" srcOrd="0" destOrd="0" presId="urn:microsoft.com/office/officeart/2008/layout/VerticalAccentList"/>
    <dgm:cxn modelId="{7DD91EEB-AD2B-45BF-ACF5-87FDF62ADACB}" type="presOf" srcId="{7523C2D2-FFB1-45D0-80BC-D7A24E07C6AB}" destId="{4BE47A2A-F356-42FD-AF07-1831478C7596}" srcOrd="0" destOrd="0" presId="urn:microsoft.com/office/officeart/2008/layout/VerticalAccentList"/>
    <dgm:cxn modelId="{ECC43E0C-85FB-4D5B-A80A-B605BD9BBA18}" srcId="{0576BB4F-36B7-4B98-A876-D87431CB6FD4}" destId="{9A994340-1DDF-4C6D-A806-F9B824AD7A0E}" srcOrd="0" destOrd="0" parTransId="{64F77426-F03A-4CB3-8D45-49D2EC101CDD}" sibTransId="{7FAC65ED-3B70-46D3-A9D7-514BB8D9D835}"/>
    <dgm:cxn modelId="{7F6066E4-6E07-49AE-BAD0-F6EFFDF5C5FB}" srcId="{0CEF4AA5-EFBE-4A70-A985-9CE37A6155B8}" destId="{1793ED5A-8010-41B3-B5C4-6B9132A82C8A}" srcOrd="0" destOrd="0" parTransId="{65954AF8-E527-46D0-A339-7934E37E30AC}" sibTransId="{0CCA23F1-283E-4580-822A-01265A00BB9D}"/>
    <dgm:cxn modelId="{276F3BB3-A3C6-41AB-9DC5-CD116CD715E3}" type="presOf" srcId="{3F5C9A11-DBF9-4965-8E3C-871911702DF0}" destId="{DD378CA2-A476-4951-9630-9286057DE8A8}" srcOrd="0" destOrd="0" presId="urn:microsoft.com/office/officeart/2008/layout/VerticalAccentList"/>
    <dgm:cxn modelId="{9B9785F0-B045-43C0-98FF-C1D2194943F6}" srcId="{0576BB4F-36B7-4B98-A876-D87431CB6FD4}" destId="{0CEF4AA5-EFBE-4A70-A985-9CE37A6155B8}" srcOrd="2" destOrd="0" parTransId="{ACF06AAA-515C-4BEE-B463-91DC3040A3BC}" sibTransId="{FA379549-D9A4-4AF7-AFD8-64B35EC9208F}"/>
    <dgm:cxn modelId="{1037ED92-E0EB-499A-9BE8-751FA451273F}" type="presOf" srcId="{311261B2-A495-4D90-91B6-98C0C07303FF}" destId="{F56CC438-7782-4376-A34D-8088561132A9}" srcOrd="0" destOrd="0" presId="urn:microsoft.com/office/officeart/2008/layout/VerticalAccentList"/>
    <dgm:cxn modelId="{3BF237DF-9590-461E-AECF-D0E128C5FEFD}" type="presParOf" srcId="{2985AF64-0094-478F-9B63-4338EBD7403A}" destId="{B496AA90-95CD-456B-8F01-455939BF615E}" srcOrd="0" destOrd="0" presId="urn:microsoft.com/office/officeart/2008/layout/VerticalAccentList"/>
    <dgm:cxn modelId="{9C9EBF02-10B7-478C-B0DB-F08F5E15587F}" type="presParOf" srcId="{B496AA90-95CD-456B-8F01-455939BF615E}" destId="{F0B9F391-1521-42B5-83B8-CB9E639721A0}" srcOrd="0" destOrd="0" presId="urn:microsoft.com/office/officeart/2008/layout/VerticalAccentList"/>
    <dgm:cxn modelId="{AADB1B38-E6AC-446D-8FA3-C585CBC06CC2}" type="presParOf" srcId="{2985AF64-0094-478F-9B63-4338EBD7403A}" destId="{914A7C1E-A326-4059-BC15-EBF59F97972A}" srcOrd="1" destOrd="0" presId="urn:microsoft.com/office/officeart/2008/layout/VerticalAccentList"/>
    <dgm:cxn modelId="{15EE91B9-DD79-4812-B74A-8FC2CAAA99CE}" type="presParOf" srcId="{914A7C1E-A326-4059-BC15-EBF59F97972A}" destId="{04C88BCB-3370-4CC8-829E-A3E701C134C5}" srcOrd="0" destOrd="0" presId="urn:microsoft.com/office/officeart/2008/layout/VerticalAccentList"/>
    <dgm:cxn modelId="{276E316D-47D9-47FC-9EB7-8B09ABEBD020}" type="presParOf" srcId="{914A7C1E-A326-4059-BC15-EBF59F97972A}" destId="{F1FD0CE7-815E-46DB-904B-B5E135AB66CF}" srcOrd="1" destOrd="0" presId="urn:microsoft.com/office/officeart/2008/layout/VerticalAccentList"/>
    <dgm:cxn modelId="{50B83266-746D-4E4F-A2EE-88B5B499CB16}" type="presParOf" srcId="{914A7C1E-A326-4059-BC15-EBF59F97972A}" destId="{6A562534-4C55-4486-96AE-5D53396CD21F}" srcOrd="2" destOrd="0" presId="urn:microsoft.com/office/officeart/2008/layout/VerticalAccentList"/>
    <dgm:cxn modelId="{BDF5D21A-10C6-4F2C-93B6-D751F0A5E372}" type="presParOf" srcId="{914A7C1E-A326-4059-BC15-EBF59F97972A}" destId="{F16519DB-8B1D-4760-84EA-B6D6E03C198E}" srcOrd="3" destOrd="0" presId="urn:microsoft.com/office/officeart/2008/layout/VerticalAccentList"/>
    <dgm:cxn modelId="{04471BD3-FD6C-4037-A7BC-FBA62BFE92CA}" type="presParOf" srcId="{914A7C1E-A326-4059-BC15-EBF59F97972A}" destId="{46F1EB1B-765F-49DD-A1E5-49BC2146B198}" srcOrd="4" destOrd="0" presId="urn:microsoft.com/office/officeart/2008/layout/VerticalAccentList"/>
    <dgm:cxn modelId="{B03CA6D0-4068-41DE-8DDC-063533354D3C}" type="presParOf" srcId="{914A7C1E-A326-4059-BC15-EBF59F97972A}" destId="{B0F43412-A2FC-4C6B-8D2B-E1AA216FB59E}" srcOrd="5" destOrd="0" presId="urn:microsoft.com/office/officeart/2008/layout/VerticalAccentList"/>
    <dgm:cxn modelId="{4E500145-CBE3-42BD-A64C-A8E547A9737A}" type="presParOf" srcId="{914A7C1E-A326-4059-BC15-EBF59F97972A}" destId="{29DC67B9-3BBB-4F7F-AD00-975669BB90B4}" srcOrd="6" destOrd="0" presId="urn:microsoft.com/office/officeart/2008/layout/VerticalAccentList"/>
    <dgm:cxn modelId="{DEB3546C-B334-47E2-8BDC-9D90BA1544C8}" type="presParOf" srcId="{914A7C1E-A326-4059-BC15-EBF59F97972A}" destId="{4BE47A2A-F356-42FD-AF07-1831478C7596}" srcOrd="7" destOrd="0" presId="urn:microsoft.com/office/officeart/2008/layout/VerticalAccentList"/>
    <dgm:cxn modelId="{1E9575EB-8101-4806-9CBB-CAA40FEBB32C}" type="presParOf" srcId="{2985AF64-0094-478F-9B63-4338EBD7403A}" destId="{1CD40777-E2EC-4C5A-B054-9849AD0E1E64}" srcOrd="2" destOrd="0" presId="urn:microsoft.com/office/officeart/2008/layout/VerticalAccentList"/>
    <dgm:cxn modelId="{6B609422-0222-4B77-9DF2-A04BC53C21A3}" type="presParOf" srcId="{2985AF64-0094-478F-9B63-4338EBD7403A}" destId="{0F7AB5CE-7C39-4C89-B1C1-15B706AEA67C}" srcOrd="3" destOrd="0" presId="urn:microsoft.com/office/officeart/2008/layout/VerticalAccentList"/>
    <dgm:cxn modelId="{CEC89196-D856-4EAD-9006-04A1BA66464D}" type="presParOf" srcId="{0F7AB5CE-7C39-4C89-B1C1-15B706AEA67C}" destId="{F56CC438-7782-4376-A34D-8088561132A9}" srcOrd="0" destOrd="0" presId="urn:microsoft.com/office/officeart/2008/layout/VerticalAccentList"/>
    <dgm:cxn modelId="{91898409-7699-48E2-BF30-A5217F550850}" type="presParOf" srcId="{2985AF64-0094-478F-9B63-4338EBD7403A}" destId="{75A8C120-6868-4C66-8773-7346153659F0}" srcOrd="4" destOrd="0" presId="urn:microsoft.com/office/officeart/2008/layout/VerticalAccentList"/>
    <dgm:cxn modelId="{6CFD6963-DBC6-4D29-82E9-51C8145CDCF6}" type="presParOf" srcId="{75A8C120-6868-4C66-8773-7346153659F0}" destId="{6157C5FE-62C7-4736-8B74-D9C631A502C8}" srcOrd="0" destOrd="0" presId="urn:microsoft.com/office/officeart/2008/layout/VerticalAccentList"/>
    <dgm:cxn modelId="{1C5060E1-D1DF-4F49-BE4E-1BE8E3DE9C08}" type="presParOf" srcId="{75A8C120-6868-4C66-8773-7346153659F0}" destId="{3B9E2130-4B06-4501-B6B4-B768C4C37223}" srcOrd="1" destOrd="0" presId="urn:microsoft.com/office/officeart/2008/layout/VerticalAccentList"/>
    <dgm:cxn modelId="{E7ADC167-BBE1-4573-9767-1D66A6317BAE}" type="presParOf" srcId="{75A8C120-6868-4C66-8773-7346153659F0}" destId="{DCFDCD4E-3D64-472C-BE61-1A292067F062}" srcOrd="2" destOrd="0" presId="urn:microsoft.com/office/officeart/2008/layout/VerticalAccentList"/>
    <dgm:cxn modelId="{AFADD355-DCC3-4FB4-B90A-242BEEECA9FE}" type="presParOf" srcId="{75A8C120-6868-4C66-8773-7346153659F0}" destId="{7109D807-A1E6-4A62-864A-735015A3C7B7}" srcOrd="3" destOrd="0" presId="urn:microsoft.com/office/officeart/2008/layout/VerticalAccentList"/>
    <dgm:cxn modelId="{13484F17-9AD0-4491-B71B-83E52CB137EA}" type="presParOf" srcId="{75A8C120-6868-4C66-8773-7346153659F0}" destId="{B2FB0477-738E-4E0F-83CB-A866FE300D76}" srcOrd="4" destOrd="0" presId="urn:microsoft.com/office/officeart/2008/layout/VerticalAccentList"/>
    <dgm:cxn modelId="{FFA82D37-7541-40D3-9B4B-E1189D1FC21B}" type="presParOf" srcId="{75A8C120-6868-4C66-8773-7346153659F0}" destId="{249A3476-840A-4CC2-A786-4BF6A74E2877}" srcOrd="5" destOrd="0" presId="urn:microsoft.com/office/officeart/2008/layout/VerticalAccentList"/>
    <dgm:cxn modelId="{11C91BE2-D1D8-4640-9AC7-5ECFF614FDFA}" type="presParOf" srcId="{75A8C120-6868-4C66-8773-7346153659F0}" destId="{88B74F15-C2FE-46F5-B85B-6AECCFD1F69C}" srcOrd="6" destOrd="0" presId="urn:microsoft.com/office/officeart/2008/layout/VerticalAccentList"/>
    <dgm:cxn modelId="{A0D094BA-8A7E-49C2-A6F2-51DF78D8029B}" type="presParOf" srcId="{75A8C120-6868-4C66-8773-7346153659F0}" destId="{A8C943D3-02C6-4023-AF33-BB4554CB3BE7}" srcOrd="7" destOrd="0" presId="urn:microsoft.com/office/officeart/2008/layout/VerticalAccentList"/>
    <dgm:cxn modelId="{4E106179-A6D7-4D18-A4C1-5231203A0B9E}" type="presParOf" srcId="{2985AF64-0094-478F-9B63-4338EBD7403A}" destId="{689AB587-7783-4A86-ACB7-4C018C478608}" srcOrd="5" destOrd="0" presId="urn:microsoft.com/office/officeart/2008/layout/VerticalAccentList"/>
    <dgm:cxn modelId="{51A405F9-C5F1-4B2B-888E-33DFE9DA5751}" type="presParOf" srcId="{2985AF64-0094-478F-9B63-4338EBD7403A}" destId="{9EE2D63A-9DD4-4EBB-AFDF-DEC32EA7507D}" srcOrd="6" destOrd="0" presId="urn:microsoft.com/office/officeart/2008/layout/VerticalAccentList"/>
    <dgm:cxn modelId="{1E29B50D-09B2-422A-B7CC-C96CEC221FAC}" type="presParOf" srcId="{9EE2D63A-9DD4-4EBB-AFDF-DEC32EA7507D}" destId="{D5078C88-DC64-43E2-9145-FFD276E0AF5A}" srcOrd="0" destOrd="0" presId="urn:microsoft.com/office/officeart/2008/layout/VerticalAccentList"/>
    <dgm:cxn modelId="{C31082E3-4705-41A7-B95F-C160B99232D5}" type="presParOf" srcId="{2985AF64-0094-478F-9B63-4338EBD7403A}" destId="{61EC8CFC-B4B3-43BA-B83C-22205781416F}" srcOrd="7" destOrd="0" presId="urn:microsoft.com/office/officeart/2008/layout/VerticalAccentList"/>
    <dgm:cxn modelId="{65C9B0ED-DAC7-44E5-BE17-A997F5FAA51B}" type="presParOf" srcId="{61EC8CFC-B4B3-43BA-B83C-22205781416F}" destId="{9B30ABFE-4D30-4FDD-A474-8DC5F5CB02B2}" srcOrd="0" destOrd="0" presId="urn:microsoft.com/office/officeart/2008/layout/VerticalAccentList"/>
    <dgm:cxn modelId="{A06CA3C4-4CA5-40BF-B887-C2A77492E1E6}" type="presParOf" srcId="{61EC8CFC-B4B3-43BA-B83C-22205781416F}" destId="{E2880842-982F-43B4-B4F9-5446BE658201}" srcOrd="1" destOrd="0" presId="urn:microsoft.com/office/officeart/2008/layout/VerticalAccentList"/>
    <dgm:cxn modelId="{4AEFB018-710F-4C6E-A721-85D46745DC53}" type="presParOf" srcId="{61EC8CFC-B4B3-43BA-B83C-22205781416F}" destId="{A7EFD1EA-13C5-4F2D-BC85-283A52CF809B}" srcOrd="2" destOrd="0" presId="urn:microsoft.com/office/officeart/2008/layout/VerticalAccentList"/>
    <dgm:cxn modelId="{6F1C877B-5D1F-480E-9486-20F2F9376F5C}" type="presParOf" srcId="{61EC8CFC-B4B3-43BA-B83C-22205781416F}" destId="{8580A5F2-0DAF-4A3B-B681-42A5310F18CE}" srcOrd="3" destOrd="0" presId="urn:microsoft.com/office/officeart/2008/layout/VerticalAccentList"/>
    <dgm:cxn modelId="{7C0AF8E9-D947-4EB9-B658-C0DC2C816FEC}" type="presParOf" srcId="{61EC8CFC-B4B3-43BA-B83C-22205781416F}" destId="{93DBAC15-7591-482E-BED4-B711778DEC78}" srcOrd="4" destOrd="0" presId="urn:microsoft.com/office/officeart/2008/layout/VerticalAccentList"/>
    <dgm:cxn modelId="{A6A29165-B8E0-48F4-95C3-92EE004B5B72}" type="presParOf" srcId="{61EC8CFC-B4B3-43BA-B83C-22205781416F}" destId="{179B6F8B-FD87-4777-8966-9DA77D688B0D}" srcOrd="5" destOrd="0" presId="urn:microsoft.com/office/officeart/2008/layout/VerticalAccentList"/>
    <dgm:cxn modelId="{987CF0E3-120F-4F31-B468-537DB30CDD1D}" type="presParOf" srcId="{61EC8CFC-B4B3-43BA-B83C-22205781416F}" destId="{46D4A111-C79E-4F21-BB30-CCA45D8DA2B7}" srcOrd="6" destOrd="0" presId="urn:microsoft.com/office/officeart/2008/layout/VerticalAccentList"/>
    <dgm:cxn modelId="{2C3D3FFB-75BD-47B3-91B6-DA963D6F5FC3}" type="presParOf" srcId="{61EC8CFC-B4B3-43BA-B83C-22205781416F}" destId="{1047018C-0B9B-4B7F-AE27-D1398D98161F}" srcOrd="7" destOrd="0" presId="urn:microsoft.com/office/officeart/2008/layout/VerticalAccentList"/>
    <dgm:cxn modelId="{C0C9A547-E2D0-4906-90E7-F65B2C489267}" type="presParOf" srcId="{2985AF64-0094-478F-9B63-4338EBD7403A}" destId="{05A42527-EDCB-4EC9-AD5F-4E6D2443E526}" srcOrd="8" destOrd="0" presId="urn:microsoft.com/office/officeart/2008/layout/VerticalAccentList"/>
    <dgm:cxn modelId="{04EFB1EB-D318-406B-89CF-078CCD9B4109}" type="presParOf" srcId="{2985AF64-0094-478F-9B63-4338EBD7403A}" destId="{CB519E35-FED3-46A0-A575-FA1ED5CF199A}" srcOrd="9" destOrd="0" presId="urn:microsoft.com/office/officeart/2008/layout/VerticalAccentList"/>
    <dgm:cxn modelId="{893EABED-D44A-4AD2-8A36-60FCF0A86891}" type="presParOf" srcId="{CB519E35-FED3-46A0-A575-FA1ED5CF199A}" destId="{AD81852B-F37A-44FB-A80C-D7CB6153670F}" srcOrd="0" destOrd="0" presId="urn:microsoft.com/office/officeart/2008/layout/VerticalAccentList"/>
    <dgm:cxn modelId="{22A798EE-32E1-4F54-945B-57393C5FB083}" type="presParOf" srcId="{2985AF64-0094-478F-9B63-4338EBD7403A}" destId="{73FB2142-8DA0-49B6-B130-62F615B06C34}" srcOrd="10" destOrd="0" presId="urn:microsoft.com/office/officeart/2008/layout/VerticalAccentList"/>
    <dgm:cxn modelId="{55067FB3-3A1A-4712-A350-E95D7C4BF262}" type="presParOf" srcId="{73FB2142-8DA0-49B6-B130-62F615B06C34}" destId="{81151AD6-8300-4E36-B584-FF8DD15E525D}" srcOrd="0" destOrd="0" presId="urn:microsoft.com/office/officeart/2008/layout/VerticalAccentList"/>
    <dgm:cxn modelId="{E6679C7B-5F93-4D29-94EC-C3FD69FADA36}" type="presParOf" srcId="{73FB2142-8DA0-49B6-B130-62F615B06C34}" destId="{C7655533-66FB-41B5-93AF-9CD5631891B1}" srcOrd="1" destOrd="0" presId="urn:microsoft.com/office/officeart/2008/layout/VerticalAccentList"/>
    <dgm:cxn modelId="{4872F767-51D7-411E-8F7B-A87736850D47}" type="presParOf" srcId="{73FB2142-8DA0-49B6-B130-62F615B06C34}" destId="{C95DB3FF-73C9-4DDB-A952-D53B2DEFD662}" srcOrd="2" destOrd="0" presId="urn:microsoft.com/office/officeart/2008/layout/VerticalAccentList"/>
    <dgm:cxn modelId="{9FFBD8C3-6CF5-4EE1-8CB0-A689F0DBE832}" type="presParOf" srcId="{73FB2142-8DA0-49B6-B130-62F615B06C34}" destId="{DF2D19DC-1195-4649-9A9D-51568F04F872}" srcOrd="3" destOrd="0" presId="urn:microsoft.com/office/officeart/2008/layout/VerticalAccentList"/>
    <dgm:cxn modelId="{F44587AE-B090-4067-AE7B-A376CECB4AF8}" type="presParOf" srcId="{73FB2142-8DA0-49B6-B130-62F615B06C34}" destId="{DBE3601C-2CDE-4BE8-BFCF-2C72299530F9}" srcOrd="4" destOrd="0" presId="urn:microsoft.com/office/officeart/2008/layout/VerticalAccentList"/>
    <dgm:cxn modelId="{6DBC95D9-FA0D-48CE-9866-086C82F365D4}" type="presParOf" srcId="{73FB2142-8DA0-49B6-B130-62F615B06C34}" destId="{CEE1EFD7-00E3-45B7-871D-F44A416305B6}" srcOrd="5" destOrd="0" presId="urn:microsoft.com/office/officeart/2008/layout/VerticalAccentList"/>
    <dgm:cxn modelId="{BD5CE3BB-9316-4F15-9D62-E7D4864DFBCD}" type="presParOf" srcId="{73FB2142-8DA0-49B6-B130-62F615B06C34}" destId="{76BA8183-07AE-42D1-9FF2-C1C9CDA87416}" srcOrd="6" destOrd="0" presId="urn:microsoft.com/office/officeart/2008/layout/VerticalAccentList"/>
    <dgm:cxn modelId="{89BE8244-BA19-4DD6-984C-55DBAED6972D}" type="presParOf" srcId="{73FB2142-8DA0-49B6-B130-62F615B06C34}" destId="{DD378CA2-A476-4951-9630-9286057DE8A8}"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0DB0C4-D33C-4457-8B6E-D2287A0CFF9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tr-TR"/>
        </a:p>
      </dgm:t>
    </dgm:pt>
    <dgm:pt modelId="{44628EF6-E9AA-4AF1-9C14-AE1A4938B42A}">
      <dgm:prSet phldrT="[Metin]"/>
      <dgm:spPr/>
      <dgm:t>
        <a:bodyPr/>
        <a:lstStyle/>
        <a:p>
          <a:r>
            <a:rPr lang="tr-TR" dirty="0" smtClean="0">
              <a:solidFill>
                <a:schemeClr val="bg1"/>
              </a:solidFill>
            </a:rPr>
            <a:t>Hedefler</a:t>
          </a:r>
          <a:endParaRPr lang="tr-TR" dirty="0">
            <a:solidFill>
              <a:schemeClr val="bg1"/>
            </a:solidFill>
          </a:endParaRPr>
        </a:p>
      </dgm:t>
    </dgm:pt>
    <dgm:pt modelId="{45110C45-67B1-40C7-A1E1-64E25FB0FD87}" type="parTrans" cxnId="{7BDEDCEB-7A59-464F-860A-E676487A9B25}">
      <dgm:prSet/>
      <dgm:spPr/>
      <dgm:t>
        <a:bodyPr/>
        <a:lstStyle/>
        <a:p>
          <a:endParaRPr lang="tr-TR">
            <a:solidFill>
              <a:schemeClr val="bg1"/>
            </a:solidFill>
          </a:endParaRPr>
        </a:p>
      </dgm:t>
    </dgm:pt>
    <dgm:pt modelId="{41A6D471-5222-4C52-83A0-4F15E64D400F}" type="sibTrans" cxnId="{7BDEDCEB-7A59-464F-860A-E676487A9B25}">
      <dgm:prSet/>
      <dgm:spPr/>
      <dgm:t>
        <a:bodyPr/>
        <a:lstStyle/>
        <a:p>
          <a:endParaRPr lang="tr-TR">
            <a:solidFill>
              <a:schemeClr val="bg1"/>
            </a:solidFill>
          </a:endParaRPr>
        </a:p>
      </dgm:t>
    </dgm:pt>
    <dgm:pt modelId="{5DC026BC-D65E-47CB-84F5-2C569F156AD8}">
      <dgm:prSet phldrT="[Metin]"/>
      <dgm:spPr/>
      <dgm:t>
        <a:bodyPr/>
        <a:lstStyle/>
        <a:p>
          <a:r>
            <a:rPr lang="tr-TR" dirty="0" smtClean="0">
              <a:solidFill>
                <a:schemeClr val="bg1"/>
              </a:solidFill>
            </a:rPr>
            <a:t>Hedeflerin göstergesi olan davranışlar</a:t>
          </a:r>
          <a:endParaRPr lang="tr-TR" dirty="0">
            <a:solidFill>
              <a:schemeClr val="bg1"/>
            </a:solidFill>
          </a:endParaRPr>
        </a:p>
      </dgm:t>
    </dgm:pt>
    <dgm:pt modelId="{43E846F6-E88C-4A2C-88C6-74E06A358BAA}" type="parTrans" cxnId="{3A4AFEA6-6F47-4EE6-8509-337E38BD2B52}">
      <dgm:prSet/>
      <dgm:spPr/>
      <dgm:t>
        <a:bodyPr/>
        <a:lstStyle/>
        <a:p>
          <a:endParaRPr lang="tr-TR">
            <a:solidFill>
              <a:schemeClr val="bg1"/>
            </a:solidFill>
          </a:endParaRPr>
        </a:p>
      </dgm:t>
    </dgm:pt>
    <dgm:pt modelId="{8C2C4B77-DB22-41BC-8671-F5F82DFA72A9}" type="sibTrans" cxnId="{3A4AFEA6-6F47-4EE6-8509-337E38BD2B52}">
      <dgm:prSet/>
      <dgm:spPr/>
      <dgm:t>
        <a:bodyPr/>
        <a:lstStyle/>
        <a:p>
          <a:endParaRPr lang="tr-TR">
            <a:solidFill>
              <a:schemeClr val="bg1"/>
            </a:solidFill>
          </a:endParaRPr>
        </a:p>
      </dgm:t>
    </dgm:pt>
    <dgm:pt modelId="{084D6B64-025C-45F0-8499-913CA1F48970}">
      <dgm:prSet phldrT="[Metin]"/>
      <dgm:spPr/>
      <dgm:t>
        <a:bodyPr/>
        <a:lstStyle/>
        <a:p>
          <a:r>
            <a:rPr lang="tr-TR" dirty="0" smtClean="0">
              <a:solidFill>
                <a:schemeClr val="bg1"/>
              </a:solidFill>
            </a:rPr>
            <a:t>İçerik ve konunun örüntüsü olan üniteler</a:t>
          </a:r>
        </a:p>
      </dgm:t>
    </dgm:pt>
    <dgm:pt modelId="{A681A194-C320-40F9-9687-B86910A970B8}" type="parTrans" cxnId="{3A70ABB6-57C7-4855-B9C2-3C65B9287C2F}">
      <dgm:prSet/>
      <dgm:spPr/>
      <dgm:t>
        <a:bodyPr/>
        <a:lstStyle/>
        <a:p>
          <a:endParaRPr lang="tr-TR">
            <a:solidFill>
              <a:schemeClr val="bg1"/>
            </a:solidFill>
          </a:endParaRPr>
        </a:p>
      </dgm:t>
    </dgm:pt>
    <dgm:pt modelId="{120581CE-7005-4D26-BFB7-13D2E224697B}" type="sibTrans" cxnId="{3A70ABB6-57C7-4855-B9C2-3C65B9287C2F}">
      <dgm:prSet/>
      <dgm:spPr/>
      <dgm:t>
        <a:bodyPr/>
        <a:lstStyle/>
        <a:p>
          <a:endParaRPr lang="tr-TR">
            <a:solidFill>
              <a:schemeClr val="bg1"/>
            </a:solidFill>
          </a:endParaRPr>
        </a:p>
      </dgm:t>
    </dgm:pt>
    <dgm:pt modelId="{C3441715-57A8-4C56-AF82-F73043F4EA54}">
      <dgm:prSet phldrT="[Metin]"/>
      <dgm:spPr/>
      <dgm:t>
        <a:bodyPr/>
        <a:lstStyle/>
        <a:p>
          <a:r>
            <a:rPr lang="tr-TR" dirty="0" smtClean="0">
              <a:solidFill>
                <a:schemeClr val="bg1"/>
              </a:solidFill>
            </a:rPr>
            <a:t>Her davranışı öğrencilerin her birine kazandıracak eğitim durumları</a:t>
          </a:r>
        </a:p>
      </dgm:t>
    </dgm:pt>
    <dgm:pt modelId="{8C3C753F-AB93-410C-AC39-B678276FFF5D}" type="parTrans" cxnId="{0635AA77-3948-4E61-8AB1-231B47506894}">
      <dgm:prSet/>
      <dgm:spPr/>
      <dgm:t>
        <a:bodyPr/>
        <a:lstStyle/>
        <a:p>
          <a:endParaRPr lang="tr-TR">
            <a:solidFill>
              <a:schemeClr val="bg1"/>
            </a:solidFill>
          </a:endParaRPr>
        </a:p>
      </dgm:t>
    </dgm:pt>
    <dgm:pt modelId="{0459FAEA-AEE1-49B8-BC83-BC26BE44E646}" type="sibTrans" cxnId="{0635AA77-3948-4E61-8AB1-231B47506894}">
      <dgm:prSet/>
      <dgm:spPr/>
      <dgm:t>
        <a:bodyPr/>
        <a:lstStyle/>
        <a:p>
          <a:endParaRPr lang="tr-TR">
            <a:solidFill>
              <a:schemeClr val="bg1"/>
            </a:solidFill>
          </a:endParaRPr>
        </a:p>
      </dgm:t>
    </dgm:pt>
    <dgm:pt modelId="{721057EA-2F83-497B-8CF2-21BC0A4DB639}">
      <dgm:prSet phldrT="[Metin]"/>
      <dgm:spPr/>
      <dgm:t>
        <a:bodyPr/>
        <a:lstStyle/>
        <a:p>
          <a:r>
            <a:rPr lang="tr-TR" dirty="0" smtClean="0">
              <a:solidFill>
                <a:schemeClr val="bg1"/>
              </a:solidFill>
            </a:rPr>
            <a:t>Öğrencilerin davranışı kazanıp kazanmadığını kazandıysa ne derece kazandığını yoklayan sınama durumları</a:t>
          </a:r>
        </a:p>
      </dgm:t>
    </dgm:pt>
    <dgm:pt modelId="{AD21083C-1F96-48E7-ACE2-53DE7C9A6070}" type="parTrans" cxnId="{7A968D77-7B74-49DA-87DA-067D1207F7CF}">
      <dgm:prSet/>
      <dgm:spPr/>
      <dgm:t>
        <a:bodyPr/>
        <a:lstStyle/>
        <a:p>
          <a:endParaRPr lang="tr-TR">
            <a:solidFill>
              <a:schemeClr val="bg1"/>
            </a:solidFill>
          </a:endParaRPr>
        </a:p>
      </dgm:t>
    </dgm:pt>
    <dgm:pt modelId="{DC83F6A4-498B-4F39-9428-B8CF1885F7BD}" type="sibTrans" cxnId="{7A968D77-7B74-49DA-87DA-067D1207F7CF}">
      <dgm:prSet/>
      <dgm:spPr/>
      <dgm:t>
        <a:bodyPr/>
        <a:lstStyle/>
        <a:p>
          <a:endParaRPr lang="tr-TR">
            <a:solidFill>
              <a:schemeClr val="bg1"/>
            </a:solidFill>
          </a:endParaRPr>
        </a:p>
      </dgm:t>
    </dgm:pt>
    <dgm:pt modelId="{7BEC48CA-EDC0-4D46-8BF7-601F3A8142A9}" type="pres">
      <dgm:prSet presAssocID="{C50DB0C4-D33C-4457-8B6E-D2287A0CFF98}" presName="outerComposite" presStyleCnt="0">
        <dgm:presLayoutVars>
          <dgm:chMax val="5"/>
          <dgm:dir/>
          <dgm:resizeHandles val="exact"/>
        </dgm:presLayoutVars>
      </dgm:prSet>
      <dgm:spPr/>
      <dgm:t>
        <a:bodyPr/>
        <a:lstStyle/>
        <a:p>
          <a:endParaRPr lang="tr-TR"/>
        </a:p>
      </dgm:t>
    </dgm:pt>
    <dgm:pt modelId="{F1B4B21D-81B3-44A7-9317-88ACEE0513DB}" type="pres">
      <dgm:prSet presAssocID="{C50DB0C4-D33C-4457-8B6E-D2287A0CFF98}" presName="dummyMaxCanvas" presStyleCnt="0">
        <dgm:presLayoutVars/>
      </dgm:prSet>
      <dgm:spPr/>
    </dgm:pt>
    <dgm:pt modelId="{615B2038-D944-4B37-9C43-6C1015BEA6CA}" type="pres">
      <dgm:prSet presAssocID="{C50DB0C4-D33C-4457-8B6E-D2287A0CFF98}" presName="FiveNodes_1" presStyleLbl="node1" presStyleIdx="0" presStyleCnt="5">
        <dgm:presLayoutVars>
          <dgm:bulletEnabled val="1"/>
        </dgm:presLayoutVars>
      </dgm:prSet>
      <dgm:spPr/>
      <dgm:t>
        <a:bodyPr/>
        <a:lstStyle/>
        <a:p>
          <a:endParaRPr lang="tr-TR"/>
        </a:p>
      </dgm:t>
    </dgm:pt>
    <dgm:pt modelId="{6D76F000-6687-446E-8391-18DDC3057A5E}" type="pres">
      <dgm:prSet presAssocID="{C50DB0C4-D33C-4457-8B6E-D2287A0CFF98}" presName="FiveNodes_2" presStyleLbl="node1" presStyleIdx="1" presStyleCnt="5">
        <dgm:presLayoutVars>
          <dgm:bulletEnabled val="1"/>
        </dgm:presLayoutVars>
      </dgm:prSet>
      <dgm:spPr/>
      <dgm:t>
        <a:bodyPr/>
        <a:lstStyle/>
        <a:p>
          <a:endParaRPr lang="tr-TR"/>
        </a:p>
      </dgm:t>
    </dgm:pt>
    <dgm:pt modelId="{BF53F30A-C7E4-4376-8A39-9230888FD438}" type="pres">
      <dgm:prSet presAssocID="{C50DB0C4-D33C-4457-8B6E-D2287A0CFF98}" presName="FiveNodes_3" presStyleLbl="node1" presStyleIdx="2" presStyleCnt="5">
        <dgm:presLayoutVars>
          <dgm:bulletEnabled val="1"/>
        </dgm:presLayoutVars>
      </dgm:prSet>
      <dgm:spPr/>
      <dgm:t>
        <a:bodyPr/>
        <a:lstStyle/>
        <a:p>
          <a:endParaRPr lang="tr-TR"/>
        </a:p>
      </dgm:t>
    </dgm:pt>
    <dgm:pt modelId="{ADCDD27B-AC3D-4ED4-9EF0-462A81663F24}" type="pres">
      <dgm:prSet presAssocID="{C50DB0C4-D33C-4457-8B6E-D2287A0CFF98}" presName="FiveNodes_4" presStyleLbl="node1" presStyleIdx="3" presStyleCnt="5">
        <dgm:presLayoutVars>
          <dgm:bulletEnabled val="1"/>
        </dgm:presLayoutVars>
      </dgm:prSet>
      <dgm:spPr/>
      <dgm:t>
        <a:bodyPr/>
        <a:lstStyle/>
        <a:p>
          <a:endParaRPr lang="tr-TR"/>
        </a:p>
      </dgm:t>
    </dgm:pt>
    <dgm:pt modelId="{351958B2-F4A2-47BC-AF28-ADD3D8D87050}" type="pres">
      <dgm:prSet presAssocID="{C50DB0C4-D33C-4457-8B6E-D2287A0CFF98}" presName="FiveNodes_5" presStyleLbl="node1" presStyleIdx="4" presStyleCnt="5">
        <dgm:presLayoutVars>
          <dgm:bulletEnabled val="1"/>
        </dgm:presLayoutVars>
      </dgm:prSet>
      <dgm:spPr/>
      <dgm:t>
        <a:bodyPr/>
        <a:lstStyle/>
        <a:p>
          <a:endParaRPr lang="tr-TR"/>
        </a:p>
      </dgm:t>
    </dgm:pt>
    <dgm:pt modelId="{4FAA8A8D-BFA2-4343-9A63-A78D91F3029C}" type="pres">
      <dgm:prSet presAssocID="{C50DB0C4-D33C-4457-8B6E-D2287A0CFF98}" presName="FiveConn_1-2" presStyleLbl="fgAccFollowNode1" presStyleIdx="0" presStyleCnt="4">
        <dgm:presLayoutVars>
          <dgm:bulletEnabled val="1"/>
        </dgm:presLayoutVars>
      </dgm:prSet>
      <dgm:spPr/>
      <dgm:t>
        <a:bodyPr/>
        <a:lstStyle/>
        <a:p>
          <a:endParaRPr lang="tr-TR"/>
        </a:p>
      </dgm:t>
    </dgm:pt>
    <dgm:pt modelId="{F2F3136B-6349-48D2-B13E-6CDE59570AB0}" type="pres">
      <dgm:prSet presAssocID="{C50DB0C4-D33C-4457-8B6E-D2287A0CFF98}" presName="FiveConn_2-3" presStyleLbl="fgAccFollowNode1" presStyleIdx="1" presStyleCnt="4">
        <dgm:presLayoutVars>
          <dgm:bulletEnabled val="1"/>
        </dgm:presLayoutVars>
      </dgm:prSet>
      <dgm:spPr/>
      <dgm:t>
        <a:bodyPr/>
        <a:lstStyle/>
        <a:p>
          <a:endParaRPr lang="tr-TR"/>
        </a:p>
      </dgm:t>
    </dgm:pt>
    <dgm:pt modelId="{0D2C2D01-C0DE-4F77-B06B-BCF9B132FC8C}" type="pres">
      <dgm:prSet presAssocID="{C50DB0C4-D33C-4457-8B6E-D2287A0CFF98}" presName="FiveConn_3-4" presStyleLbl="fgAccFollowNode1" presStyleIdx="2" presStyleCnt="4">
        <dgm:presLayoutVars>
          <dgm:bulletEnabled val="1"/>
        </dgm:presLayoutVars>
      </dgm:prSet>
      <dgm:spPr/>
      <dgm:t>
        <a:bodyPr/>
        <a:lstStyle/>
        <a:p>
          <a:endParaRPr lang="tr-TR"/>
        </a:p>
      </dgm:t>
    </dgm:pt>
    <dgm:pt modelId="{E1FB74FB-4C19-44F4-A959-31E9EA4ED566}" type="pres">
      <dgm:prSet presAssocID="{C50DB0C4-D33C-4457-8B6E-D2287A0CFF98}" presName="FiveConn_4-5" presStyleLbl="fgAccFollowNode1" presStyleIdx="3" presStyleCnt="4">
        <dgm:presLayoutVars>
          <dgm:bulletEnabled val="1"/>
        </dgm:presLayoutVars>
      </dgm:prSet>
      <dgm:spPr/>
      <dgm:t>
        <a:bodyPr/>
        <a:lstStyle/>
        <a:p>
          <a:endParaRPr lang="tr-TR"/>
        </a:p>
      </dgm:t>
    </dgm:pt>
    <dgm:pt modelId="{9680709E-595A-47B9-8B6F-AB8749E9A5DE}" type="pres">
      <dgm:prSet presAssocID="{C50DB0C4-D33C-4457-8B6E-D2287A0CFF98}" presName="FiveNodes_1_text" presStyleLbl="node1" presStyleIdx="4" presStyleCnt="5">
        <dgm:presLayoutVars>
          <dgm:bulletEnabled val="1"/>
        </dgm:presLayoutVars>
      </dgm:prSet>
      <dgm:spPr/>
      <dgm:t>
        <a:bodyPr/>
        <a:lstStyle/>
        <a:p>
          <a:endParaRPr lang="tr-TR"/>
        </a:p>
      </dgm:t>
    </dgm:pt>
    <dgm:pt modelId="{206439AA-32D5-46DD-BE83-BF0E6FC1EB6E}" type="pres">
      <dgm:prSet presAssocID="{C50DB0C4-D33C-4457-8B6E-D2287A0CFF98}" presName="FiveNodes_2_text" presStyleLbl="node1" presStyleIdx="4" presStyleCnt="5">
        <dgm:presLayoutVars>
          <dgm:bulletEnabled val="1"/>
        </dgm:presLayoutVars>
      </dgm:prSet>
      <dgm:spPr/>
      <dgm:t>
        <a:bodyPr/>
        <a:lstStyle/>
        <a:p>
          <a:endParaRPr lang="tr-TR"/>
        </a:p>
      </dgm:t>
    </dgm:pt>
    <dgm:pt modelId="{8F165160-B10A-4866-B264-233EFF76A3B0}" type="pres">
      <dgm:prSet presAssocID="{C50DB0C4-D33C-4457-8B6E-D2287A0CFF98}" presName="FiveNodes_3_text" presStyleLbl="node1" presStyleIdx="4" presStyleCnt="5">
        <dgm:presLayoutVars>
          <dgm:bulletEnabled val="1"/>
        </dgm:presLayoutVars>
      </dgm:prSet>
      <dgm:spPr/>
      <dgm:t>
        <a:bodyPr/>
        <a:lstStyle/>
        <a:p>
          <a:endParaRPr lang="tr-TR"/>
        </a:p>
      </dgm:t>
    </dgm:pt>
    <dgm:pt modelId="{197C07C9-24A2-4525-97EE-C66D4397E60D}" type="pres">
      <dgm:prSet presAssocID="{C50DB0C4-D33C-4457-8B6E-D2287A0CFF98}" presName="FiveNodes_4_text" presStyleLbl="node1" presStyleIdx="4" presStyleCnt="5">
        <dgm:presLayoutVars>
          <dgm:bulletEnabled val="1"/>
        </dgm:presLayoutVars>
      </dgm:prSet>
      <dgm:spPr/>
      <dgm:t>
        <a:bodyPr/>
        <a:lstStyle/>
        <a:p>
          <a:endParaRPr lang="tr-TR"/>
        </a:p>
      </dgm:t>
    </dgm:pt>
    <dgm:pt modelId="{34F55123-1157-494A-AB3F-3485D3E144DD}" type="pres">
      <dgm:prSet presAssocID="{C50DB0C4-D33C-4457-8B6E-D2287A0CFF98}" presName="FiveNodes_5_text" presStyleLbl="node1" presStyleIdx="4" presStyleCnt="5">
        <dgm:presLayoutVars>
          <dgm:bulletEnabled val="1"/>
        </dgm:presLayoutVars>
      </dgm:prSet>
      <dgm:spPr/>
      <dgm:t>
        <a:bodyPr/>
        <a:lstStyle/>
        <a:p>
          <a:endParaRPr lang="tr-TR"/>
        </a:p>
      </dgm:t>
    </dgm:pt>
  </dgm:ptLst>
  <dgm:cxnLst>
    <dgm:cxn modelId="{7BDEDCEB-7A59-464F-860A-E676487A9B25}" srcId="{C50DB0C4-D33C-4457-8B6E-D2287A0CFF98}" destId="{44628EF6-E9AA-4AF1-9C14-AE1A4938B42A}" srcOrd="0" destOrd="0" parTransId="{45110C45-67B1-40C7-A1E1-64E25FB0FD87}" sibTransId="{41A6D471-5222-4C52-83A0-4F15E64D400F}"/>
    <dgm:cxn modelId="{E53A8DCD-3AB3-48A5-9510-928A0D5DC41A}" type="presOf" srcId="{C50DB0C4-D33C-4457-8B6E-D2287A0CFF98}" destId="{7BEC48CA-EDC0-4D46-8BF7-601F3A8142A9}" srcOrd="0" destOrd="0" presId="urn:microsoft.com/office/officeart/2005/8/layout/vProcess5"/>
    <dgm:cxn modelId="{CA97E3E0-AE52-47E2-913E-288B8F8BC173}" type="presOf" srcId="{C3441715-57A8-4C56-AF82-F73043F4EA54}" destId="{197C07C9-24A2-4525-97EE-C66D4397E60D}" srcOrd="1" destOrd="0" presId="urn:microsoft.com/office/officeart/2005/8/layout/vProcess5"/>
    <dgm:cxn modelId="{90019DB2-C6E4-4D9B-9F70-F82579DA7A8E}" type="presOf" srcId="{41A6D471-5222-4C52-83A0-4F15E64D400F}" destId="{4FAA8A8D-BFA2-4343-9A63-A78D91F3029C}" srcOrd="0" destOrd="0" presId="urn:microsoft.com/office/officeart/2005/8/layout/vProcess5"/>
    <dgm:cxn modelId="{3A4AFEA6-6F47-4EE6-8509-337E38BD2B52}" srcId="{C50DB0C4-D33C-4457-8B6E-D2287A0CFF98}" destId="{5DC026BC-D65E-47CB-84F5-2C569F156AD8}" srcOrd="1" destOrd="0" parTransId="{43E846F6-E88C-4A2C-88C6-74E06A358BAA}" sibTransId="{8C2C4B77-DB22-41BC-8671-F5F82DFA72A9}"/>
    <dgm:cxn modelId="{EA05FBAA-B67F-4CC5-BEA7-2C4D7193B753}" type="presOf" srcId="{0459FAEA-AEE1-49B8-BC83-BC26BE44E646}" destId="{E1FB74FB-4C19-44F4-A959-31E9EA4ED566}" srcOrd="0" destOrd="0" presId="urn:microsoft.com/office/officeart/2005/8/layout/vProcess5"/>
    <dgm:cxn modelId="{D4A7C085-5373-4D3D-A9FE-19FD41A70986}" type="presOf" srcId="{5DC026BC-D65E-47CB-84F5-2C569F156AD8}" destId="{206439AA-32D5-46DD-BE83-BF0E6FC1EB6E}" srcOrd="1" destOrd="0" presId="urn:microsoft.com/office/officeart/2005/8/layout/vProcess5"/>
    <dgm:cxn modelId="{B067711D-CCA0-496A-9E4A-D83601EC80A3}" type="presOf" srcId="{120581CE-7005-4D26-BFB7-13D2E224697B}" destId="{0D2C2D01-C0DE-4F77-B06B-BCF9B132FC8C}" srcOrd="0" destOrd="0" presId="urn:microsoft.com/office/officeart/2005/8/layout/vProcess5"/>
    <dgm:cxn modelId="{174624F8-8475-4289-AB58-C1D57F243FC5}" type="presOf" srcId="{44628EF6-E9AA-4AF1-9C14-AE1A4938B42A}" destId="{9680709E-595A-47B9-8B6F-AB8749E9A5DE}" srcOrd="1" destOrd="0" presId="urn:microsoft.com/office/officeart/2005/8/layout/vProcess5"/>
    <dgm:cxn modelId="{80C663E5-CDA2-4C7F-A8A6-C20813FFDDFD}" type="presOf" srcId="{721057EA-2F83-497B-8CF2-21BC0A4DB639}" destId="{34F55123-1157-494A-AB3F-3485D3E144DD}" srcOrd="1" destOrd="0" presId="urn:microsoft.com/office/officeart/2005/8/layout/vProcess5"/>
    <dgm:cxn modelId="{B9E426BD-9F04-4E92-BB62-4C6F9A204BC5}" type="presOf" srcId="{084D6B64-025C-45F0-8499-913CA1F48970}" destId="{8F165160-B10A-4866-B264-233EFF76A3B0}" srcOrd="1" destOrd="0" presId="urn:microsoft.com/office/officeart/2005/8/layout/vProcess5"/>
    <dgm:cxn modelId="{6DCC04AA-B013-44FC-B9A1-3223A8EE191F}" type="presOf" srcId="{C3441715-57A8-4C56-AF82-F73043F4EA54}" destId="{ADCDD27B-AC3D-4ED4-9EF0-462A81663F24}" srcOrd="0" destOrd="0" presId="urn:microsoft.com/office/officeart/2005/8/layout/vProcess5"/>
    <dgm:cxn modelId="{3D429316-CE6C-46E1-82EE-FD48D497E074}" type="presOf" srcId="{44628EF6-E9AA-4AF1-9C14-AE1A4938B42A}" destId="{615B2038-D944-4B37-9C43-6C1015BEA6CA}" srcOrd="0" destOrd="0" presId="urn:microsoft.com/office/officeart/2005/8/layout/vProcess5"/>
    <dgm:cxn modelId="{7A968D77-7B74-49DA-87DA-067D1207F7CF}" srcId="{C50DB0C4-D33C-4457-8B6E-D2287A0CFF98}" destId="{721057EA-2F83-497B-8CF2-21BC0A4DB639}" srcOrd="4" destOrd="0" parTransId="{AD21083C-1F96-48E7-ACE2-53DE7C9A6070}" sibTransId="{DC83F6A4-498B-4F39-9428-B8CF1885F7BD}"/>
    <dgm:cxn modelId="{B2BA334F-067B-4929-9B0D-4B29753EE423}" type="presOf" srcId="{721057EA-2F83-497B-8CF2-21BC0A4DB639}" destId="{351958B2-F4A2-47BC-AF28-ADD3D8D87050}" srcOrd="0" destOrd="0" presId="urn:microsoft.com/office/officeart/2005/8/layout/vProcess5"/>
    <dgm:cxn modelId="{0635AA77-3948-4E61-8AB1-231B47506894}" srcId="{C50DB0C4-D33C-4457-8B6E-D2287A0CFF98}" destId="{C3441715-57A8-4C56-AF82-F73043F4EA54}" srcOrd="3" destOrd="0" parTransId="{8C3C753F-AB93-410C-AC39-B678276FFF5D}" sibTransId="{0459FAEA-AEE1-49B8-BC83-BC26BE44E646}"/>
    <dgm:cxn modelId="{0794CEFF-B6F0-4F07-A98D-2AE7AC260007}" type="presOf" srcId="{5DC026BC-D65E-47CB-84F5-2C569F156AD8}" destId="{6D76F000-6687-446E-8391-18DDC3057A5E}" srcOrd="0" destOrd="0" presId="urn:microsoft.com/office/officeart/2005/8/layout/vProcess5"/>
    <dgm:cxn modelId="{1A4F0820-DF05-4241-AA42-84A80B554731}" type="presOf" srcId="{8C2C4B77-DB22-41BC-8671-F5F82DFA72A9}" destId="{F2F3136B-6349-48D2-B13E-6CDE59570AB0}" srcOrd="0" destOrd="0" presId="urn:microsoft.com/office/officeart/2005/8/layout/vProcess5"/>
    <dgm:cxn modelId="{3A70ABB6-57C7-4855-B9C2-3C65B9287C2F}" srcId="{C50DB0C4-D33C-4457-8B6E-D2287A0CFF98}" destId="{084D6B64-025C-45F0-8499-913CA1F48970}" srcOrd="2" destOrd="0" parTransId="{A681A194-C320-40F9-9687-B86910A970B8}" sibTransId="{120581CE-7005-4D26-BFB7-13D2E224697B}"/>
    <dgm:cxn modelId="{A8B50CAA-AFEC-4938-BDFB-F3D6FD73797B}" type="presOf" srcId="{084D6B64-025C-45F0-8499-913CA1F48970}" destId="{BF53F30A-C7E4-4376-8A39-9230888FD438}" srcOrd="0" destOrd="0" presId="urn:microsoft.com/office/officeart/2005/8/layout/vProcess5"/>
    <dgm:cxn modelId="{2A2EEFD6-76F7-4834-8A9D-B5BDACD7B964}" type="presParOf" srcId="{7BEC48CA-EDC0-4D46-8BF7-601F3A8142A9}" destId="{F1B4B21D-81B3-44A7-9317-88ACEE0513DB}" srcOrd="0" destOrd="0" presId="urn:microsoft.com/office/officeart/2005/8/layout/vProcess5"/>
    <dgm:cxn modelId="{17A16B94-8487-404E-890E-6021A287B1E6}" type="presParOf" srcId="{7BEC48CA-EDC0-4D46-8BF7-601F3A8142A9}" destId="{615B2038-D944-4B37-9C43-6C1015BEA6CA}" srcOrd="1" destOrd="0" presId="urn:microsoft.com/office/officeart/2005/8/layout/vProcess5"/>
    <dgm:cxn modelId="{1AEB0240-B073-45EB-9FC3-7764645F9DD4}" type="presParOf" srcId="{7BEC48CA-EDC0-4D46-8BF7-601F3A8142A9}" destId="{6D76F000-6687-446E-8391-18DDC3057A5E}" srcOrd="2" destOrd="0" presId="urn:microsoft.com/office/officeart/2005/8/layout/vProcess5"/>
    <dgm:cxn modelId="{BC2993B3-183B-418F-ACBC-44ABBDA42665}" type="presParOf" srcId="{7BEC48CA-EDC0-4D46-8BF7-601F3A8142A9}" destId="{BF53F30A-C7E4-4376-8A39-9230888FD438}" srcOrd="3" destOrd="0" presId="urn:microsoft.com/office/officeart/2005/8/layout/vProcess5"/>
    <dgm:cxn modelId="{422CA2B3-047A-4783-A57C-5B3A7EBF3F75}" type="presParOf" srcId="{7BEC48CA-EDC0-4D46-8BF7-601F3A8142A9}" destId="{ADCDD27B-AC3D-4ED4-9EF0-462A81663F24}" srcOrd="4" destOrd="0" presId="urn:microsoft.com/office/officeart/2005/8/layout/vProcess5"/>
    <dgm:cxn modelId="{5A2E917E-73D3-4C19-A4C1-E38C921ACB7B}" type="presParOf" srcId="{7BEC48CA-EDC0-4D46-8BF7-601F3A8142A9}" destId="{351958B2-F4A2-47BC-AF28-ADD3D8D87050}" srcOrd="5" destOrd="0" presId="urn:microsoft.com/office/officeart/2005/8/layout/vProcess5"/>
    <dgm:cxn modelId="{F4016BB2-6D25-481B-B311-B271FFC3017B}" type="presParOf" srcId="{7BEC48CA-EDC0-4D46-8BF7-601F3A8142A9}" destId="{4FAA8A8D-BFA2-4343-9A63-A78D91F3029C}" srcOrd="6" destOrd="0" presId="urn:microsoft.com/office/officeart/2005/8/layout/vProcess5"/>
    <dgm:cxn modelId="{266FE52B-6C66-44DC-B777-F46FAEC6799B}" type="presParOf" srcId="{7BEC48CA-EDC0-4D46-8BF7-601F3A8142A9}" destId="{F2F3136B-6349-48D2-B13E-6CDE59570AB0}" srcOrd="7" destOrd="0" presId="urn:microsoft.com/office/officeart/2005/8/layout/vProcess5"/>
    <dgm:cxn modelId="{EB4E7A8A-2109-407D-8FE6-4F6FAC4B4902}" type="presParOf" srcId="{7BEC48CA-EDC0-4D46-8BF7-601F3A8142A9}" destId="{0D2C2D01-C0DE-4F77-B06B-BCF9B132FC8C}" srcOrd="8" destOrd="0" presId="urn:microsoft.com/office/officeart/2005/8/layout/vProcess5"/>
    <dgm:cxn modelId="{3A270F5F-5166-49C8-94E5-E68F019E7B19}" type="presParOf" srcId="{7BEC48CA-EDC0-4D46-8BF7-601F3A8142A9}" destId="{E1FB74FB-4C19-44F4-A959-31E9EA4ED566}" srcOrd="9" destOrd="0" presId="urn:microsoft.com/office/officeart/2005/8/layout/vProcess5"/>
    <dgm:cxn modelId="{D0582769-A37E-44E5-A634-D9E388E92581}" type="presParOf" srcId="{7BEC48CA-EDC0-4D46-8BF7-601F3A8142A9}" destId="{9680709E-595A-47B9-8B6F-AB8749E9A5DE}" srcOrd="10" destOrd="0" presId="urn:microsoft.com/office/officeart/2005/8/layout/vProcess5"/>
    <dgm:cxn modelId="{1155620E-D563-456F-8AC3-D52DC617DB91}" type="presParOf" srcId="{7BEC48CA-EDC0-4D46-8BF7-601F3A8142A9}" destId="{206439AA-32D5-46DD-BE83-BF0E6FC1EB6E}" srcOrd="11" destOrd="0" presId="urn:microsoft.com/office/officeart/2005/8/layout/vProcess5"/>
    <dgm:cxn modelId="{33A7C51F-8D9F-43BA-BD9F-A56294B95B60}" type="presParOf" srcId="{7BEC48CA-EDC0-4D46-8BF7-601F3A8142A9}" destId="{8F165160-B10A-4866-B264-233EFF76A3B0}" srcOrd="12" destOrd="0" presId="urn:microsoft.com/office/officeart/2005/8/layout/vProcess5"/>
    <dgm:cxn modelId="{4D3857B8-E838-4987-9A30-370EEE093DAF}" type="presParOf" srcId="{7BEC48CA-EDC0-4D46-8BF7-601F3A8142A9}" destId="{197C07C9-24A2-4525-97EE-C66D4397E60D}" srcOrd="13" destOrd="0" presId="urn:microsoft.com/office/officeart/2005/8/layout/vProcess5"/>
    <dgm:cxn modelId="{EA096040-721D-4AEB-92EC-CC4559C3ACCD}" type="presParOf" srcId="{7BEC48CA-EDC0-4D46-8BF7-601F3A8142A9}" destId="{34F55123-1157-494A-AB3F-3485D3E144D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FBA9C-8C0E-4708-A026-9547E9D41D4E}">
      <dsp:nvSpPr>
        <dsp:cNvPr id="0" name=""/>
        <dsp:cNvSpPr/>
      </dsp:nvSpPr>
      <dsp:spPr>
        <a:xfrm>
          <a:off x="5132289" y="1899654"/>
          <a:ext cx="1927420" cy="185779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latin typeface="Times New Roman" pitchFamily="18" charset="0"/>
            </a:rPr>
            <a:t>Eğitim bir süreçtir.</a:t>
          </a:r>
          <a:endParaRPr lang="tr-TR" sz="2900" b="1" kern="1200" dirty="0">
            <a:solidFill>
              <a:schemeClr val="bg1"/>
            </a:solidFill>
          </a:endParaRPr>
        </a:p>
      </dsp:txBody>
      <dsp:txXfrm>
        <a:off x="5414553" y="2171722"/>
        <a:ext cx="1362892" cy="1313658"/>
      </dsp:txXfrm>
    </dsp:sp>
    <dsp:sp modelId="{B80C4BA6-A6CE-44C6-AF6E-79B8AECF6E76}">
      <dsp:nvSpPr>
        <dsp:cNvPr id="0" name=""/>
        <dsp:cNvSpPr/>
      </dsp:nvSpPr>
      <dsp:spPr>
        <a:xfrm rot="11394270">
          <a:off x="5000480" y="2638658"/>
          <a:ext cx="148348" cy="23115"/>
        </a:xfrm>
        <a:custGeom>
          <a:avLst/>
          <a:gdLst/>
          <a:ahLst/>
          <a:cxnLst/>
          <a:rect l="0" t="0" r="0" b="0"/>
          <a:pathLst>
            <a:path>
              <a:moveTo>
                <a:pt x="0" y="11557"/>
              </a:moveTo>
              <a:lnTo>
                <a:pt x="148348" y="1155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bg1"/>
            </a:solidFill>
          </a:endParaRPr>
        </a:p>
      </dsp:txBody>
      <dsp:txXfrm rot="10800000">
        <a:off x="5070946" y="2646506"/>
        <a:ext cx="7417" cy="7417"/>
      </dsp:txXfrm>
    </dsp:sp>
    <dsp:sp modelId="{42ABE51D-F352-46DE-9898-420F7CFBA99E}">
      <dsp:nvSpPr>
        <dsp:cNvPr id="0" name=""/>
        <dsp:cNvSpPr/>
      </dsp:nvSpPr>
      <dsp:spPr>
        <a:xfrm>
          <a:off x="2223656" y="1229145"/>
          <a:ext cx="2807844" cy="233679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latin typeface="Times New Roman" pitchFamily="18" charset="0"/>
            </a:rPr>
            <a:t>Eğitim sonucunda bireyde davranış değişikliği meydana gelir.</a:t>
          </a:r>
          <a:endParaRPr lang="tr-TR" sz="2000" b="1" kern="1200" dirty="0">
            <a:solidFill>
              <a:schemeClr val="bg1"/>
            </a:solidFill>
          </a:endParaRPr>
        </a:p>
      </dsp:txBody>
      <dsp:txXfrm>
        <a:off x="2634855" y="1571361"/>
        <a:ext cx="1985446" cy="1652364"/>
      </dsp:txXfrm>
    </dsp:sp>
    <dsp:sp modelId="{EBA240F0-9DFE-4571-AAEB-DBB8E32A5B33}">
      <dsp:nvSpPr>
        <dsp:cNvPr id="0" name=""/>
        <dsp:cNvSpPr/>
      </dsp:nvSpPr>
      <dsp:spPr>
        <a:xfrm rot="512406">
          <a:off x="7046437" y="2983904"/>
          <a:ext cx="322127" cy="23115"/>
        </a:xfrm>
        <a:custGeom>
          <a:avLst/>
          <a:gdLst/>
          <a:ahLst/>
          <a:cxnLst/>
          <a:rect l="0" t="0" r="0" b="0"/>
          <a:pathLst>
            <a:path>
              <a:moveTo>
                <a:pt x="0" y="11557"/>
              </a:moveTo>
              <a:lnTo>
                <a:pt x="322127" y="1155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bg1"/>
            </a:solidFill>
          </a:endParaRPr>
        </a:p>
      </dsp:txBody>
      <dsp:txXfrm>
        <a:off x="7199447" y="2987408"/>
        <a:ext cx="16106" cy="16106"/>
      </dsp:txXfrm>
    </dsp:sp>
    <dsp:sp modelId="{FF30DE52-4FC7-482C-ADCC-69B6A703204F}">
      <dsp:nvSpPr>
        <dsp:cNvPr id="0" name=""/>
        <dsp:cNvSpPr/>
      </dsp:nvSpPr>
      <dsp:spPr>
        <a:xfrm>
          <a:off x="7351104" y="2044075"/>
          <a:ext cx="2478693" cy="2318118"/>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latin typeface="Times New Roman" pitchFamily="18" charset="0"/>
            </a:rPr>
            <a:t>Davranış değişikliği bireyin yaşantıları sonucu meydana gelir.</a:t>
          </a:r>
          <a:endParaRPr lang="tr-TR" sz="2000" b="1" kern="1200" dirty="0">
            <a:solidFill>
              <a:schemeClr val="bg1"/>
            </a:solidFill>
          </a:endParaRPr>
        </a:p>
      </dsp:txBody>
      <dsp:txXfrm>
        <a:off x="7714100" y="2383556"/>
        <a:ext cx="1752701" cy="1639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BE961706-F5D6-4CC9-A35D-A64363CD31E7}" type="datetimeFigureOut">
              <a:rPr lang="en-US"/>
              <a:t>11/28/2017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48A5D-379A-4C9D-A4B6-977142255B2D}" type="slidenum">
              <a:rPr lang="en-US"/>
              <a:t>‹#›</a:t>
            </a:fld>
            <a:endParaRPr lang="en-US"/>
          </a:p>
        </p:txBody>
      </p:sp>
    </p:spTree>
    <p:extLst>
      <p:ext uri="{BB962C8B-B14F-4D97-AF65-F5344CB8AC3E}">
        <p14:creationId xmlns:p14="http://schemas.microsoft.com/office/powerpoint/2010/main" val="278251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48A5D-379A-4C9D-A4B6-977142255B2D}" type="slidenum">
              <a:rPr lang="en-US"/>
              <a:t>1</a:t>
            </a:fld>
            <a:endParaRPr lang="en-US"/>
          </a:p>
        </p:txBody>
      </p:sp>
    </p:spTree>
    <p:extLst>
      <p:ext uri="{BB962C8B-B14F-4D97-AF65-F5344CB8AC3E}">
        <p14:creationId xmlns:p14="http://schemas.microsoft.com/office/powerpoint/2010/main" val="2978844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Resmi söylem değişim ve reform için referanslarla belgelerle(tavsiyelerle) doludur ama bu uygun önerilerin çoğu öğretmenlerin değerlerinde yada inançlarında çok az değişim sağlıyor.  Gerçek değişim için okul kültürünün değişmesi gerekir. Bir değişim görevlisi olarak öğretmenlerin eğitimi yada hazırlanması çok kritik bir görevdir fakat bu çoğunluklu göz ardı edilen yok sayılan bir husus. O beden eğitimi öğretmeni programlarını öğretmenlerin gelişimi üzerinde bu dar odağın dışına çıkılması gerekiyor. . Bir değişim görevlisi olarak öğretmenlerin eğitimi yada hazırlanması çok kritik bir görevdir fakat bu çoğunluklu göz ardı edilen yok sayılan bir husus. O beden eğitimi öğretmeni programlarını öğretmenlerin gelişimi üzerinde bu dar odağın dışına çıkılması gerekiyor</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öğretmen gelişimi eğitim reformu için çok anahtar bir role sahiptir. </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14</a:t>
            </a:fld>
            <a:endParaRPr lang="en-US"/>
          </a:p>
        </p:txBody>
      </p:sp>
    </p:spTree>
    <p:extLst>
      <p:ext uri="{BB962C8B-B14F-4D97-AF65-F5344CB8AC3E}">
        <p14:creationId xmlns:p14="http://schemas.microsoft.com/office/powerpoint/2010/main" val="4209420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Resmi söylem değişim ve reform için referanslarla belgelerle(tavsiyelerle) doludur ama bu uygun önerilerin çoğu öğretmenlerin değerlerinde yada inançlarında çok az değişim sağlıyor.  Gerçek değişim için okul kültürünün değişmesi gerekir. Bir değişim görevlisi olarak öğretmenlerin eğitimi yada hazırlanması çok kritik bir görevdir fakat bu çoğunluklu göz ardı edilen </a:t>
            </a:r>
            <a:r>
              <a:rPr lang="tr-TR" sz="1200" kern="1200" dirty="0" err="1" smtClean="0">
                <a:solidFill>
                  <a:schemeClr val="tx1"/>
                </a:solidFill>
                <a:effectLst/>
                <a:latin typeface="+mn-lt"/>
                <a:ea typeface="+mn-ea"/>
                <a:cs typeface="+mn-cs"/>
              </a:rPr>
              <a:t>yoksayılan</a:t>
            </a:r>
            <a:r>
              <a:rPr lang="tr-TR" sz="1200" kern="1200" dirty="0" smtClean="0">
                <a:solidFill>
                  <a:schemeClr val="tx1"/>
                </a:solidFill>
                <a:effectLst/>
                <a:latin typeface="+mn-lt"/>
                <a:ea typeface="+mn-ea"/>
                <a:cs typeface="+mn-cs"/>
              </a:rPr>
              <a:t> bir husus. O beden eğitimi öğretmeni programlarını öğretmenlerin gelişimi üzerinde bu dar odağın dışına çıkılması gerekiyor. . Bir değişim görevlisi olarak öğretmenlerin eğitimi yada hazırlanması çok kritik bir görevdir fakat bu çoğunluklu göz ardı edilen </a:t>
            </a:r>
            <a:r>
              <a:rPr lang="tr-TR" sz="1200" kern="1200" dirty="0" err="1" smtClean="0">
                <a:solidFill>
                  <a:schemeClr val="tx1"/>
                </a:solidFill>
                <a:effectLst/>
                <a:latin typeface="+mn-lt"/>
                <a:ea typeface="+mn-ea"/>
                <a:cs typeface="+mn-cs"/>
              </a:rPr>
              <a:t>yoksayılan</a:t>
            </a:r>
            <a:r>
              <a:rPr lang="tr-TR" sz="1200" kern="1200" dirty="0" smtClean="0">
                <a:solidFill>
                  <a:schemeClr val="tx1"/>
                </a:solidFill>
                <a:effectLst/>
                <a:latin typeface="+mn-lt"/>
                <a:ea typeface="+mn-ea"/>
                <a:cs typeface="+mn-cs"/>
              </a:rPr>
              <a:t> bir husus. O beden eğitimi öğretmeni programlarını öğretmenlerin gelişimi üzerinde bu dar odağın dışına çıkılması gerekiyor</a:t>
            </a:r>
          </a:p>
          <a:p>
            <a:r>
              <a:rPr lang="tr-TR" sz="1200" kern="1200" dirty="0" smtClean="0">
                <a:solidFill>
                  <a:schemeClr val="tx1"/>
                </a:solidFill>
                <a:effectLst/>
                <a:latin typeface="+mn-lt"/>
                <a:ea typeface="+mn-ea"/>
                <a:cs typeface="+mn-cs"/>
              </a:rPr>
              <a:t>öğretmen gelişimi eğitim reformu için çok anahtar bir role sahiptir. </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15</a:t>
            </a:fld>
            <a:endParaRPr lang="en-US"/>
          </a:p>
        </p:txBody>
      </p:sp>
    </p:spTree>
    <p:extLst>
      <p:ext uri="{BB962C8B-B14F-4D97-AF65-F5344CB8AC3E}">
        <p14:creationId xmlns:p14="http://schemas.microsoft.com/office/powerpoint/2010/main" val="4209420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16</a:t>
            </a:fld>
            <a:endParaRPr lang="en-US"/>
          </a:p>
        </p:txBody>
      </p:sp>
    </p:spTree>
    <p:extLst>
      <p:ext uri="{BB962C8B-B14F-4D97-AF65-F5344CB8AC3E}">
        <p14:creationId xmlns:p14="http://schemas.microsoft.com/office/powerpoint/2010/main" val="4209420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Resmi söylem değişim ve reform için referanslarla belgelerle(tavsiyelerle) doludur ama bu uygun önerilerin çoğu öğretmenlerin değerlerinde yada inançlarında çok az değişim sağlıyor.  Gerçek değişim için okul kültürünün değişmesi gerekir. Bir değişim görevlisi olarak öğretmenlerin eğitimi yada hazırlanması çok kritik bir görevdir fakat bu çoğunluklu göz ardı edilen </a:t>
            </a:r>
            <a:r>
              <a:rPr lang="tr-TR" sz="1200" kern="1200" dirty="0" err="1" smtClean="0">
                <a:solidFill>
                  <a:schemeClr val="tx1"/>
                </a:solidFill>
                <a:effectLst/>
                <a:latin typeface="+mn-lt"/>
                <a:ea typeface="+mn-ea"/>
                <a:cs typeface="+mn-cs"/>
              </a:rPr>
              <a:t>yoksayılan</a:t>
            </a:r>
            <a:r>
              <a:rPr lang="tr-TR" sz="1200" kern="1200" dirty="0" smtClean="0">
                <a:solidFill>
                  <a:schemeClr val="tx1"/>
                </a:solidFill>
                <a:effectLst/>
                <a:latin typeface="+mn-lt"/>
                <a:ea typeface="+mn-ea"/>
                <a:cs typeface="+mn-cs"/>
              </a:rPr>
              <a:t> bir husus. O beden eğitimi öğretmeni programlarını öğretmenlerin gelişimi üzerinde bu dar odağın dışına çıkılması gerekiyor. . Bir değişim görevlisi olarak öğretmenlerin eğitimi yada hazırlanması çok kritik bir görevdir fakat bu çoğunluklu göz ardı edilen </a:t>
            </a:r>
            <a:r>
              <a:rPr lang="tr-TR" sz="1200" kern="1200" dirty="0" err="1" smtClean="0">
                <a:solidFill>
                  <a:schemeClr val="tx1"/>
                </a:solidFill>
                <a:effectLst/>
                <a:latin typeface="+mn-lt"/>
                <a:ea typeface="+mn-ea"/>
                <a:cs typeface="+mn-cs"/>
              </a:rPr>
              <a:t>yoksayılan</a:t>
            </a:r>
            <a:r>
              <a:rPr lang="tr-TR" sz="1200" kern="1200" dirty="0" smtClean="0">
                <a:solidFill>
                  <a:schemeClr val="tx1"/>
                </a:solidFill>
                <a:effectLst/>
                <a:latin typeface="+mn-lt"/>
                <a:ea typeface="+mn-ea"/>
                <a:cs typeface="+mn-cs"/>
              </a:rPr>
              <a:t> bir husus. O beden eğitimi öğretmeni programlarını öğretmenlerin gelişimi üzerinde bu dar odağın dışına çıkılması gerekiyor</a:t>
            </a:r>
          </a:p>
          <a:p>
            <a:r>
              <a:rPr lang="tr-TR" sz="1200" kern="1200" dirty="0" smtClean="0">
                <a:solidFill>
                  <a:schemeClr val="tx1"/>
                </a:solidFill>
                <a:effectLst/>
                <a:latin typeface="+mn-lt"/>
                <a:ea typeface="+mn-ea"/>
                <a:cs typeface="+mn-cs"/>
              </a:rPr>
              <a:t>öğretmen gelişimi eğitim reformu için çok anahtar bir role sahiptir. </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18</a:t>
            </a:fld>
            <a:endParaRPr lang="en-US"/>
          </a:p>
        </p:txBody>
      </p:sp>
    </p:spTree>
    <p:extLst>
      <p:ext uri="{BB962C8B-B14F-4D97-AF65-F5344CB8AC3E}">
        <p14:creationId xmlns:p14="http://schemas.microsoft.com/office/powerpoint/2010/main" val="420942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Resmi söylem değişim ve reform için referanslarla belgelerle(tavsiyelerle) doludur ama bu uygun önerilerin çoğu öğretmenlerin değerlerinde yada inançlarında çok az değişim sağlıyor.  Gerçek değişim için okul kültürünün değişmesi gerekir. Bir değişim görevlisi olarak öğretmenlerin eğitimi yada hazırlanması çok kritik bir görevdir fakat bu çoğunluklu göz ardı edilen </a:t>
            </a:r>
            <a:r>
              <a:rPr lang="tr-TR" sz="1200" kern="1200" dirty="0" err="1" smtClean="0">
                <a:solidFill>
                  <a:schemeClr val="tx1"/>
                </a:solidFill>
                <a:effectLst/>
                <a:latin typeface="+mn-lt"/>
                <a:ea typeface="+mn-ea"/>
                <a:cs typeface="+mn-cs"/>
              </a:rPr>
              <a:t>yoksayılan</a:t>
            </a:r>
            <a:r>
              <a:rPr lang="tr-TR" sz="1200" kern="1200" dirty="0" smtClean="0">
                <a:solidFill>
                  <a:schemeClr val="tx1"/>
                </a:solidFill>
                <a:effectLst/>
                <a:latin typeface="+mn-lt"/>
                <a:ea typeface="+mn-ea"/>
                <a:cs typeface="+mn-cs"/>
              </a:rPr>
              <a:t> bir husus. O beden eğitimi öğretmeni programlarını öğretmenlerin gelişimi üzerinde bu dar odağın dışına çıkılması gerekiyor. . Bir değişim görevlisi olarak öğretmenlerin eğitimi yada hazırlanması çok kritik bir görevdir fakat bu çoğunluklu göz ardı edilen </a:t>
            </a:r>
            <a:r>
              <a:rPr lang="tr-TR" sz="1200" kern="1200" dirty="0" err="1" smtClean="0">
                <a:solidFill>
                  <a:schemeClr val="tx1"/>
                </a:solidFill>
                <a:effectLst/>
                <a:latin typeface="+mn-lt"/>
                <a:ea typeface="+mn-ea"/>
                <a:cs typeface="+mn-cs"/>
              </a:rPr>
              <a:t>yoksayılan</a:t>
            </a:r>
            <a:r>
              <a:rPr lang="tr-TR" sz="1200" kern="1200" dirty="0" smtClean="0">
                <a:solidFill>
                  <a:schemeClr val="tx1"/>
                </a:solidFill>
                <a:effectLst/>
                <a:latin typeface="+mn-lt"/>
                <a:ea typeface="+mn-ea"/>
                <a:cs typeface="+mn-cs"/>
              </a:rPr>
              <a:t> bir husus. O beden eğitimi öğretmeni programlarını öğretmenlerin gelişimi üzerinde bu dar odağın dışına çıkılması gerekiyor</a:t>
            </a:r>
          </a:p>
          <a:p>
            <a:r>
              <a:rPr lang="tr-TR" sz="1200" kern="1200" dirty="0" smtClean="0">
                <a:solidFill>
                  <a:schemeClr val="tx1"/>
                </a:solidFill>
                <a:effectLst/>
                <a:latin typeface="+mn-lt"/>
                <a:ea typeface="+mn-ea"/>
                <a:cs typeface="+mn-cs"/>
              </a:rPr>
              <a:t>öğretmen gelişimi eğitim reformu için çok anahtar bir role sahiptir. </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19</a:t>
            </a:fld>
            <a:endParaRPr lang="en-US"/>
          </a:p>
        </p:txBody>
      </p:sp>
    </p:spTree>
    <p:extLst>
      <p:ext uri="{BB962C8B-B14F-4D97-AF65-F5344CB8AC3E}">
        <p14:creationId xmlns:p14="http://schemas.microsoft.com/office/powerpoint/2010/main" val="4209420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algn="just"/>
            <a:r>
              <a:rPr lang="tr-TR" altLang="tr-TR" b="1" dirty="0" smtClean="0"/>
              <a:t>Hedeflere ulaşmak için yapılacak etkinlikler dizgesidir. </a:t>
            </a:r>
          </a:p>
          <a:p>
            <a:pPr algn="just"/>
            <a:r>
              <a:rPr lang="tr-TR" altLang="tr-TR" b="1" dirty="0" smtClean="0"/>
              <a:t>Eğitimde dört çeşit programdan söz edilebilir.  </a:t>
            </a:r>
          </a:p>
          <a:p>
            <a:r>
              <a:rPr lang="tr-TR" altLang="tr-TR" b="1" dirty="0" smtClean="0">
                <a:solidFill>
                  <a:srgbClr val="FF0000"/>
                </a:solidFill>
              </a:rPr>
              <a:t>Bunlar ; </a:t>
            </a:r>
            <a:r>
              <a:rPr lang="tr-TR" altLang="tr-TR" b="1" dirty="0" smtClean="0"/>
              <a:t>Eğitim Programı, </a:t>
            </a:r>
          </a:p>
          <a:p>
            <a:r>
              <a:rPr lang="tr-TR" altLang="tr-TR" b="1" dirty="0" smtClean="0"/>
              <a:t>Öğretim Programı,</a:t>
            </a:r>
          </a:p>
          <a:p>
            <a:r>
              <a:rPr lang="tr-TR" altLang="tr-TR" b="1" dirty="0" smtClean="0"/>
              <a:t>Ders Programı  </a:t>
            </a:r>
          </a:p>
          <a:p>
            <a:r>
              <a:rPr lang="tr-TR" altLang="tr-TR" b="1" dirty="0" smtClean="0"/>
              <a:t>Örtük ( gizil ) Program’dır.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20</a:t>
            </a:fld>
            <a:endParaRPr lang="en-US"/>
          </a:p>
        </p:txBody>
      </p:sp>
    </p:spTree>
    <p:extLst>
      <p:ext uri="{BB962C8B-B14F-4D97-AF65-F5344CB8AC3E}">
        <p14:creationId xmlns:p14="http://schemas.microsoft.com/office/powerpoint/2010/main" val="1049473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eaLnBrk="1" hangingPunct="1"/>
            <a:r>
              <a:rPr lang="tr-TR" altLang="tr-TR" sz="1200" b="1" dirty="0" smtClean="0">
                <a:solidFill>
                  <a:srgbClr val="FFC000"/>
                </a:solidFill>
                <a:latin typeface="Arial" charset="0"/>
                <a:cs typeface="Arial" charset="0"/>
              </a:rPr>
              <a:t>1. Eğitim Programı ( Yetişek, Müfredat ) </a:t>
            </a:r>
            <a:endParaRPr lang="tr-TR" altLang="tr-TR" dirty="0" smtClean="0">
              <a:solidFill>
                <a:srgbClr val="FFC000"/>
              </a:solidFill>
              <a:latin typeface="Arial" charset="0"/>
              <a:cs typeface="Arial" charset="0"/>
            </a:endParaRPr>
          </a:p>
          <a:p>
            <a:pPr eaLnBrk="1" hangingPunct="1"/>
            <a:endParaRPr lang="tr-TR" altLang="tr-TR" dirty="0" smtClean="0">
              <a:latin typeface="Arial" charset="0"/>
              <a:cs typeface="Arial" charset="0"/>
            </a:endParaRPr>
          </a:p>
          <a:p>
            <a:pPr algn="just" eaLnBrk="1" hangingPunct="1"/>
            <a:r>
              <a:rPr lang="tr-TR" altLang="tr-TR" dirty="0" smtClean="0">
                <a:latin typeface="Arial" charset="0"/>
                <a:cs typeface="Arial" charset="0"/>
              </a:rPr>
              <a:t>  </a:t>
            </a:r>
            <a:r>
              <a:rPr lang="tr-TR" altLang="tr-TR" sz="1200" dirty="0" smtClean="0">
                <a:latin typeface="Arial" charset="0"/>
                <a:cs typeface="Arial" charset="0"/>
              </a:rPr>
              <a:t>   Eğitim programı; öğrenene, okulda ve okul dışında planlanmış etkinlikler yoluyla sağlanan öğrenme yaşantıları düzeneğidir               ( Demirel, 2005 ).</a:t>
            </a:r>
            <a:endParaRPr lang="tr-TR" altLang="tr-TR" sz="1200" dirty="0">
              <a:latin typeface="Arial" charset="0"/>
              <a:cs typeface="Arial" charset="0"/>
            </a:endParaRPr>
          </a:p>
        </p:txBody>
      </p:sp>
      <p:sp>
        <p:nvSpPr>
          <p:cNvPr id="4" name="Slayt Numarası Yer Tutucusu 3"/>
          <p:cNvSpPr>
            <a:spLocks noGrp="1"/>
          </p:cNvSpPr>
          <p:nvPr>
            <p:ph type="sldNum" sz="quarter" idx="10"/>
          </p:nvPr>
        </p:nvSpPr>
        <p:spPr/>
        <p:txBody>
          <a:bodyPr/>
          <a:lstStyle/>
          <a:p>
            <a:fld id="{27E48A5D-379A-4C9D-A4B6-977142255B2D}" type="slidenum">
              <a:rPr lang="en-US" smtClean="0"/>
              <a:t>22</a:t>
            </a:fld>
            <a:endParaRPr lang="en-US"/>
          </a:p>
        </p:txBody>
      </p:sp>
    </p:spTree>
    <p:extLst>
      <p:ext uri="{BB962C8B-B14F-4D97-AF65-F5344CB8AC3E}">
        <p14:creationId xmlns:p14="http://schemas.microsoft.com/office/powerpoint/2010/main" val="3176756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r>
              <a:rPr lang="tr-TR" altLang="tr-TR" b="1" dirty="0" smtClean="0">
                <a:solidFill>
                  <a:srgbClr val="FFFF00"/>
                </a:solidFill>
              </a:rPr>
              <a:t>EĞİTİM PROGRAMININ YARARLARI</a:t>
            </a:r>
            <a:endParaRPr lang="tr-TR" altLang="tr-TR" dirty="0" smtClean="0">
              <a:solidFill>
                <a:srgbClr val="FFFF00"/>
              </a:solidFill>
            </a:endParaRPr>
          </a:p>
          <a:p>
            <a:r>
              <a:rPr lang="tr-TR" altLang="tr-TR" b="1" dirty="0" smtClean="0"/>
              <a:t>1.</a:t>
            </a:r>
            <a:r>
              <a:rPr lang="tr-TR" altLang="tr-TR" dirty="0" smtClean="0"/>
              <a:t> Eğitim faaliyetlerine yön verir. </a:t>
            </a:r>
          </a:p>
          <a:p>
            <a:r>
              <a:rPr lang="tr-TR" altLang="tr-TR" b="1" dirty="0" smtClean="0"/>
              <a:t>2.</a:t>
            </a:r>
            <a:r>
              <a:rPr lang="tr-TR" altLang="tr-TR" dirty="0" smtClean="0"/>
              <a:t> Aynı eğitim basamaklarındaki okullarda amaçların aynı yönde gerçekleşmesini sağlar.</a:t>
            </a:r>
          </a:p>
          <a:p>
            <a:r>
              <a:rPr lang="tr-TR" altLang="tr-TR" b="1" dirty="0" smtClean="0"/>
              <a:t>3.</a:t>
            </a:r>
            <a:r>
              <a:rPr lang="tr-TR" altLang="tr-TR" dirty="0" smtClean="0"/>
              <a:t> Eğitimde verimi arttırır.</a:t>
            </a:r>
          </a:p>
          <a:p>
            <a:r>
              <a:rPr lang="tr-TR" altLang="tr-TR" b="1" dirty="0" smtClean="0"/>
              <a:t>4.</a:t>
            </a:r>
            <a:r>
              <a:rPr lang="tr-TR" altLang="tr-TR" dirty="0" smtClean="0"/>
              <a:t> Öğretmenlere rehberlik eder.</a:t>
            </a:r>
          </a:p>
          <a:p>
            <a:r>
              <a:rPr lang="tr-TR" altLang="tr-TR" b="1" dirty="0" smtClean="0"/>
              <a:t>5.</a:t>
            </a:r>
            <a:r>
              <a:rPr lang="tr-TR" altLang="tr-TR" dirty="0" smtClean="0"/>
              <a:t> Zamandan tasarruf sağlar</a:t>
            </a:r>
          </a:p>
          <a:p>
            <a:r>
              <a:rPr lang="tr-TR" altLang="tr-TR" b="1" dirty="0" smtClean="0"/>
              <a:t>6.</a:t>
            </a:r>
            <a:r>
              <a:rPr lang="tr-TR" altLang="tr-TR" dirty="0" smtClean="0"/>
              <a:t> Öğrenmeyi kolaylaştırır.</a:t>
            </a:r>
          </a:p>
          <a:p>
            <a:endParaRPr lang="tr-TR" altLang="tr-TR" dirty="0" smtClean="0"/>
          </a:p>
        </p:txBody>
      </p:sp>
      <p:sp>
        <p:nvSpPr>
          <p:cNvPr id="4" name="Slayt Numarası Yer Tutucusu 3"/>
          <p:cNvSpPr>
            <a:spLocks noGrp="1"/>
          </p:cNvSpPr>
          <p:nvPr>
            <p:ph type="sldNum" sz="quarter" idx="10"/>
          </p:nvPr>
        </p:nvSpPr>
        <p:spPr/>
        <p:txBody>
          <a:bodyPr/>
          <a:lstStyle/>
          <a:p>
            <a:fld id="{27E48A5D-379A-4C9D-A4B6-977142255B2D}" type="slidenum">
              <a:rPr lang="en-US" smtClean="0"/>
              <a:t>23</a:t>
            </a:fld>
            <a:endParaRPr lang="en-US"/>
          </a:p>
        </p:txBody>
      </p:sp>
    </p:spTree>
    <p:extLst>
      <p:ext uri="{BB962C8B-B14F-4D97-AF65-F5344CB8AC3E}">
        <p14:creationId xmlns:p14="http://schemas.microsoft.com/office/powerpoint/2010/main" val="2194241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eaLnBrk="1" hangingPunct="1"/>
            <a:r>
              <a:rPr lang="tr-TR" altLang="tr-TR" sz="1600" b="1" dirty="0" smtClean="0">
                <a:solidFill>
                  <a:srgbClr val="FF0000"/>
                </a:solidFill>
                <a:latin typeface="Arial" charset="0"/>
                <a:cs typeface="Arial" charset="0"/>
              </a:rPr>
              <a:t>2. Öğretim Programı </a:t>
            </a:r>
            <a:endParaRPr lang="tr-TR" altLang="tr-TR" sz="1200" b="1" dirty="0" smtClean="0">
              <a:solidFill>
                <a:srgbClr val="FF0000"/>
              </a:solidFill>
              <a:latin typeface="Arial" charset="0"/>
              <a:cs typeface="Arial" charset="0"/>
            </a:endParaRPr>
          </a:p>
          <a:p>
            <a:pPr eaLnBrk="1" hangingPunct="1"/>
            <a:r>
              <a:rPr lang="tr-TR" altLang="tr-TR" sz="1200" b="1" dirty="0" smtClean="0">
                <a:solidFill>
                  <a:srgbClr val="FFC000"/>
                </a:solidFill>
                <a:latin typeface="Arial" charset="0"/>
                <a:cs typeface="Arial" charset="0"/>
              </a:rPr>
              <a:t>  </a:t>
            </a:r>
          </a:p>
          <a:p>
            <a:pPr algn="just" eaLnBrk="1" hangingPunct="1"/>
            <a:r>
              <a:rPr lang="tr-TR" altLang="tr-TR" sz="1200" b="1" dirty="0" smtClean="0">
                <a:latin typeface="Arial" charset="0"/>
                <a:cs typeface="Arial" charset="0"/>
              </a:rPr>
              <a:t>	</a:t>
            </a:r>
            <a:r>
              <a:rPr lang="tr-TR" altLang="tr-TR" sz="1100" b="1" dirty="0" smtClean="0">
                <a:latin typeface="Arial" charset="0"/>
                <a:cs typeface="Arial" charset="0"/>
              </a:rPr>
              <a:t>Eğitim programı doğrultusunda öğrenciye kazandırılması düşünülen özelliklerin ders kümeleri olarak planlanmasıdır.</a:t>
            </a:r>
            <a:endParaRPr lang="tr-TR" altLang="tr-TR" sz="1200" b="1" dirty="0" smtClean="0">
              <a:latin typeface="Arial" charset="0"/>
              <a:cs typeface="Arial" charset="0"/>
            </a:endParaRPr>
          </a:p>
          <a:p>
            <a:pPr algn="just" eaLnBrk="1" hangingPunct="1"/>
            <a:r>
              <a:rPr lang="tr-TR" altLang="tr-TR" sz="1200" b="1" dirty="0" smtClean="0">
                <a:latin typeface="Arial" charset="0"/>
                <a:cs typeface="Arial" charset="0"/>
              </a:rPr>
              <a:t>     </a:t>
            </a:r>
          </a:p>
          <a:p>
            <a:pPr algn="just" eaLnBrk="1" hangingPunct="1"/>
            <a:r>
              <a:rPr lang="tr-TR" altLang="tr-TR" sz="1200" b="1" dirty="0" smtClean="0">
                <a:latin typeface="Arial" charset="0"/>
                <a:cs typeface="Arial" charset="0"/>
              </a:rPr>
              <a:t>	Ya da , Okulda ya da okul dışında bireye kazandırılması planlanan </a:t>
            </a:r>
            <a:r>
              <a:rPr lang="tr-TR" altLang="tr-TR" sz="1200" b="1" dirty="0" smtClean="0">
                <a:solidFill>
                  <a:srgbClr val="FF0000"/>
                </a:solidFill>
                <a:latin typeface="Arial" charset="0"/>
                <a:cs typeface="Arial" charset="0"/>
              </a:rPr>
              <a:t>bir dersin </a:t>
            </a:r>
            <a:r>
              <a:rPr lang="tr-TR" altLang="tr-TR" sz="1200" b="1" dirty="0" smtClean="0">
                <a:latin typeface="Arial" charset="0"/>
                <a:cs typeface="Arial" charset="0"/>
              </a:rPr>
              <a:t>öğretimiyle ilgili tüm etkinlikleri kapsayan yaşantılar düzeneğidir. </a:t>
            </a:r>
          </a:p>
        </p:txBody>
      </p:sp>
      <p:sp>
        <p:nvSpPr>
          <p:cNvPr id="4" name="Slayt Numarası Yer Tutucusu 3"/>
          <p:cNvSpPr>
            <a:spLocks noGrp="1"/>
          </p:cNvSpPr>
          <p:nvPr>
            <p:ph type="sldNum" sz="quarter" idx="10"/>
          </p:nvPr>
        </p:nvSpPr>
        <p:spPr/>
        <p:txBody>
          <a:bodyPr/>
          <a:lstStyle/>
          <a:p>
            <a:fld id="{27E48A5D-379A-4C9D-A4B6-977142255B2D}" type="slidenum">
              <a:rPr lang="en-US" smtClean="0"/>
              <a:t>25</a:t>
            </a:fld>
            <a:endParaRPr lang="en-US"/>
          </a:p>
        </p:txBody>
      </p:sp>
    </p:spTree>
    <p:extLst>
      <p:ext uri="{BB962C8B-B14F-4D97-AF65-F5344CB8AC3E}">
        <p14:creationId xmlns:p14="http://schemas.microsoft.com/office/powerpoint/2010/main" val="3176756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eaLnBrk="1" hangingPunct="1"/>
            <a:r>
              <a:rPr lang="tr-TR" altLang="tr-TR" sz="1200" b="1" dirty="0" smtClean="0">
                <a:solidFill>
                  <a:srgbClr val="FFC000"/>
                </a:solidFill>
                <a:latin typeface="Arial" charset="0"/>
                <a:cs typeface="Arial" charset="0"/>
              </a:rPr>
              <a:t>1. Eğitim Programı ( Yetişek, Müfredat ) </a:t>
            </a:r>
            <a:endParaRPr lang="tr-TR" altLang="tr-TR" dirty="0" smtClean="0">
              <a:solidFill>
                <a:srgbClr val="FFC000"/>
              </a:solidFill>
              <a:latin typeface="Arial" charset="0"/>
              <a:cs typeface="Arial" charset="0"/>
            </a:endParaRPr>
          </a:p>
          <a:p>
            <a:pPr eaLnBrk="1" hangingPunct="1"/>
            <a:endParaRPr lang="tr-TR" altLang="tr-TR" dirty="0" smtClean="0">
              <a:latin typeface="Arial" charset="0"/>
              <a:cs typeface="Arial" charset="0"/>
            </a:endParaRPr>
          </a:p>
          <a:p>
            <a:pPr algn="just" eaLnBrk="1" hangingPunct="1"/>
            <a:r>
              <a:rPr lang="tr-TR" altLang="tr-TR" dirty="0" smtClean="0">
                <a:latin typeface="Arial" charset="0"/>
                <a:cs typeface="Arial" charset="0"/>
              </a:rPr>
              <a:t>  </a:t>
            </a:r>
            <a:r>
              <a:rPr lang="tr-TR" altLang="tr-TR" sz="1200" dirty="0" smtClean="0">
                <a:latin typeface="Arial" charset="0"/>
                <a:cs typeface="Arial" charset="0"/>
              </a:rPr>
              <a:t>   Eğitim programı; öğrenene, okulda ve okul dışında planlanmış etkinlikler yoluyla sağlanan öğrenme yaşantıları düzeneğidir               ( Demirel, 2005 ).</a:t>
            </a:r>
            <a:endParaRPr lang="tr-TR" altLang="tr-TR" sz="1200" dirty="0">
              <a:latin typeface="Arial" charset="0"/>
              <a:cs typeface="Arial" charset="0"/>
            </a:endParaRPr>
          </a:p>
        </p:txBody>
      </p:sp>
      <p:sp>
        <p:nvSpPr>
          <p:cNvPr id="4" name="Slayt Numarası Yer Tutucusu 3"/>
          <p:cNvSpPr>
            <a:spLocks noGrp="1"/>
          </p:cNvSpPr>
          <p:nvPr>
            <p:ph type="sldNum" sz="quarter" idx="10"/>
          </p:nvPr>
        </p:nvSpPr>
        <p:spPr/>
        <p:txBody>
          <a:bodyPr/>
          <a:lstStyle/>
          <a:p>
            <a:fld id="{27E48A5D-379A-4C9D-A4B6-977142255B2D}" type="slidenum">
              <a:rPr lang="en-US" smtClean="0"/>
              <a:t>26</a:t>
            </a:fld>
            <a:endParaRPr lang="en-US"/>
          </a:p>
        </p:txBody>
      </p:sp>
    </p:spTree>
    <p:extLst>
      <p:ext uri="{BB962C8B-B14F-4D97-AF65-F5344CB8AC3E}">
        <p14:creationId xmlns:p14="http://schemas.microsoft.com/office/powerpoint/2010/main" val="317675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a:spcBef>
                <a:spcPct val="50000"/>
              </a:spcBef>
            </a:pPr>
            <a:r>
              <a:rPr lang="tr-TR" sz="1200" dirty="0" smtClean="0">
                <a:latin typeface="Times New Roman" pitchFamily="18" charset="0"/>
              </a:rPr>
              <a:t>Bireyde davranış değişikliği kendi yaşantıları yoluyla meydana gelir. </a:t>
            </a:r>
          </a:p>
          <a:p>
            <a:pPr>
              <a:spcBef>
                <a:spcPct val="50000"/>
              </a:spcBef>
            </a:pPr>
            <a:r>
              <a:rPr lang="tr-TR" sz="1200" dirty="0" smtClean="0">
                <a:latin typeface="Times New Roman" pitchFamily="18" charset="0"/>
              </a:rPr>
              <a:t>Yaşantı bireyin çevresiyle kurduğu etkileşim sonucu bireyde kalan izler olarak tanımlanabilir.</a:t>
            </a:r>
          </a:p>
          <a:p>
            <a:pPr>
              <a:spcBef>
                <a:spcPct val="50000"/>
              </a:spcBef>
            </a:pPr>
            <a:r>
              <a:rPr lang="tr-TR" sz="1200" dirty="0" smtClean="0">
                <a:latin typeface="Times New Roman" pitchFamily="18" charset="0"/>
              </a:rPr>
              <a:t>Eğitim en geniş anlamıyla bireyde kendi yaşantıları yoluyla davranış değişikliği meydana getirme sürecidir.</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3</a:t>
            </a:fld>
            <a:endParaRPr lang="en-US"/>
          </a:p>
        </p:txBody>
      </p:sp>
    </p:spTree>
    <p:extLst>
      <p:ext uri="{BB962C8B-B14F-4D97-AF65-F5344CB8AC3E}">
        <p14:creationId xmlns:p14="http://schemas.microsoft.com/office/powerpoint/2010/main" val="388725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eaLnBrk="1" hangingPunct="1"/>
            <a:endParaRPr lang="tr-TR" altLang="tr-TR" sz="1200" dirty="0">
              <a:latin typeface="Arial" charset="0"/>
              <a:cs typeface="Arial" charset="0"/>
            </a:endParaRPr>
          </a:p>
        </p:txBody>
      </p:sp>
      <p:sp>
        <p:nvSpPr>
          <p:cNvPr id="4" name="Slayt Numarası Yer Tutucusu 3"/>
          <p:cNvSpPr>
            <a:spLocks noGrp="1"/>
          </p:cNvSpPr>
          <p:nvPr>
            <p:ph type="sldNum" sz="quarter" idx="10"/>
          </p:nvPr>
        </p:nvSpPr>
        <p:spPr/>
        <p:txBody>
          <a:bodyPr/>
          <a:lstStyle/>
          <a:p>
            <a:fld id="{27E48A5D-379A-4C9D-A4B6-977142255B2D}" type="slidenum">
              <a:rPr lang="en-US" smtClean="0"/>
              <a:t>27</a:t>
            </a:fld>
            <a:endParaRPr lang="en-US"/>
          </a:p>
        </p:txBody>
      </p:sp>
    </p:spTree>
    <p:extLst>
      <p:ext uri="{BB962C8B-B14F-4D97-AF65-F5344CB8AC3E}">
        <p14:creationId xmlns:p14="http://schemas.microsoft.com/office/powerpoint/2010/main" val="3176756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30</a:t>
            </a:fld>
            <a:endParaRPr lang="en-US"/>
          </a:p>
        </p:txBody>
      </p:sp>
    </p:spTree>
    <p:extLst>
      <p:ext uri="{BB962C8B-B14F-4D97-AF65-F5344CB8AC3E}">
        <p14:creationId xmlns:p14="http://schemas.microsoft.com/office/powerpoint/2010/main" val="3065698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31</a:t>
            </a:fld>
            <a:endParaRPr lang="en-US"/>
          </a:p>
        </p:txBody>
      </p:sp>
    </p:spTree>
    <p:extLst>
      <p:ext uri="{BB962C8B-B14F-4D97-AF65-F5344CB8AC3E}">
        <p14:creationId xmlns:p14="http://schemas.microsoft.com/office/powerpoint/2010/main" val="3914831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Beden eğitimi</a:t>
            </a:r>
            <a:r>
              <a:rPr lang="tr-TR" baseline="0" dirty="0" smtClean="0"/>
              <a:t> </a:t>
            </a:r>
            <a:r>
              <a:rPr lang="tr-TR" baseline="0" dirty="0" err="1" smtClean="0"/>
              <a:t>dersi:</a:t>
            </a:r>
            <a:r>
              <a:rPr lang="tr-TR" dirty="0" err="1" smtClean="0">
                <a:effectLst/>
              </a:rPr>
              <a:t>Kalitesi</a:t>
            </a:r>
            <a:r>
              <a:rPr lang="tr-TR" dirty="0" smtClean="0">
                <a:effectLst/>
              </a:rPr>
              <a:t> üzerine çalışılmış. </a:t>
            </a:r>
          </a:p>
          <a:p>
            <a:pPr lvl="0"/>
            <a:r>
              <a:rPr lang="tr-TR" sz="1200" b="1" kern="1200" dirty="0" smtClean="0">
                <a:solidFill>
                  <a:schemeClr val="tx1"/>
                </a:solidFill>
                <a:effectLst/>
                <a:latin typeface="+mn-lt"/>
                <a:ea typeface="+mn-ea"/>
                <a:cs typeface="+mn-cs"/>
              </a:rPr>
              <a:t>Okul süresince Fiziksel etkinlik</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Diğer akademik derslerde, sabah okul başlamadan, öğle yemeği sonrasında FE artırılması düşünülmüş. </a:t>
            </a:r>
          </a:p>
          <a:p>
            <a:pPr lvl="0"/>
            <a:r>
              <a:rPr lang="tr-TR" sz="1200" i="1" kern="1200" dirty="0" smtClean="0">
                <a:solidFill>
                  <a:schemeClr val="tx1"/>
                </a:solidFill>
                <a:effectLst/>
                <a:latin typeface="+mn-lt"/>
                <a:ea typeface="+mn-ea"/>
                <a:cs typeface="+mn-cs"/>
              </a:rPr>
              <a:t>Sınıf ta fiziksel etkinlik araları</a:t>
            </a:r>
            <a:endParaRPr lang="tr-TR" sz="1200" kern="1200" dirty="0" smtClean="0">
              <a:solidFill>
                <a:schemeClr val="tx1"/>
              </a:solidFill>
              <a:effectLst/>
              <a:latin typeface="+mn-lt"/>
              <a:ea typeface="+mn-ea"/>
              <a:cs typeface="+mn-cs"/>
            </a:endParaRPr>
          </a:p>
          <a:p>
            <a:pPr lvl="0"/>
            <a:r>
              <a:rPr lang="tr-TR" sz="1200" i="1" kern="1200" dirty="0" smtClean="0">
                <a:solidFill>
                  <a:schemeClr val="tx1"/>
                </a:solidFill>
                <a:effectLst/>
                <a:latin typeface="+mn-lt"/>
                <a:ea typeface="+mn-ea"/>
                <a:cs typeface="+mn-cs"/>
              </a:rPr>
              <a:t>Ara/Girinti (</a:t>
            </a:r>
            <a:r>
              <a:rPr lang="tr-TR" sz="1200" i="1" kern="1200" dirty="0" err="1" smtClean="0">
                <a:solidFill>
                  <a:schemeClr val="tx1"/>
                </a:solidFill>
                <a:effectLst/>
                <a:latin typeface="+mn-lt"/>
                <a:ea typeface="+mn-ea"/>
                <a:cs typeface="+mn-cs"/>
              </a:rPr>
              <a:t>Recess</a:t>
            </a:r>
            <a:r>
              <a:rPr lang="tr-TR" sz="1200" i="1" kern="1200" dirty="0" smtClean="0">
                <a:solidFill>
                  <a:schemeClr val="tx1"/>
                </a:solidFill>
                <a:effectLst/>
                <a:latin typeface="+mn-lt"/>
                <a:ea typeface="+mn-ea"/>
                <a:cs typeface="+mn-cs"/>
              </a:rPr>
              <a:t>) periyodu</a:t>
            </a:r>
            <a:endParaRPr lang="tr-TR" sz="1200" kern="1200" dirty="0" smtClean="0">
              <a:solidFill>
                <a:schemeClr val="tx1"/>
              </a:solidFill>
              <a:effectLst/>
              <a:latin typeface="+mn-lt"/>
              <a:ea typeface="+mn-ea"/>
              <a:cs typeface="+mn-cs"/>
            </a:endParaRPr>
          </a:p>
          <a:p>
            <a:pPr lvl="0"/>
            <a:r>
              <a:rPr lang="tr-TR" sz="1200" b="1" kern="1200" dirty="0" smtClean="0">
                <a:solidFill>
                  <a:schemeClr val="tx1"/>
                </a:solidFill>
                <a:effectLst/>
                <a:latin typeface="+mn-lt"/>
                <a:ea typeface="+mn-ea"/>
                <a:cs typeface="+mn-cs"/>
              </a:rPr>
              <a:t>Okul Öncesi ve Sonrası Fiziksel etkinlik </a:t>
            </a:r>
            <a:endParaRPr lang="tr-TR"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Okula geliş-gidişlerde aktif olma: 1 mil içerisindeki velilere okula yürüyerek gelmelerinin istenmesi gibi</a:t>
            </a:r>
          </a:p>
          <a:p>
            <a:pPr lvl="0"/>
            <a:r>
              <a:rPr lang="tr-TR" sz="1200" kern="1200" dirty="0" smtClean="0">
                <a:solidFill>
                  <a:schemeClr val="tx1"/>
                </a:solidFill>
                <a:effectLst/>
                <a:latin typeface="+mn-lt"/>
                <a:ea typeface="+mn-ea"/>
                <a:cs typeface="+mn-cs"/>
              </a:rPr>
              <a:t>Okul alanlarının </a:t>
            </a:r>
            <a:r>
              <a:rPr lang="tr-TR" sz="1200" kern="1200" dirty="0" err="1" smtClean="0">
                <a:solidFill>
                  <a:schemeClr val="tx1"/>
                </a:solidFill>
                <a:effectLst/>
                <a:latin typeface="+mn-lt"/>
                <a:ea typeface="+mn-ea"/>
                <a:cs typeface="+mn-cs"/>
              </a:rPr>
              <a:t>informal</a:t>
            </a:r>
            <a:r>
              <a:rPr lang="tr-TR" sz="1200" kern="1200" dirty="0" smtClean="0">
                <a:solidFill>
                  <a:schemeClr val="tx1"/>
                </a:solidFill>
                <a:effectLst/>
                <a:latin typeface="+mn-lt"/>
                <a:ea typeface="+mn-ea"/>
                <a:cs typeface="+mn-cs"/>
              </a:rPr>
              <a:t> oyun veya rekreasyon</a:t>
            </a:r>
          </a:p>
          <a:p>
            <a:pPr lvl="0"/>
            <a:r>
              <a:rPr lang="tr-TR" sz="1200" kern="1200" dirty="0" smtClean="0">
                <a:solidFill>
                  <a:schemeClr val="tx1"/>
                </a:solidFill>
                <a:effectLst/>
                <a:latin typeface="+mn-lt"/>
                <a:ea typeface="+mn-ea"/>
                <a:cs typeface="+mn-cs"/>
              </a:rPr>
              <a:t>Okul sonrası okul temelli FE programı</a:t>
            </a:r>
          </a:p>
          <a:p>
            <a:pPr lvl="0"/>
            <a:r>
              <a:rPr lang="tr-TR" sz="1200" kern="1200" dirty="0" smtClean="0">
                <a:solidFill>
                  <a:schemeClr val="tx1"/>
                </a:solidFill>
                <a:effectLst/>
                <a:latin typeface="+mn-lt"/>
                <a:ea typeface="+mn-ea"/>
                <a:cs typeface="+mn-cs"/>
              </a:rPr>
              <a:t>Okul sonrası spor ve okul içinde yapılan spor</a:t>
            </a:r>
          </a:p>
          <a:p>
            <a:pPr lvl="0"/>
            <a:r>
              <a:rPr lang="tr-TR" sz="1200" kern="1200" dirty="0" smtClean="0">
                <a:solidFill>
                  <a:schemeClr val="tx1"/>
                </a:solidFill>
                <a:effectLst/>
                <a:latin typeface="+mn-lt"/>
                <a:ea typeface="+mn-ea"/>
                <a:cs typeface="+mn-cs"/>
              </a:rPr>
              <a:t>Okullar arası spor</a:t>
            </a:r>
          </a:p>
          <a:p>
            <a:pPr lvl="0"/>
            <a:r>
              <a:rPr lang="tr-TR" sz="1200" b="1" kern="1200" dirty="0" smtClean="0">
                <a:solidFill>
                  <a:schemeClr val="tx1"/>
                </a:solidFill>
                <a:effectLst/>
                <a:latin typeface="+mn-lt"/>
                <a:ea typeface="+mn-ea"/>
                <a:cs typeface="+mn-cs"/>
              </a:rPr>
              <a:t>Okul personeli için Okul Temelli </a:t>
            </a:r>
            <a:r>
              <a:rPr lang="tr-TR" sz="1200" b="1" kern="1200" dirty="0" err="1" smtClean="0">
                <a:solidFill>
                  <a:schemeClr val="tx1"/>
                </a:solidFill>
                <a:effectLst/>
                <a:latin typeface="+mn-lt"/>
                <a:ea typeface="+mn-ea"/>
                <a:cs typeface="+mn-cs"/>
              </a:rPr>
              <a:t>Wellness</a:t>
            </a:r>
            <a:r>
              <a:rPr lang="tr-TR" sz="1200" b="1" kern="1200" dirty="0" smtClean="0">
                <a:solidFill>
                  <a:schemeClr val="tx1"/>
                </a:solidFill>
                <a:effectLst/>
                <a:latin typeface="+mn-lt"/>
                <a:ea typeface="+mn-ea"/>
                <a:cs typeface="+mn-cs"/>
              </a:rPr>
              <a:t>/Fiziksel Etkinlik Programı:</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 </a:t>
            </a:r>
            <a:endParaRPr lang="tr-TR" sz="1200" kern="1200" dirty="0" smtClean="0">
              <a:solidFill>
                <a:schemeClr val="tx1"/>
              </a:solidFill>
              <a:effectLst/>
              <a:latin typeface="+mn-lt"/>
              <a:ea typeface="+mn-ea"/>
              <a:cs typeface="+mn-cs"/>
            </a:endParaRPr>
          </a:p>
          <a:p>
            <a:pPr lvl="0"/>
            <a:r>
              <a:rPr lang="tr-TR" sz="1200" b="1" kern="1200" dirty="0" smtClean="0">
                <a:solidFill>
                  <a:schemeClr val="tx1"/>
                </a:solidFill>
                <a:effectLst/>
                <a:latin typeface="+mn-lt"/>
                <a:ea typeface="+mn-ea"/>
                <a:cs typeface="+mn-cs"/>
              </a:rPr>
              <a:t>Aileler ve Toplum (Cemaat) inde Fiziksel Etkinliğe Dahil edilmesi</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4</a:t>
            </a:fld>
            <a:endParaRPr lang="en-US"/>
          </a:p>
        </p:txBody>
      </p:sp>
    </p:spTree>
    <p:extLst>
      <p:ext uri="{BB962C8B-B14F-4D97-AF65-F5344CB8AC3E}">
        <p14:creationId xmlns:p14="http://schemas.microsoft.com/office/powerpoint/2010/main" val="228799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Toplumun maddi manevi ürettiği </a:t>
            </a:r>
            <a:r>
              <a:rPr lang="tr-TR" dirty="0" err="1" smtClean="0"/>
              <a:t>herşey</a:t>
            </a:r>
            <a:r>
              <a:rPr lang="tr-TR" dirty="0" smtClean="0"/>
              <a:t> kültürdür. </a:t>
            </a:r>
            <a:r>
              <a:rPr lang="tr-TR" dirty="0" err="1" smtClean="0"/>
              <a:t>Tylor</a:t>
            </a:r>
            <a:r>
              <a:rPr lang="tr-TR" dirty="0" smtClean="0"/>
              <a:t> ‘ a  göre kültür “ Toplumun bir üyesi olarak insanın elde ettiği bilgi , inanç, sanat, moral hukuk, alışkı, ve diğer yetenek ve alışkanlıkları kapsayan karmaşık bir bütündür.”  Kültürün en temel ve indirgenemez oluşturucusu yürürlükteki sosyal davranış örüntüleridir. Davranış örüntüleri sosyal rolleri, etkileşim formlarını, ve sosyal süreçleri de içinde barındırır. Özet olarak kültür toplumdaki kişilerin ortaklaşa paylaştığı toplam kurumların bir bileşkesidir.</a:t>
            </a:r>
            <a:r>
              <a:rPr lang="tr-TR" sz="1200" kern="1200" dirty="0" smtClean="0">
                <a:solidFill>
                  <a:schemeClr val="tx1"/>
                </a:solidFill>
                <a:effectLst/>
                <a:latin typeface="+mn-lt"/>
                <a:ea typeface="+mn-ea"/>
                <a:cs typeface="+mn-cs"/>
              </a:rPr>
              <a:t> İnsanlar kültür için  doğarlar ve sosyalizasyon süreciyle toplumun kültürünü özümserler.  Kişi kazandığı bu kültür ile düşünür ve hareket eder. </a:t>
            </a:r>
            <a:endParaRPr lang="tr-TR"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u="sng" dirty="0" smtClean="0"/>
              <a:t>Alt kültür: </a:t>
            </a:r>
            <a:r>
              <a:rPr lang="tr-TR" sz="1200" dirty="0" smtClean="0"/>
              <a:t>Üst kültür içindeki din, dil, töre ve etnik köken bakımından kendine özgü özelliklere sahip toplulukların kültürüdür.</a:t>
            </a:r>
          </a:p>
          <a:p>
            <a:r>
              <a:rPr lang="tr-TR" sz="1200" b="0" i="0" u="none" strike="noStrike" kern="1200" baseline="0" dirty="0" smtClean="0">
                <a:solidFill>
                  <a:schemeClr val="tx1"/>
                </a:solidFill>
                <a:latin typeface="+mn-lt"/>
                <a:ea typeface="+mn-ea"/>
                <a:cs typeface="+mn-cs"/>
              </a:rPr>
              <a:t>Spor ve  Kültür: İnsanlar, popüler kültür olarak sunulan spor ve müzik olaylarına daha çok ilgi göstermektedirler. Spor, kültürün bir parçası olarak hem ondan etkilenmekte hem de popülerliği nedeniyle onu etkileyebilmektedir.</a:t>
            </a:r>
          </a:p>
          <a:p>
            <a:r>
              <a:rPr lang="tr-TR" sz="1200" b="0" i="0" u="none" strike="noStrike" kern="1200" baseline="0" dirty="0" smtClean="0">
                <a:solidFill>
                  <a:schemeClr val="tx1"/>
                </a:solidFill>
                <a:latin typeface="+mn-lt"/>
                <a:ea typeface="+mn-ea"/>
                <a:cs typeface="+mn-cs"/>
              </a:rPr>
              <a:t>Spor bireysel bir uğraş olmanın ötesinde toplumsal bir nitelik kazanmıştır. Sportif giyim insanların günlük giyim-kuşamı arasında yer almış olup ünlü sporcuların konuşma ve hareketleri, geleneksel insan ilişkileri</a:t>
            </a:r>
          </a:p>
          <a:p>
            <a:r>
              <a:rPr lang="tr-TR" sz="1200" b="0" i="0" u="none" strike="noStrike" kern="1200" baseline="0" dirty="0" smtClean="0">
                <a:solidFill>
                  <a:schemeClr val="tx1"/>
                </a:solidFill>
                <a:latin typeface="+mn-lt"/>
                <a:ea typeface="+mn-ea"/>
                <a:cs typeface="+mn-cs"/>
              </a:rPr>
              <a:t>içerisinde kullanılmaya başlanmıştır. Sporcuların başarılı hareketler sonrasındaki davranışları normal yaşam içindeki sevindirici durumlarda kullanılır olmuştur.</a:t>
            </a:r>
            <a:endParaRPr lang="tr-TR" sz="1200" dirty="0" smtClean="0"/>
          </a:p>
          <a:p>
            <a:endParaRPr lang="tr-TR" dirty="0"/>
          </a:p>
        </p:txBody>
      </p:sp>
      <p:sp>
        <p:nvSpPr>
          <p:cNvPr id="4" name="Slayt Numarası Yer Tutucusu 3"/>
          <p:cNvSpPr>
            <a:spLocks noGrp="1"/>
          </p:cNvSpPr>
          <p:nvPr>
            <p:ph type="sldNum" sz="quarter" idx="10"/>
          </p:nvPr>
        </p:nvSpPr>
        <p:spPr/>
        <p:txBody>
          <a:bodyPr/>
          <a:lstStyle/>
          <a:p>
            <a:fld id="{30258529-CBC6-48CA-ADF7-23A74F4441FE}" type="slidenum">
              <a:rPr lang="tr-TR" smtClean="0"/>
              <a:pPr/>
              <a:t>5</a:t>
            </a:fld>
            <a:endParaRPr lang="tr-TR"/>
          </a:p>
        </p:txBody>
      </p:sp>
    </p:spTree>
    <p:extLst>
      <p:ext uri="{BB962C8B-B14F-4D97-AF65-F5344CB8AC3E}">
        <p14:creationId xmlns:p14="http://schemas.microsoft.com/office/powerpoint/2010/main" val="172738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a:spcBef>
                <a:spcPct val="50000"/>
              </a:spcBef>
            </a:pPr>
            <a:r>
              <a:rPr lang="tr-TR" sz="1200" dirty="0" smtClean="0">
                <a:latin typeface="Times New Roman" pitchFamily="18" charset="0"/>
              </a:rPr>
              <a:t>Planlı eğitim etkinlikleri </a:t>
            </a:r>
            <a:r>
              <a:rPr lang="tr-TR" sz="1200" dirty="0" err="1" smtClean="0">
                <a:latin typeface="Times New Roman" pitchFamily="18" charset="0"/>
              </a:rPr>
              <a:t>formal</a:t>
            </a:r>
            <a:r>
              <a:rPr lang="tr-TR" sz="1200" dirty="0" smtClean="0">
                <a:latin typeface="Times New Roman" pitchFamily="18" charset="0"/>
              </a:rPr>
              <a:t> eğitim olarak adlandırılır. </a:t>
            </a:r>
            <a:r>
              <a:rPr lang="tr-TR" sz="1200" dirty="0" err="1" smtClean="0">
                <a:latin typeface="Times New Roman" pitchFamily="18" charset="0"/>
              </a:rPr>
              <a:t>Formal</a:t>
            </a:r>
            <a:r>
              <a:rPr lang="tr-TR" sz="1200" dirty="0" smtClean="0">
                <a:latin typeface="Times New Roman" pitchFamily="18" charset="0"/>
              </a:rPr>
              <a:t> eğitimde davranış değişikliğinde hedef istendik davranışlardır.</a:t>
            </a:r>
            <a:endParaRPr lang="tr-TR" sz="1200" dirty="0">
              <a:latin typeface="Times New Roman" pitchFamily="18" charset="0"/>
            </a:endParaRPr>
          </a:p>
        </p:txBody>
      </p:sp>
      <p:sp>
        <p:nvSpPr>
          <p:cNvPr id="4" name="Slayt Numarası Yer Tutucusu 3"/>
          <p:cNvSpPr>
            <a:spLocks noGrp="1"/>
          </p:cNvSpPr>
          <p:nvPr>
            <p:ph type="sldNum" sz="quarter" idx="10"/>
          </p:nvPr>
        </p:nvSpPr>
        <p:spPr/>
        <p:txBody>
          <a:bodyPr/>
          <a:lstStyle/>
          <a:p>
            <a:fld id="{27E48A5D-379A-4C9D-A4B6-977142255B2D}" type="slidenum">
              <a:rPr lang="en-US" smtClean="0"/>
              <a:t>9</a:t>
            </a:fld>
            <a:endParaRPr lang="en-US"/>
          </a:p>
        </p:txBody>
      </p:sp>
    </p:spTree>
    <p:extLst>
      <p:ext uri="{BB962C8B-B14F-4D97-AF65-F5344CB8AC3E}">
        <p14:creationId xmlns:p14="http://schemas.microsoft.com/office/powerpoint/2010/main" val="2314334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algn="just">
              <a:lnSpc>
                <a:spcPct val="90000"/>
              </a:lnSpc>
              <a:buNone/>
            </a:pPr>
            <a:r>
              <a:rPr lang="tr-TR" sz="1200" dirty="0" smtClean="0"/>
              <a:t>Bireyin davranışlarında kendi yaşantıları yoluyla kasıtlı olarak istendik davranış meydana getirme sürecidir.</a:t>
            </a:r>
          </a:p>
          <a:p>
            <a:pPr algn="just">
              <a:lnSpc>
                <a:spcPct val="90000"/>
              </a:lnSpc>
              <a:buClr>
                <a:schemeClr val="folHlink"/>
              </a:buClr>
            </a:pPr>
            <a:r>
              <a:rPr lang="tr-TR" sz="1200" dirty="0" smtClean="0"/>
              <a:t>Süreçtir.</a:t>
            </a:r>
          </a:p>
          <a:p>
            <a:pPr algn="just">
              <a:lnSpc>
                <a:spcPct val="90000"/>
              </a:lnSpc>
              <a:buClr>
                <a:schemeClr val="folHlink"/>
              </a:buClr>
            </a:pPr>
            <a:r>
              <a:rPr lang="tr-TR" sz="1200" dirty="0" smtClean="0"/>
              <a:t>Davranış değişikliği meydana gelir.</a:t>
            </a:r>
          </a:p>
          <a:p>
            <a:pPr algn="just">
              <a:lnSpc>
                <a:spcPct val="90000"/>
              </a:lnSpc>
              <a:buClr>
                <a:schemeClr val="folHlink"/>
              </a:buClr>
            </a:pPr>
            <a:r>
              <a:rPr lang="tr-TR" sz="1200" dirty="0" smtClean="0"/>
              <a:t>Davranış değişikliği bireyin kendi yaşantıları yoluyla gerçekleşir.</a:t>
            </a:r>
          </a:p>
          <a:p>
            <a:pPr algn="just">
              <a:lnSpc>
                <a:spcPct val="90000"/>
              </a:lnSpc>
              <a:buClr>
                <a:schemeClr val="folHlink"/>
              </a:buClr>
            </a:pPr>
            <a:r>
              <a:rPr lang="tr-TR" sz="1200" dirty="0" smtClean="0"/>
              <a:t>İstendik davranışlar geliştirilir.</a:t>
            </a:r>
          </a:p>
          <a:p>
            <a:pPr algn="just">
              <a:lnSpc>
                <a:spcPct val="90000"/>
              </a:lnSpc>
              <a:buClr>
                <a:schemeClr val="folHlink"/>
              </a:buClr>
            </a:pPr>
            <a:r>
              <a:rPr lang="tr-TR" sz="1200" dirty="0" smtClean="0"/>
              <a:t>Kasıtlı ve planlıdır.</a:t>
            </a:r>
            <a:endParaRPr lang="tr-TR" sz="1200"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10</a:t>
            </a:fld>
            <a:endParaRPr lang="en-US"/>
          </a:p>
        </p:txBody>
      </p:sp>
    </p:spTree>
    <p:extLst>
      <p:ext uri="{BB962C8B-B14F-4D97-AF65-F5344CB8AC3E}">
        <p14:creationId xmlns:p14="http://schemas.microsoft.com/office/powerpoint/2010/main" val="2080020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eaLnBrk="1" hangingPunct="1">
              <a:lnSpc>
                <a:spcPct val="90000"/>
              </a:lnSpc>
              <a:spcBef>
                <a:spcPct val="50000"/>
              </a:spcBef>
            </a:pPr>
            <a:r>
              <a:rPr lang="tr-TR" sz="1200" dirty="0" smtClean="0">
                <a:solidFill>
                  <a:schemeClr val="tx2"/>
                </a:solidFill>
                <a:latin typeface="Times New Roman" pitchFamily="18" charset="0"/>
              </a:rPr>
              <a:t>ÖRGÜN EĞİTİM</a:t>
            </a:r>
          </a:p>
          <a:p>
            <a:pPr eaLnBrk="1" hangingPunct="1">
              <a:lnSpc>
                <a:spcPct val="90000"/>
              </a:lnSpc>
              <a:spcBef>
                <a:spcPct val="50000"/>
              </a:spcBef>
            </a:pPr>
            <a:r>
              <a:rPr lang="tr-TR" sz="1200" dirty="0" smtClean="0">
                <a:latin typeface="Times New Roman" pitchFamily="18" charset="0"/>
              </a:rPr>
              <a:t>Belli yaş grubundaki bireylere, milli eğitimin amaçlarına göre hazırlanmış eğitim programlarıyla okul çatısı altında düzenli olarak yapılan eğitimdir.</a:t>
            </a:r>
          </a:p>
          <a:p>
            <a:pPr eaLnBrk="1" hangingPunct="1">
              <a:lnSpc>
                <a:spcPct val="90000"/>
              </a:lnSpc>
              <a:spcBef>
                <a:spcPct val="50000"/>
              </a:spcBef>
            </a:pPr>
            <a:r>
              <a:rPr lang="tr-TR" sz="1200" dirty="0" smtClean="0">
                <a:latin typeface="Times New Roman" pitchFamily="18" charset="0"/>
              </a:rPr>
              <a:t>Okul Öncesi - İlk öğretim - Orta Öğretim - Yüksek öğretim</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11</a:t>
            </a:fld>
            <a:endParaRPr lang="en-US"/>
          </a:p>
        </p:txBody>
      </p:sp>
    </p:spTree>
    <p:extLst>
      <p:ext uri="{BB962C8B-B14F-4D97-AF65-F5344CB8AC3E}">
        <p14:creationId xmlns:p14="http://schemas.microsoft.com/office/powerpoint/2010/main" val="26324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eaLnBrk="1" hangingPunct="1">
              <a:lnSpc>
                <a:spcPct val="90000"/>
              </a:lnSpc>
              <a:spcBef>
                <a:spcPct val="50000"/>
              </a:spcBef>
            </a:pPr>
            <a:r>
              <a:rPr lang="tr-TR" sz="1200" dirty="0" smtClean="0">
                <a:solidFill>
                  <a:schemeClr val="tx2"/>
                </a:solidFill>
                <a:latin typeface="Times New Roman" pitchFamily="18" charset="0"/>
              </a:rPr>
              <a:t>YAYGIN EĞİTİM</a:t>
            </a:r>
          </a:p>
          <a:p>
            <a:pPr eaLnBrk="1" hangingPunct="1">
              <a:lnSpc>
                <a:spcPct val="90000"/>
              </a:lnSpc>
              <a:spcBef>
                <a:spcPct val="50000"/>
              </a:spcBef>
            </a:pPr>
            <a:r>
              <a:rPr lang="tr-TR" sz="1200" dirty="0" smtClean="0">
                <a:latin typeface="Times New Roman" pitchFamily="18" charset="0"/>
              </a:rPr>
              <a:t>Örgün eğitim sistemine hiç girmemiş, bu sistemin herhangi bir kademesinde bulunan veya bu kademelerin herhangi bir kademesinden ayrılmış olan kişilere ilgi ve gereksinme duydukları alanlarda yapılan eğitimdir.</a:t>
            </a:r>
          </a:p>
          <a:p>
            <a:pPr eaLnBrk="1" hangingPunct="1">
              <a:lnSpc>
                <a:spcPct val="90000"/>
              </a:lnSpc>
              <a:spcBef>
                <a:spcPct val="50000"/>
              </a:spcBef>
            </a:pPr>
            <a:r>
              <a:rPr lang="tr-TR" sz="1200" dirty="0" smtClean="0">
                <a:latin typeface="Times New Roman" pitchFamily="18" charset="0"/>
              </a:rPr>
              <a:t>Kurslar – </a:t>
            </a:r>
            <a:r>
              <a:rPr lang="tr-TR" sz="1200" dirty="0" err="1" smtClean="0">
                <a:latin typeface="Times New Roman" pitchFamily="18" charset="0"/>
              </a:rPr>
              <a:t>Hizmetiçi</a:t>
            </a:r>
            <a:r>
              <a:rPr lang="tr-TR" sz="1200" dirty="0" smtClean="0">
                <a:latin typeface="Times New Roman" pitchFamily="18" charset="0"/>
              </a:rPr>
              <a:t> eğitim faaliyetleri – Yaşam boyu eğitim</a:t>
            </a:r>
            <a:r>
              <a:rPr lang="tr-TR" sz="1100" dirty="0" smtClean="0">
                <a:latin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12</a:t>
            </a:fld>
            <a:endParaRPr lang="en-US"/>
          </a:p>
        </p:txBody>
      </p:sp>
    </p:spTree>
    <p:extLst>
      <p:ext uri="{BB962C8B-B14F-4D97-AF65-F5344CB8AC3E}">
        <p14:creationId xmlns:p14="http://schemas.microsoft.com/office/powerpoint/2010/main" val="263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eaLnBrk="1" hangingPunct="1">
              <a:defRPr/>
            </a:pPr>
            <a:endParaRPr lang="tr-TR" dirty="0" smtClean="0"/>
          </a:p>
          <a:p>
            <a:pPr algn="just" eaLnBrk="1" hangingPunct="1">
              <a:defRPr/>
            </a:pPr>
            <a:r>
              <a:rPr lang="tr-TR" b="1" dirty="0" smtClean="0">
                <a:solidFill>
                  <a:schemeClr val="bg1">
                    <a:lumMod val="75000"/>
                  </a:schemeClr>
                </a:solidFill>
              </a:rPr>
              <a:t>Plansız ve programsız,  hayatın i</a:t>
            </a:r>
            <a:r>
              <a:rPr lang="tr-TR" b="1" dirty="0" smtClean="0">
                <a:solidFill>
                  <a:schemeClr val="bg1">
                    <a:lumMod val="75000"/>
                  </a:schemeClr>
                </a:solidFill>
                <a:latin typeface="Times New Roman" pitchFamily="18" charset="0"/>
              </a:rPr>
              <a:t>ç</a:t>
            </a:r>
            <a:r>
              <a:rPr lang="tr-TR" b="1" dirty="0" smtClean="0">
                <a:solidFill>
                  <a:schemeClr val="bg1">
                    <a:lumMod val="75000"/>
                  </a:schemeClr>
                </a:solidFill>
              </a:rPr>
              <a:t>erisinde kendiliğinden oluşan eğitimdir. </a:t>
            </a:r>
          </a:p>
          <a:p>
            <a:pPr algn="just" eaLnBrk="1" hangingPunct="1">
              <a:defRPr/>
            </a:pPr>
            <a:r>
              <a:rPr lang="tr-TR" b="1" dirty="0" smtClean="0">
                <a:solidFill>
                  <a:schemeClr val="bg1">
                    <a:lumMod val="75000"/>
                  </a:schemeClr>
                </a:solidFill>
              </a:rPr>
              <a:t>Diğer bir değişle bireyin sosyalleşme ve k</a:t>
            </a:r>
            <a:r>
              <a:rPr lang="tr-TR" b="1" dirty="0" smtClean="0">
                <a:solidFill>
                  <a:schemeClr val="bg1">
                    <a:lumMod val="75000"/>
                  </a:schemeClr>
                </a:solidFill>
                <a:latin typeface="Times New Roman" pitchFamily="18" charset="0"/>
              </a:rPr>
              <a:t>ü</a:t>
            </a:r>
            <a:r>
              <a:rPr lang="tr-TR" b="1" dirty="0" smtClean="0">
                <a:solidFill>
                  <a:schemeClr val="bg1">
                    <a:lumMod val="75000"/>
                  </a:schemeClr>
                </a:solidFill>
              </a:rPr>
              <a:t>lt</a:t>
            </a:r>
            <a:r>
              <a:rPr lang="tr-TR" b="1" dirty="0" smtClean="0">
                <a:solidFill>
                  <a:schemeClr val="bg1">
                    <a:lumMod val="75000"/>
                  </a:schemeClr>
                </a:solidFill>
                <a:latin typeface="Times New Roman" pitchFamily="18" charset="0"/>
              </a:rPr>
              <a:t>ü</a:t>
            </a:r>
            <a:r>
              <a:rPr lang="tr-TR" b="1" dirty="0" smtClean="0">
                <a:solidFill>
                  <a:schemeClr val="bg1">
                    <a:lumMod val="75000"/>
                  </a:schemeClr>
                </a:solidFill>
              </a:rPr>
              <a:t>rlenme s</a:t>
            </a:r>
            <a:r>
              <a:rPr lang="tr-TR" b="1" dirty="0" smtClean="0">
                <a:solidFill>
                  <a:schemeClr val="bg1">
                    <a:lumMod val="75000"/>
                  </a:schemeClr>
                </a:solidFill>
                <a:latin typeface="Times New Roman" pitchFamily="18" charset="0"/>
              </a:rPr>
              <a:t>ü</a:t>
            </a:r>
            <a:r>
              <a:rPr lang="tr-TR" b="1" dirty="0" smtClean="0">
                <a:solidFill>
                  <a:schemeClr val="bg1">
                    <a:lumMod val="75000"/>
                  </a:schemeClr>
                </a:solidFill>
              </a:rPr>
              <a:t>recidir. </a:t>
            </a:r>
          </a:p>
          <a:p>
            <a:pPr algn="just" eaLnBrk="1" hangingPunct="1">
              <a:defRPr/>
            </a:pPr>
            <a:r>
              <a:rPr lang="tr-TR" b="1" dirty="0" smtClean="0">
                <a:solidFill>
                  <a:schemeClr val="bg1">
                    <a:lumMod val="75000"/>
                  </a:schemeClr>
                </a:solidFill>
              </a:rPr>
              <a:t>Bu s</a:t>
            </a:r>
            <a:r>
              <a:rPr lang="tr-TR" b="1" dirty="0" smtClean="0">
                <a:solidFill>
                  <a:schemeClr val="bg1">
                    <a:lumMod val="75000"/>
                  </a:schemeClr>
                </a:solidFill>
                <a:latin typeface="Times New Roman" pitchFamily="18" charset="0"/>
              </a:rPr>
              <a:t>ü</a:t>
            </a:r>
            <a:r>
              <a:rPr lang="tr-TR" b="1" dirty="0" smtClean="0">
                <a:solidFill>
                  <a:schemeClr val="bg1">
                    <a:lumMod val="75000"/>
                  </a:schemeClr>
                </a:solidFill>
              </a:rPr>
              <a:t>re</a:t>
            </a:r>
            <a:r>
              <a:rPr lang="tr-TR" b="1" dirty="0" smtClean="0">
                <a:solidFill>
                  <a:schemeClr val="bg1">
                    <a:lumMod val="75000"/>
                  </a:schemeClr>
                </a:solidFill>
                <a:latin typeface="Times New Roman" pitchFamily="18" charset="0"/>
              </a:rPr>
              <a:t>ç</a:t>
            </a:r>
            <a:r>
              <a:rPr lang="tr-TR" b="1" dirty="0" smtClean="0">
                <a:solidFill>
                  <a:schemeClr val="bg1">
                    <a:lumMod val="75000"/>
                  </a:schemeClr>
                </a:solidFill>
              </a:rPr>
              <a:t> sistemsiz ve denetimsiz bir şekilde doğuştan </a:t>
            </a:r>
            <a:r>
              <a:rPr lang="tr-TR" b="1" dirty="0" smtClean="0">
                <a:solidFill>
                  <a:schemeClr val="bg1">
                    <a:lumMod val="75000"/>
                  </a:schemeClr>
                </a:solidFill>
                <a:latin typeface="Times New Roman" pitchFamily="18" charset="0"/>
              </a:rPr>
              <a:t>ö</a:t>
            </a:r>
            <a:r>
              <a:rPr lang="tr-TR" b="1" dirty="0" smtClean="0">
                <a:solidFill>
                  <a:schemeClr val="bg1">
                    <a:lumMod val="75000"/>
                  </a:schemeClr>
                </a:solidFill>
              </a:rPr>
              <a:t>l</a:t>
            </a:r>
            <a:r>
              <a:rPr lang="tr-TR" b="1" dirty="0" smtClean="0">
                <a:solidFill>
                  <a:schemeClr val="bg1">
                    <a:lumMod val="75000"/>
                  </a:schemeClr>
                </a:solidFill>
                <a:latin typeface="Times New Roman" pitchFamily="18" charset="0"/>
              </a:rPr>
              <a:t>ü</a:t>
            </a:r>
            <a:r>
              <a:rPr lang="tr-TR" b="1" dirty="0" smtClean="0">
                <a:solidFill>
                  <a:schemeClr val="bg1">
                    <a:lumMod val="75000"/>
                  </a:schemeClr>
                </a:solidFill>
              </a:rPr>
              <a:t>nceye kadar devam eder. </a:t>
            </a:r>
          </a:p>
        </p:txBody>
      </p:sp>
      <p:sp>
        <p:nvSpPr>
          <p:cNvPr id="4" name="Slayt Numarası Yer Tutucusu 3"/>
          <p:cNvSpPr>
            <a:spLocks noGrp="1"/>
          </p:cNvSpPr>
          <p:nvPr>
            <p:ph type="sldNum" sz="quarter" idx="10"/>
          </p:nvPr>
        </p:nvSpPr>
        <p:spPr/>
        <p:txBody>
          <a:bodyPr/>
          <a:lstStyle/>
          <a:p>
            <a:fld id="{27E48A5D-379A-4C9D-A4B6-977142255B2D}" type="slidenum">
              <a:rPr lang="en-US" smtClean="0"/>
              <a:t>13</a:t>
            </a:fld>
            <a:endParaRPr lang="en-US"/>
          </a:p>
        </p:txBody>
      </p:sp>
    </p:spTree>
    <p:extLst>
      <p:ext uri="{BB962C8B-B14F-4D97-AF65-F5344CB8AC3E}">
        <p14:creationId xmlns:p14="http://schemas.microsoft.com/office/powerpoint/2010/main" val="208002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30"/>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E167AF5-57FC-4437-8F07-7069BF774EB3}" type="datetime1">
              <a:rPr lang="en-US" smtClean="0"/>
              <a:t>11/28/2017</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038262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E167AF5-57FC-4437-8F07-7069BF774EB3}" type="datetime1">
              <a:rPr lang="en-US" smtClean="0"/>
              <a:t>11/28/2017</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742085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1785600" y="274643"/>
            <a:ext cx="36576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12800" y="274643"/>
            <a:ext cx="10769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E167AF5-57FC-4437-8F07-7069BF774EB3}" type="datetime1">
              <a:rPr lang="en-US" smtClean="0"/>
              <a:t>11/28/2017</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26603834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E167AF5-57FC-4437-8F07-7069BF774EB3}" type="datetime1">
              <a:rPr lang="en-US" smtClean="0"/>
              <a:t>11/28/2017</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6919876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3"/>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E167AF5-57FC-4437-8F07-7069BF774EB3}" type="datetime1">
              <a:rPr lang="en-US" smtClean="0"/>
              <a:t>11/28/2017</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74481288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E167AF5-57FC-4437-8F07-7069BF774EB3}" type="datetime1">
              <a:rPr lang="en-US" smtClean="0"/>
              <a:t>11/28/2017</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2723708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E167AF5-57FC-4437-8F07-7069BF774EB3}" type="datetime1">
              <a:rPr lang="en-US" smtClean="0"/>
              <a:t>11/28/2017</a:t>
            </a:fld>
            <a:endParaRPr lang="en-US" dirty="0"/>
          </a:p>
        </p:txBody>
      </p:sp>
      <p:sp>
        <p:nvSpPr>
          <p:cNvPr id="8" name="Altbilgi Yer Tutucusu 7"/>
          <p:cNvSpPr>
            <a:spLocks noGrp="1"/>
          </p:cNvSpPr>
          <p:nvPr>
            <p:ph type="ftr" sz="quarter" idx="11"/>
          </p:nvPr>
        </p:nvSpPr>
        <p:spPr/>
        <p:txBody>
          <a:bodyPr/>
          <a:lstStyle/>
          <a:p>
            <a:endParaRPr lang="en-US" dirty="0"/>
          </a:p>
        </p:txBody>
      </p:sp>
      <p:sp>
        <p:nvSpPr>
          <p:cNvPr id="9" name="Slayt Numarası Yer Tutucusu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7732095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E167AF5-57FC-4437-8F07-7069BF774EB3}" type="datetime1">
              <a:rPr lang="en-US" smtClean="0"/>
              <a:t>11/28/2017</a:t>
            </a:fld>
            <a:endParaRPr lang="en-US"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83082259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E167AF5-57FC-4437-8F07-7069BF774EB3}" type="datetime1">
              <a:rPr lang="en-US" smtClean="0"/>
              <a:t>11/28/2017</a:t>
            </a:fld>
            <a:endParaRPr lang="en-US" dirty="0"/>
          </a:p>
        </p:txBody>
      </p:sp>
      <p:sp>
        <p:nvSpPr>
          <p:cNvPr id="3" name="Altbilgi Yer Tutucusu 2"/>
          <p:cNvSpPr>
            <a:spLocks noGrp="1"/>
          </p:cNvSpPr>
          <p:nvPr>
            <p:ph type="ftr" sz="quarter" idx="11"/>
          </p:nvPr>
        </p:nvSpPr>
        <p:spPr/>
        <p:txBody>
          <a:bodyPr/>
          <a:lstStyle/>
          <a:p>
            <a:endParaRPr lang="en-US" dirty="0"/>
          </a:p>
        </p:txBody>
      </p:sp>
      <p:sp>
        <p:nvSpPr>
          <p:cNvPr id="4" name="Slayt Numarası Yer Tutucusu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33096927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5"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5"/>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5" y="1435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E167AF5-57FC-4437-8F07-7069BF774EB3}" type="datetime1">
              <a:rPr lang="en-US" smtClean="0"/>
              <a:t>11/28/2017</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8055162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1"/>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E167AF5-57FC-4437-8F07-7069BF774EB3}" type="datetime1">
              <a:rPr lang="en-US" smtClean="0"/>
              <a:t>11/28/2017</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42787105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67AF5-57FC-4437-8F07-7069BF774EB3}" type="datetime1">
              <a:rPr lang="en-US" smtClean="0"/>
              <a:t>11/28/2017</a:t>
            </a:fld>
            <a:endParaRPr lang="en-US" dirty="0"/>
          </a:p>
        </p:txBody>
      </p:sp>
      <p:sp>
        <p:nvSpPr>
          <p:cNvPr id="5" name="Altbilgi Yer Tutucusu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yt Numarası Yer Tutucusu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4888199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gitimvaktim.com/dosyalar/2012/12/Resim2.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tr-TR" sz="4400" dirty="0" smtClean="0"/>
              <a:t>EĞİTİM BİLİMİNE GİRİŞ</a:t>
            </a:r>
            <a:endParaRPr lang="en-US" sz="4400" dirty="0"/>
          </a:p>
        </p:txBody>
      </p:sp>
      <p:sp>
        <p:nvSpPr>
          <p:cNvPr id="3" name="Subtitle 2"/>
          <p:cNvSpPr>
            <a:spLocks noGrp="1"/>
          </p:cNvSpPr>
          <p:nvPr>
            <p:ph type="subTitle" idx="1"/>
          </p:nvPr>
        </p:nvSpPr>
        <p:spPr/>
        <p:txBody>
          <a:bodyPr/>
          <a:lstStyle/>
          <a:p>
            <a:r>
              <a:rPr lang="tr-TR" dirty="0" smtClean="0"/>
              <a:t>TEMEL KAVRAMLAR</a:t>
            </a:r>
            <a:endParaRPr lang="en-US" dirty="0"/>
          </a:p>
        </p:txBody>
      </p:sp>
    </p:spTree>
    <p:extLst>
      <p:ext uri="{BB962C8B-B14F-4D97-AF65-F5344CB8AC3E}">
        <p14:creationId xmlns:p14="http://schemas.microsoft.com/office/powerpoint/2010/main" val="241142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3453" y="152400"/>
            <a:ext cx="10353762" cy="970450"/>
          </a:xfrm>
        </p:spPr>
        <p:txBody>
          <a:bodyPr/>
          <a:lstStyle/>
          <a:p>
            <a:r>
              <a:rPr lang="tr-TR" dirty="0" err="1" smtClean="0"/>
              <a:t>Formal</a:t>
            </a:r>
            <a:r>
              <a:rPr lang="tr-TR" dirty="0" smtClean="0"/>
              <a:t> Eğitim</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420988965"/>
              </p:ext>
            </p:extLst>
          </p:nvPr>
        </p:nvGraphicFramePr>
        <p:xfrm>
          <a:off x="309285" y="1114426"/>
          <a:ext cx="11577918" cy="398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ayt Numarası Yer Tutucusu 4"/>
          <p:cNvSpPr>
            <a:spLocks noGrp="1"/>
          </p:cNvSpPr>
          <p:nvPr>
            <p:ph type="sldNum" sz="quarter" idx="12"/>
          </p:nvPr>
        </p:nvSpPr>
        <p:spPr/>
        <p:txBody>
          <a:bodyPr/>
          <a:lstStyle/>
          <a:p>
            <a:fld id="{DF28FB93-0A08-4E7D-8E63-9EFA29F1E093}" type="slidenum">
              <a:rPr lang="en-US" smtClean="0"/>
              <a:pPr/>
              <a:t>10</a:t>
            </a:fld>
            <a:endParaRPr lang="en-US" dirty="0"/>
          </a:p>
        </p:txBody>
      </p:sp>
      <p:sp>
        <p:nvSpPr>
          <p:cNvPr id="4" name="İçerik Yer Tutucusu 2"/>
          <p:cNvSpPr txBox="1">
            <a:spLocks/>
          </p:cNvSpPr>
          <p:nvPr/>
        </p:nvSpPr>
        <p:spPr>
          <a:xfrm>
            <a:off x="604516" y="5331374"/>
            <a:ext cx="10353762" cy="1029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9pPr>
          </a:lstStyle>
          <a:p>
            <a:pPr algn="just">
              <a:lnSpc>
                <a:spcPct val="90000"/>
              </a:lnSpc>
              <a:buNone/>
            </a:pPr>
            <a:r>
              <a:rPr lang="tr-TR" sz="2800" dirty="0"/>
              <a:t>Bireyin davranışlarında kendi yaşantıları yoluyla kasıtlı olarak istendik davranış meydana getirme sürecidir</a:t>
            </a:r>
            <a:r>
              <a:rPr lang="tr-TR" sz="2800" dirty="0" smtClean="0"/>
              <a:t>.</a:t>
            </a:r>
            <a:endParaRPr lang="tr-TR" sz="2800" dirty="0"/>
          </a:p>
        </p:txBody>
      </p:sp>
    </p:spTree>
    <p:extLst>
      <p:ext uri="{BB962C8B-B14F-4D97-AF65-F5344CB8AC3E}">
        <p14:creationId xmlns:p14="http://schemas.microsoft.com/office/powerpoint/2010/main" val="699424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9123" y="98613"/>
            <a:ext cx="10353762" cy="970450"/>
          </a:xfrm>
        </p:spPr>
        <p:txBody>
          <a:bodyPr/>
          <a:lstStyle/>
          <a:p>
            <a:r>
              <a:rPr lang="tr-TR" dirty="0" smtClean="0"/>
              <a:t>ÖRGÜN EĞİTİM</a:t>
            </a:r>
            <a:endParaRPr lang="tr-TR" dirty="0"/>
          </a:p>
        </p:txBody>
      </p:sp>
      <p:sp>
        <p:nvSpPr>
          <p:cNvPr id="3" name="Slayt Numarası Yer Tutucusu 2"/>
          <p:cNvSpPr>
            <a:spLocks noGrp="1"/>
          </p:cNvSpPr>
          <p:nvPr>
            <p:ph type="sldNum" sz="quarter" idx="12"/>
          </p:nvPr>
        </p:nvSpPr>
        <p:spPr/>
        <p:txBody>
          <a:bodyPr/>
          <a:lstStyle/>
          <a:p>
            <a:fld id="{DF28FB93-0A08-4E7D-8E63-9EFA29F1E093}" type="slidenum">
              <a:rPr lang="en-US" smtClean="0"/>
              <a:pPr/>
              <a:t>11</a:t>
            </a:fld>
            <a:endParaRPr lang="en-US" dirty="0"/>
          </a:p>
        </p:txBody>
      </p:sp>
      <p:graphicFrame>
        <p:nvGraphicFramePr>
          <p:cNvPr id="4" name="Diyagram 3"/>
          <p:cNvGraphicFramePr/>
          <p:nvPr>
            <p:extLst>
              <p:ext uri="{D42A27DB-BD31-4B8C-83A1-F6EECF244321}">
                <p14:modId xmlns:p14="http://schemas.microsoft.com/office/powerpoint/2010/main" val="977132924"/>
              </p:ext>
            </p:extLst>
          </p:nvPr>
        </p:nvGraphicFramePr>
        <p:xfrm>
          <a:off x="2557385" y="1181100"/>
          <a:ext cx="683722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kdörtgen 4"/>
          <p:cNvSpPr/>
          <p:nvPr/>
        </p:nvSpPr>
        <p:spPr>
          <a:xfrm>
            <a:off x="1640542" y="5859664"/>
            <a:ext cx="9130553" cy="7017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90000"/>
              </a:lnSpc>
              <a:spcBef>
                <a:spcPct val="50000"/>
              </a:spcBef>
            </a:pPr>
            <a:r>
              <a:rPr lang="tr-TR" sz="2200" dirty="0">
                <a:latin typeface="Times New Roman" pitchFamily="18" charset="0"/>
              </a:rPr>
              <a:t>Belli yaş grubundaki bireylere, milli eğitimin amaçlarına göre hazırlanmış eğitim programlarıyla okul çatısı altında düzenli olarak yapılan eğitimdir.</a:t>
            </a:r>
          </a:p>
        </p:txBody>
      </p:sp>
    </p:spTree>
    <p:extLst>
      <p:ext uri="{BB962C8B-B14F-4D97-AF65-F5344CB8AC3E}">
        <p14:creationId xmlns:p14="http://schemas.microsoft.com/office/powerpoint/2010/main" val="217896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9123" y="98613"/>
            <a:ext cx="10353762" cy="970450"/>
          </a:xfrm>
        </p:spPr>
        <p:txBody>
          <a:bodyPr/>
          <a:lstStyle/>
          <a:p>
            <a:pPr>
              <a:lnSpc>
                <a:spcPct val="90000"/>
              </a:lnSpc>
              <a:spcBef>
                <a:spcPct val="50000"/>
              </a:spcBef>
            </a:pPr>
            <a:r>
              <a:rPr lang="tr-TR" dirty="0">
                <a:latin typeface="Times New Roman" pitchFamily="18" charset="0"/>
              </a:rPr>
              <a:t>YAYGIN EĞİTİM</a:t>
            </a:r>
          </a:p>
        </p:txBody>
      </p:sp>
      <p:sp>
        <p:nvSpPr>
          <p:cNvPr id="3" name="Slayt Numarası Yer Tutucusu 2"/>
          <p:cNvSpPr>
            <a:spLocks noGrp="1"/>
          </p:cNvSpPr>
          <p:nvPr>
            <p:ph type="sldNum" sz="quarter" idx="12"/>
          </p:nvPr>
        </p:nvSpPr>
        <p:spPr/>
        <p:txBody>
          <a:bodyPr/>
          <a:lstStyle/>
          <a:p>
            <a:fld id="{DF28FB93-0A08-4E7D-8E63-9EFA29F1E093}" type="slidenum">
              <a:rPr lang="en-US" smtClean="0"/>
              <a:pPr/>
              <a:t>12</a:t>
            </a:fld>
            <a:endParaRPr lang="en-US" dirty="0"/>
          </a:p>
        </p:txBody>
      </p:sp>
      <p:graphicFrame>
        <p:nvGraphicFramePr>
          <p:cNvPr id="4" name="Diyagram 3"/>
          <p:cNvGraphicFramePr/>
          <p:nvPr>
            <p:extLst>
              <p:ext uri="{D42A27DB-BD31-4B8C-83A1-F6EECF244321}">
                <p14:modId xmlns:p14="http://schemas.microsoft.com/office/powerpoint/2010/main" val="244415033"/>
              </p:ext>
            </p:extLst>
          </p:nvPr>
        </p:nvGraphicFramePr>
        <p:xfrm>
          <a:off x="2557385" y="1181100"/>
          <a:ext cx="683722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kdörtgen 4"/>
          <p:cNvSpPr/>
          <p:nvPr/>
        </p:nvSpPr>
        <p:spPr>
          <a:xfrm>
            <a:off x="658909" y="5768473"/>
            <a:ext cx="10502153" cy="10895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90000"/>
              </a:lnSpc>
              <a:spcBef>
                <a:spcPct val="50000"/>
              </a:spcBef>
            </a:pPr>
            <a:r>
              <a:rPr lang="tr-TR" sz="2400" dirty="0">
                <a:latin typeface="Times New Roman" pitchFamily="18" charset="0"/>
              </a:rPr>
              <a:t>Örgün eğitim sistemine hiç girmemiş, bu sistemin herhangi bir kademesinde bulunan veya bu kademelerin herhangi bir kademesinden ayrılmış olan kişilere ilgi ve gereksinme duydukları alanlarda yapılan eğitimdir</a:t>
            </a:r>
            <a:r>
              <a:rPr lang="tr-TR" sz="2400" dirty="0" smtClean="0">
                <a:latin typeface="Times New Roman" pitchFamily="18" charset="0"/>
              </a:rPr>
              <a:t>.</a:t>
            </a:r>
            <a:endParaRPr lang="tr-TR" sz="2400" dirty="0">
              <a:latin typeface="Times New Roman" pitchFamily="18" charset="0"/>
            </a:endParaRPr>
          </a:p>
        </p:txBody>
      </p:sp>
    </p:spTree>
    <p:extLst>
      <p:ext uri="{BB962C8B-B14F-4D97-AF65-F5344CB8AC3E}">
        <p14:creationId xmlns:p14="http://schemas.microsoft.com/office/powerpoint/2010/main" val="310962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3453" y="152400"/>
            <a:ext cx="10353762" cy="970450"/>
          </a:xfrm>
        </p:spPr>
        <p:txBody>
          <a:bodyPr/>
          <a:lstStyle/>
          <a:p>
            <a:r>
              <a:rPr lang="tr-TR" dirty="0" err="1" smtClean="0"/>
              <a:t>İnformal</a:t>
            </a:r>
            <a:r>
              <a:rPr lang="tr-TR" dirty="0" smtClean="0"/>
              <a:t> Eğitim</a:t>
            </a:r>
            <a:endParaRPr lang="tr-TR" dirty="0"/>
          </a:p>
        </p:txBody>
      </p:sp>
      <p:sp>
        <p:nvSpPr>
          <p:cNvPr id="5" name="Slayt Numarası Yer Tutucusu 4"/>
          <p:cNvSpPr>
            <a:spLocks noGrp="1"/>
          </p:cNvSpPr>
          <p:nvPr>
            <p:ph type="sldNum" sz="quarter" idx="12"/>
          </p:nvPr>
        </p:nvSpPr>
        <p:spPr/>
        <p:txBody>
          <a:bodyPr/>
          <a:lstStyle/>
          <a:p>
            <a:fld id="{DF28FB93-0A08-4E7D-8E63-9EFA29F1E093}" type="slidenum">
              <a:rPr lang="en-US" smtClean="0"/>
              <a:pPr/>
              <a:t>13</a:t>
            </a:fld>
            <a:endParaRPr lang="en-US" dirty="0"/>
          </a:p>
        </p:txBody>
      </p:sp>
      <p:sp>
        <p:nvSpPr>
          <p:cNvPr id="4" name="İçerik Yer Tutucusu 2"/>
          <p:cNvSpPr txBox="1">
            <a:spLocks/>
          </p:cNvSpPr>
          <p:nvPr/>
        </p:nvSpPr>
        <p:spPr>
          <a:xfrm>
            <a:off x="712089" y="2138084"/>
            <a:ext cx="10555467" cy="2420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92500"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9pPr>
          </a:lstStyle>
          <a:p>
            <a:pPr marL="36900" indent="0">
              <a:buNone/>
              <a:defRPr/>
            </a:pPr>
            <a:endParaRPr lang="tr-TR" sz="2800" dirty="0" smtClean="0"/>
          </a:p>
          <a:p>
            <a:pPr algn="just">
              <a:defRPr/>
            </a:pPr>
            <a:r>
              <a:rPr lang="tr-TR" sz="2800" b="1" dirty="0">
                <a:solidFill>
                  <a:schemeClr val="bg1">
                    <a:lumMod val="75000"/>
                  </a:schemeClr>
                </a:solidFill>
              </a:rPr>
              <a:t>Plansız ve programsız,  hayatın i</a:t>
            </a:r>
            <a:r>
              <a:rPr lang="tr-TR" sz="2800" b="1" dirty="0">
                <a:solidFill>
                  <a:schemeClr val="bg1">
                    <a:lumMod val="75000"/>
                  </a:schemeClr>
                </a:solidFill>
                <a:latin typeface="Times New Roman" pitchFamily="18" charset="0"/>
              </a:rPr>
              <a:t>ç</a:t>
            </a:r>
            <a:r>
              <a:rPr lang="tr-TR" sz="2800" b="1" dirty="0">
                <a:solidFill>
                  <a:schemeClr val="bg1">
                    <a:lumMod val="75000"/>
                  </a:schemeClr>
                </a:solidFill>
              </a:rPr>
              <a:t>erisinde kendiliğinden oluşan eğitimdir. </a:t>
            </a:r>
          </a:p>
          <a:p>
            <a:pPr algn="just">
              <a:defRPr/>
            </a:pPr>
            <a:r>
              <a:rPr lang="tr-TR" sz="2800" b="1" dirty="0">
                <a:solidFill>
                  <a:schemeClr val="bg1">
                    <a:lumMod val="75000"/>
                  </a:schemeClr>
                </a:solidFill>
              </a:rPr>
              <a:t>Diğer bir değişle bireyin sosyalleşme ve k</a:t>
            </a:r>
            <a:r>
              <a:rPr lang="tr-TR" sz="2800" b="1" dirty="0">
                <a:solidFill>
                  <a:schemeClr val="bg1">
                    <a:lumMod val="75000"/>
                  </a:schemeClr>
                </a:solidFill>
                <a:latin typeface="Times New Roman" pitchFamily="18" charset="0"/>
              </a:rPr>
              <a:t>ü</a:t>
            </a:r>
            <a:r>
              <a:rPr lang="tr-TR" sz="2800" b="1" dirty="0">
                <a:solidFill>
                  <a:schemeClr val="bg1">
                    <a:lumMod val="75000"/>
                  </a:schemeClr>
                </a:solidFill>
              </a:rPr>
              <a:t>lt</a:t>
            </a:r>
            <a:r>
              <a:rPr lang="tr-TR" sz="2800" b="1" dirty="0">
                <a:solidFill>
                  <a:schemeClr val="bg1">
                    <a:lumMod val="75000"/>
                  </a:schemeClr>
                </a:solidFill>
                <a:latin typeface="Times New Roman" pitchFamily="18" charset="0"/>
              </a:rPr>
              <a:t>ü</a:t>
            </a:r>
            <a:r>
              <a:rPr lang="tr-TR" sz="2800" b="1" dirty="0">
                <a:solidFill>
                  <a:schemeClr val="bg1">
                    <a:lumMod val="75000"/>
                  </a:schemeClr>
                </a:solidFill>
              </a:rPr>
              <a:t>rlenme s</a:t>
            </a:r>
            <a:r>
              <a:rPr lang="tr-TR" sz="2800" b="1" dirty="0">
                <a:solidFill>
                  <a:schemeClr val="bg1">
                    <a:lumMod val="75000"/>
                  </a:schemeClr>
                </a:solidFill>
                <a:latin typeface="Times New Roman" pitchFamily="18" charset="0"/>
              </a:rPr>
              <a:t>ü</a:t>
            </a:r>
            <a:r>
              <a:rPr lang="tr-TR" sz="2800" b="1" dirty="0">
                <a:solidFill>
                  <a:schemeClr val="bg1">
                    <a:lumMod val="75000"/>
                  </a:schemeClr>
                </a:solidFill>
              </a:rPr>
              <a:t>recidir. </a:t>
            </a:r>
          </a:p>
          <a:p>
            <a:pPr algn="just">
              <a:defRPr/>
            </a:pPr>
            <a:r>
              <a:rPr lang="tr-TR" sz="2800" b="1" dirty="0">
                <a:solidFill>
                  <a:schemeClr val="bg1">
                    <a:lumMod val="75000"/>
                  </a:schemeClr>
                </a:solidFill>
              </a:rPr>
              <a:t>Bu s</a:t>
            </a:r>
            <a:r>
              <a:rPr lang="tr-TR" sz="2800" b="1" dirty="0">
                <a:solidFill>
                  <a:schemeClr val="bg1">
                    <a:lumMod val="75000"/>
                  </a:schemeClr>
                </a:solidFill>
                <a:latin typeface="Times New Roman" pitchFamily="18" charset="0"/>
              </a:rPr>
              <a:t>ü</a:t>
            </a:r>
            <a:r>
              <a:rPr lang="tr-TR" sz="2800" b="1" dirty="0">
                <a:solidFill>
                  <a:schemeClr val="bg1">
                    <a:lumMod val="75000"/>
                  </a:schemeClr>
                </a:solidFill>
              </a:rPr>
              <a:t>re</a:t>
            </a:r>
            <a:r>
              <a:rPr lang="tr-TR" sz="2800" b="1" dirty="0">
                <a:solidFill>
                  <a:schemeClr val="bg1">
                    <a:lumMod val="75000"/>
                  </a:schemeClr>
                </a:solidFill>
                <a:latin typeface="Times New Roman" pitchFamily="18" charset="0"/>
              </a:rPr>
              <a:t>ç</a:t>
            </a:r>
            <a:r>
              <a:rPr lang="tr-TR" sz="2800" b="1" dirty="0">
                <a:solidFill>
                  <a:schemeClr val="bg1">
                    <a:lumMod val="75000"/>
                  </a:schemeClr>
                </a:solidFill>
              </a:rPr>
              <a:t> sistemsiz ve denetimsiz bir şekilde doğuştan </a:t>
            </a:r>
            <a:r>
              <a:rPr lang="tr-TR" sz="2800" b="1" dirty="0">
                <a:solidFill>
                  <a:schemeClr val="bg1">
                    <a:lumMod val="75000"/>
                  </a:schemeClr>
                </a:solidFill>
                <a:latin typeface="Times New Roman" pitchFamily="18" charset="0"/>
              </a:rPr>
              <a:t>ö</a:t>
            </a:r>
            <a:r>
              <a:rPr lang="tr-TR" sz="2800" b="1" dirty="0">
                <a:solidFill>
                  <a:schemeClr val="bg1">
                    <a:lumMod val="75000"/>
                  </a:schemeClr>
                </a:solidFill>
              </a:rPr>
              <a:t>l</a:t>
            </a:r>
            <a:r>
              <a:rPr lang="tr-TR" sz="2800" b="1" dirty="0">
                <a:solidFill>
                  <a:schemeClr val="bg1">
                    <a:lumMod val="75000"/>
                  </a:schemeClr>
                </a:solidFill>
                <a:latin typeface="Times New Roman" pitchFamily="18" charset="0"/>
              </a:rPr>
              <a:t>ü</a:t>
            </a:r>
            <a:r>
              <a:rPr lang="tr-TR" sz="2800" b="1" dirty="0">
                <a:solidFill>
                  <a:schemeClr val="bg1">
                    <a:lumMod val="75000"/>
                  </a:schemeClr>
                </a:solidFill>
              </a:rPr>
              <a:t>nceye kadar devam eder. </a:t>
            </a:r>
          </a:p>
        </p:txBody>
      </p:sp>
    </p:spTree>
    <p:extLst>
      <p:ext uri="{BB962C8B-B14F-4D97-AF65-F5344CB8AC3E}">
        <p14:creationId xmlns:p14="http://schemas.microsoft.com/office/powerpoint/2010/main" val="4099132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TEMEL KAVRAMLAR</a:t>
            </a:r>
            <a:endParaRPr lang="tr-TR" dirty="0"/>
          </a:p>
        </p:txBody>
      </p:sp>
      <p:sp>
        <p:nvSpPr>
          <p:cNvPr id="3" name="İçerik Yer Tutucusu 2"/>
          <p:cNvSpPr>
            <a:spLocks noGrp="1"/>
          </p:cNvSpPr>
          <p:nvPr>
            <p:ph idx="1"/>
          </p:nvPr>
        </p:nvSpPr>
        <p:spPr>
          <a:xfrm>
            <a:off x="489975" y="3062487"/>
            <a:ext cx="11201401" cy="1348150"/>
          </a:xfrm>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pPr algn="just"/>
            <a:r>
              <a:rPr lang="tr-TR" altLang="tr-TR" sz="2800" b="1" dirty="0">
                <a:solidFill>
                  <a:srgbClr val="FFFF00"/>
                </a:solidFill>
              </a:rPr>
              <a:t>a) Ama</a:t>
            </a:r>
            <a:r>
              <a:rPr lang="tr-TR" altLang="tr-TR" sz="2800" b="1" dirty="0">
                <a:solidFill>
                  <a:srgbClr val="FFFF00"/>
                </a:solidFill>
                <a:latin typeface="Times New Roman" pitchFamily="18" charset="0"/>
              </a:rPr>
              <a:t>ç / Hedef </a:t>
            </a:r>
            <a:r>
              <a:rPr lang="tr-TR" altLang="tr-TR" sz="2800" b="1" dirty="0">
                <a:solidFill>
                  <a:srgbClr val="FFFF00"/>
                </a:solidFill>
              </a:rPr>
              <a:t>:</a:t>
            </a:r>
            <a:r>
              <a:rPr lang="tr-TR" altLang="tr-TR" sz="2800" dirty="0">
                <a:solidFill>
                  <a:srgbClr val="FFFF00"/>
                </a:solidFill>
              </a:rPr>
              <a:t> </a:t>
            </a:r>
            <a:r>
              <a:rPr lang="tr-TR" altLang="tr-TR" sz="2800" dirty="0"/>
              <a:t>Ama</a:t>
            </a:r>
            <a:r>
              <a:rPr lang="tr-TR" altLang="tr-TR" sz="2800" dirty="0">
                <a:latin typeface="Times New Roman" pitchFamily="18" charset="0"/>
              </a:rPr>
              <a:t>ç</a:t>
            </a:r>
            <a:r>
              <a:rPr lang="tr-TR" altLang="tr-TR" sz="2800" dirty="0"/>
              <a:t>lar, eğitim s</a:t>
            </a:r>
            <a:r>
              <a:rPr lang="tr-TR" altLang="tr-TR" sz="2800" dirty="0">
                <a:latin typeface="Times New Roman" pitchFamily="18" charset="0"/>
              </a:rPr>
              <a:t>ü</a:t>
            </a:r>
            <a:r>
              <a:rPr lang="tr-TR" altLang="tr-TR" sz="2800" dirty="0"/>
              <a:t>recine giren bireyin davranışlarında ve kişiliğinde meydana gelmesi istenilen farklılaşmaları belirtir. Ama</a:t>
            </a:r>
            <a:r>
              <a:rPr lang="tr-TR" altLang="tr-TR" sz="2800" dirty="0">
                <a:latin typeface="Times New Roman" pitchFamily="18" charset="0"/>
              </a:rPr>
              <a:t>ç</a:t>
            </a:r>
            <a:r>
              <a:rPr lang="tr-TR" altLang="tr-TR" sz="2800" dirty="0"/>
              <a:t>lar, </a:t>
            </a:r>
            <a:r>
              <a:rPr lang="tr-TR" altLang="tr-TR" sz="2800" dirty="0" err="1"/>
              <a:t>formal</a:t>
            </a:r>
            <a:r>
              <a:rPr lang="tr-TR" altLang="tr-TR" sz="2800" dirty="0"/>
              <a:t> eğitimin temel taşlarıdır.</a:t>
            </a:r>
          </a:p>
        </p:txBody>
      </p:sp>
      <p:sp>
        <p:nvSpPr>
          <p:cNvPr id="4" name="Slayt Numarası Yer Tutucusu 3"/>
          <p:cNvSpPr>
            <a:spLocks noGrp="1"/>
          </p:cNvSpPr>
          <p:nvPr>
            <p:ph type="sldNum" sz="quarter" idx="12"/>
          </p:nvPr>
        </p:nvSpPr>
        <p:spPr/>
        <p:txBody>
          <a:bodyPr/>
          <a:lstStyle/>
          <a:p>
            <a:fld id="{DF28FB93-0A08-4E7D-8E63-9EFA29F1E093}" type="slidenum">
              <a:rPr lang="en-US" smtClean="0"/>
              <a:pPr/>
              <a:t>14</a:t>
            </a:fld>
            <a:endParaRPr lang="en-US" dirty="0"/>
          </a:p>
        </p:txBody>
      </p:sp>
    </p:spTree>
    <p:extLst>
      <p:ext uri="{BB962C8B-B14F-4D97-AF65-F5344CB8AC3E}">
        <p14:creationId xmlns:p14="http://schemas.microsoft.com/office/powerpoint/2010/main" val="467747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TEMEL KAVRAMLAR</a:t>
            </a:r>
            <a:endParaRPr lang="tr-TR" dirty="0"/>
          </a:p>
        </p:txBody>
      </p:sp>
      <p:sp>
        <p:nvSpPr>
          <p:cNvPr id="3" name="İçerik Yer Tutucusu 2"/>
          <p:cNvSpPr>
            <a:spLocks noGrp="1"/>
          </p:cNvSpPr>
          <p:nvPr>
            <p:ph idx="1"/>
          </p:nvPr>
        </p:nvSpPr>
        <p:spPr>
          <a:xfrm>
            <a:off x="489975" y="3062486"/>
            <a:ext cx="11201401" cy="2168421"/>
          </a:xfrm>
        </p:spPr>
        <p:style>
          <a:lnRef idx="2">
            <a:schemeClr val="accent5">
              <a:shade val="50000"/>
            </a:schemeClr>
          </a:lnRef>
          <a:fillRef idx="1">
            <a:schemeClr val="accent5"/>
          </a:fillRef>
          <a:effectRef idx="0">
            <a:schemeClr val="accent5"/>
          </a:effectRef>
          <a:fontRef idx="minor">
            <a:schemeClr val="lt1"/>
          </a:fontRef>
        </p:style>
        <p:txBody>
          <a:bodyPr>
            <a:normAutofit fontScale="92500"/>
          </a:bodyPr>
          <a:lstStyle/>
          <a:p>
            <a:pPr algn="just">
              <a:lnSpc>
                <a:spcPct val="90000"/>
              </a:lnSpc>
            </a:pPr>
            <a:r>
              <a:rPr lang="tr-TR" altLang="tr-TR" sz="2800" b="1" dirty="0">
                <a:solidFill>
                  <a:srgbClr val="FFFF00"/>
                </a:solidFill>
              </a:rPr>
              <a:t>b) Davranış / Kazanım:</a:t>
            </a:r>
            <a:endParaRPr lang="tr-TR" altLang="tr-TR" sz="2800" dirty="0">
              <a:solidFill>
                <a:srgbClr val="FFFF00"/>
              </a:solidFill>
            </a:endParaRPr>
          </a:p>
          <a:p>
            <a:pPr algn="just">
              <a:lnSpc>
                <a:spcPct val="90000"/>
              </a:lnSpc>
            </a:pPr>
            <a:r>
              <a:rPr lang="tr-TR" altLang="tr-TR" sz="2800" dirty="0"/>
              <a:t>Bireyin g</a:t>
            </a:r>
            <a:r>
              <a:rPr lang="tr-TR" altLang="tr-TR" sz="2800" dirty="0">
                <a:latin typeface="Times New Roman" pitchFamily="18" charset="0"/>
              </a:rPr>
              <a:t>ö</a:t>
            </a:r>
            <a:r>
              <a:rPr lang="tr-TR" altLang="tr-TR" sz="2800" dirty="0"/>
              <a:t>stermiş olduğu </a:t>
            </a:r>
            <a:r>
              <a:rPr lang="tr-TR" altLang="tr-TR" sz="2800" dirty="0">
                <a:latin typeface="Times New Roman" pitchFamily="18" charset="0"/>
              </a:rPr>
              <a:t>ö</a:t>
            </a:r>
            <a:r>
              <a:rPr lang="tr-TR" altLang="tr-TR" sz="2800" dirty="0"/>
              <a:t>l</a:t>
            </a:r>
            <a:r>
              <a:rPr lang="tr-TR" altLang="tr-TR" sz="2800" dirty="0">
                <a:latin typeface="Times New Roman" pitchFamily="18" charset="0"/>
              </a:rPr>
              <a:t>çü</a:t>
            </a:r>
            <a:r>
              <a:rPr lang="tr-TR" altLang="tr-TR" sz="2800" dirty="0"/>
              <a:t>lebilir eylem ve etkinliklerine davranış denir. Ancak bu eylemlerin birey tarafından bilin</a:t>
            </a:r>
            <a:r>
              <a:rPr lang="tr-TR" altLang="tr-TR" sz="2800" dirty="0">
                <a:latin typeface="Times New Roman" pitchFamily="18" charset="0"/>
              </a:rPr>
              <a:t>ç</a:t>
            </a:r>
            <a:r>
              <a:rPr lang="tr-TR" altLang="tr-TR" sz="2800" dirty="0"/>
              <a:t>li ve kasıtlı yapılması </a:t>
            </a:r>
            <a:r>
              <a:rPr lang="tr-TR" altLang="tr-TR" sz="2800" dirty="0" smtClean="0"/>
              <a:t>gerekmektedir.</a:t>
            </a:r>
          </a:p>
          <a:p>
            <a:pPr algn="just">
              <a:lnSpc>
                <a:spcPct val="90000"/>
              </a:lnSpc>
            </a:pPr>
            <a:endParaRPr lang="tr-TR" altLang="tr-TR" sz="2800" dirty="0"/>
          </a:p>
          <a:p>
            <a:pPr algn="just">
              <a:lnSpc>
                <a:spcPct val="90000"/>
              </a:lnSpc>
            </a:pPr>
            <a:r>
              <a:rPr lang="tr-TR" altLang="tr-TR" sz="2800" dirty="0"/>
              <a:t>2005 programında davranış yerine kazanım ifadesi </a:t>
            </a:r>
            <a:r>
              <a:rPr lang="tr-TR" altLang="tr-TR" sz="2800" dirty="0" smtClean="0"/>
              <a:t>kullanılmıştır.                                  </a:t>
            </a:r>
            <a:endParaRPr lang="tr-TR" altLang="tr-TR" sz="2800" dirty="0"/>
          </a:p>
          <a:p>
            <a:pPr algn="just">
              <a:lnSpc>
                <a:spcPct val="90000"/>
              </a:lnSpc>
            </a:pPr>
            <a:endParaRPr lang="tr-TR" altLang="tr-TR" sz="2800" dirty="0"/>
          </a:p>
        </p:txBody>
      </p:sp>
      <p:sp>
        <p:nvSpPr>
          <p:cNvPr id="4" name="Slayt Numarası Yer Tutucusu 3"/>
          <p:cNvSpPr>
            <a:spLocks noGrp="1"/>
          </p:cNvSpPr>
          <p:nvPr>
            <p:ph type="sldNum" sz="quarter" idx="12"/>
          </p:nvPr>
        </p:nvSpPr>
        <p:spPr/>
        <p:txBody>
          <a:bodyPr/>
          <a:lstStyle/>
          <a:p>
            <a:fld id="{DF28FB93-0A08-4E7D-8E63-9EFA29F1E093}" type="slidenum">
              <a:rPr lang="en-US" smtClean="0"/>
              <a:pPr/>
              <a:t>15</a:t>
            </a:fld>
            <a:endParaRPr lang="en-US" dirty="0"/>
          </a:p>
        </p:txBody>
      </p:sp>
    </p:spTree>
    <p:extLst>
      <p:ext uri="{BB962C8B-B14F-4D97-AF65-F5344CB8AC3E}">
        <p14:creationId xmlns:p14="http://schemas.microsoft.com/office/powerpoint/2010/main" val="4268165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TEMEL KAVRAMLAR</a:t>
            </a:r>
            <a:endParaRPr lang="tr-TR" dirty="0"/>
          </a:p>
        </p:txBody>
      </p:sp>
      <p:sp>
        <p:nvSpPr>
          <p:cNvPr id="3" name="İçerik Yer Tutucusu 2"/>
          <p:cNvSpPr>
            <a:spLocks noGrp="1"/>
          </p:cNvSpPr>
          <p:nvPr>
            <p:ph idx="1"/>
          </p:nvPr>
        </p:nvSpPr>
        <p:spPr>
          <a:xfrm>
            <a:off x="489975" y="3062486"/>
            <a:ext cx="11201401" cy="2168421"/>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r>
              <a:rPr lang="tr-TR" altLang="tr-TR" sz="2400" b="1" dirty="0">
                <a:solidFill>
                  <a:srgbClr val="FFFF00"/>
                </a:solidFill>
              </a:rPr>
              <a:t>c</a:t>
            </a:r>
            <a:r>
              <a:rPr lang="tr-TR" altLang="tr-TR" sz="2400" b="1" dirty="0" smtClean="0">
                <a:solidFill>
                  <a:srgbClr val="FFFF00"/>
                </a:solidFill>
              </a:rPr>
              <a:t>) </a:t>
            </a:r>
            <a:r>
              <a:rPr lang="tr-TR" altLang="tr-TR" sz="2400" b="1" dirty="0">
                <a:solidFill>
                  <a:srgbClr val="FFFF00"/>
                </a:solidFill>
                <a:latin typeface="Times New Roman" pitchFamily="18" charset="0"/>
              </a:rPr>
              <a:t>Ö</a:t>
            </a:r>
            <a:r>
              <a:rPr lang="tr-TR" altLang="tr-TR" sz="2400" b="1" dirty="0">
                <a:solidFill>
                  <a:srgbClr val="FFFF00"/>
                </a:solidFill>
              </a:rPr>
              <a:t>ğrenme: </a:t>
            </a:r>
            <a:r>
              <a:rPr lang="tr-TR" altLang="tr-TR" sz="2400" dirty="0"/>
              <a:t>Bireyin </a:t>
            </a:r>
            <a:r>
              <a:rPr lang="tr-TR" altLang="tr-TR" sz="2400" dirty="0">
                <a:latin typeface="Times New Roman" pitchFamily="18" charset="0"/>
              </a:rPr>
              <a:t>ç</a:t>
            </a:r>
            <a:r>
              <a:rPr lang="tr-TR" altLang="tr-TR" sz="2400" dirty="0"/>
              <a:t>evresiyle geçirdiği etkileşimler sonucunda davranışlarında  meydana gelen nispeten  kalıcı izli değişikliklerdir </a:t>
            </a:r>
            <a:r>
              <a:rPr lang="tr-TR" altLang="tr-TR" sz="2400" dirty="0" smtClean="0"/>
              <a:t>.</a:t>
            </a:r>
            <a:endParaRPr lang="tr-TR" altLang="tr-TR" sz="2400" dirty="0"/>
          </a:p>
          <a:p>
            <a:pPr algn="just"/>
            <a:endParaRPr lang="tr-TR" altLang="tr-TR" sz="2400" dirty="0">
              <a:latin typeface="Times New Roman" pitchFamily="18" charset="0"/>
            </a:endParaRPr>
          </a:p>
          <a:p>
            <a:pPr algn="just"/>
            <a:r>
              <a:rPr lang="tr-TR" altLang="tr-TR" sz="2400" dirty="0">
                <a:latin typeface="Times New Roman" pitchFamily="18" charset="0"/>
              </a:rPr>
              <a:t>Ö</a:t>
            </a:r>
            <a:r>
              <a:rPr lang="tr-TR" altLang="tr-TR" sz="2400" dirty="0"/>
              <a:t>ğrenmeler </a:t>
            </a:r>
            <a:r>
              <a:rPr lang="tr-TR" altLang="tr-TR" sz="2400" dirty="0">
                <a:solidFill>
                  <a:srgbClr val="FFFF00"/>
                </a:solidFill>
              </a:rPr>
              <a:t>bilişsel</a:t>
            </a:r>
            <a:r>
              <a:rPr lang="tr-TR" altLang="tr-TR" sz="2400" dirty="0"/>
              <a:t>, </a:t>
            </a:r>
            <a:r>
              <a:rPr lang="tr-TR" altLang="tr-TR" sz="2400" dirty="0" err="1"/>
              <a:t>duyuşsal</a:t>
            </a:r>
            <a:r>
              <a:rPr lang="tr-TR" altLang="tr-TR" sz="2400" dirty="0"/>
              <a:t> </a:t>
            </a:r>
            <a:r>
              <a:rPr lang="tr-TR" altLang="tr-TR" sz="2400" dirty="0" smtClean="0"/>
              <a:t>ve </a:t>
            </a:r>
            <a:r>
              <a:rPr lang="tr-TR" altLang="tr-TR" sz="2400" dirty="0" err="1" smtClean="0">
                <a:solidFill>
                  <a:srgbClr val="FFFF00"/>
                </a:solidFill>
              </a:rPr>
              <a:t>psiko</a:t>
            </a:r>
            <a:r>
              <a:rPr lang="tr-TR" altLang="tr-TR" sz="2400" dirty="0" smtClean="0">
                <a:solidFill>
                  <a:srgbClr val="FFFF00"/>
                </a:solidFill>
              </a:rPr>
              <a:t>- </a:t>
            </a:r>
            <a:r>
              <a:rPr lang="tr-TR" altLang="tr-TR" sz="2400" dirty="0">
                <a:solidFill>
                  <a:srgbClr val="FFFF00"/>
                </a:solidFill>
              </a:rPr>
              <a:t>motor </a:t>
            </a:r>
            <a:r>
              <a:rPr lang="tr-TR" altLang="tr-TR" sz="2400" dirty="0"/>
              <a:t>olabilir.</a:t>
            </a:r>
          </a:p>
        </p:txBody>
      </p:sp>
      <p:sp>
        <p:nvSpPr>
          <p:cNvPr id="4" name="Slayt Numarası Yer Tutucusu 3"/>
          <p:cNvSpPr>
            <a:spLocks noGrp="1"/>
          </p:cNvSpPr>
          <p:nvPr>
            <p:ph type="sldNum" sz="quarter" idx="12"/>
          </p:nvPr>
        </p:nvSpPr>
        <p:spPr/>
        <p:txBody>
          <a:bodyPr/>
          <a:lstStyle/>
          <a:p>
            <a:fld id="{DF28FB93-0A08-4E7D-8E63-9EFA29F1E093}" type="slidenum">
              <a:rPr lang="en-US" smtClean="0"/>
              <a:pPr/>
              <a:t>16</a:t>
            </a:fld>
            <a:endParaRPr lang="en-US" dirty="0"/>
          </a:p>
        </p:txBody>
      </p:sp>
    </p:spTree>
    <p:extLst>
      <p:ext uri="{BB962C8B-B14F-4D97-AF65-F5344CB8AC3E}">
        <p14:creationId xmlns:p14="http://schemas.microsoft.com/office/powerpoint/2010/main" val="2443375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Öğrenme Tanımları</a:t>
            </a:r>
            <a:endParaRPr lang="tr-TR" dirty="0"/>
          </a:p>
        </p:txBody>
      </p:sp>
      <p:sp>
        <p:nvSpPr>
          <p:cNvPr id="3" name="İçerik Yer Tutucusu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tr-TR" sz="2800" dirty="0" smtClean="0">
                <a:solidFill>
                  <a:schemeClr val="bg1"/>
                </a:solidFill>
              </a:rPr>
              <a:t>Platon’a göre öğrenme insan ruhunun gördüklerini veya edindiklerini geri çağırması, anımsaması veya akla getirmesi sürecidir. </a:t>
            </a:r>
          </a:p>
          <a:p>
            <a:pPr algn="just"/>
            <a:r>
              <a:rPr lang="tr-TR" sz="2800" dirty="0" smtClean="0">
                <a:solidFill>
                  <a:schemeClr val="bg1"/>
                </a:solidFill>
              </a:rPr>
              <a:t>John </a:t>
            </a:r>
            <a:r>
              <a:rPr lang="tr-TR" sz="2800" dirty="0" err="1" smtClean="0">
                <a:solidFill>
                  <a:schemeClr val="bg1"/>
                </a:solidFill>
              </a:rPr>
              <a:t>Locke’a</a:t>
            </a:r>
            <a:r>
              <a:rPr lang="tr-TR" sz="2800" dirty="0" smtClean="0">
                <a:solidFill>
                  <a:schemeClr val="bg1"/>
                </a:solidFill>
              </a:rPr>
              <a:t> göre insan zihni boş bir depodur ve doldurulması gerekir.</a:t>
            </a:r>
          </a:p>
          <a:p>
            <a:pPr algn="just"/>
            <a:r>
              <a:rPr lang="tr-TR" sz="2800" dirty="0" smtClean="0">
                <a:solidFill>
                  <a:schemeClr val="bg1"/>
                </a:solidFill>
              </a:rPr>
              <a:t>Öğrenme bireyin çevresiyle etkileşimi sonucunda belli bir olgu, olay veya durum ile ilgili olarak anlayışını veya davranışını inşa etmesinden oluşan aktif bir süreçtir.</a:t>
            </a:r>
            <a:endParaRPr lang="tr-TR" sz="2800" dirty="0">
              <a:solidFill>
                <a:schemeClr val="bg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17</a:t>
            </a:fld>
            <a:endParaRPr lang="en-US" dirty="0"/>
          </a:p>
        </p:txBody>
      </p:sp>
    </p:spTree>
    <p:extLst>
      <p:ext uri="{BB962C8B-B14F-4D97-AF65-F5344CB8AC3E}">
        <p14:creationId xmlns:p14="http://schemas.microsoft.com/office/powerpoint/2010/main" val="407691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TEMEL KAVRAMLAR</a:t>
            </a:r>
            <a:endParaRPr lang="tr-TR" dirty="0"/>
          </a:p>
        </p:txBody>
      </p:sp>
      <p:sp>
        <p:nvSpPr>
          <p:cNvPr id="3" name="İçerik Yer Tutucusu 2"/>
          <p:cNvSpPr>
            <a:spLocks noGrp="1"/>
          </p:cNvSpPr>
          <p:nvPr>
            <p:ph idx="1"/>
          </p:nvPr>
        </p:nvSpPr>
        <p:spPr>
          <a:xfrm>
            <a:off x="489975" y="3062486"/>
            <a:ext cx="11201401" cy="2168421"/>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defRPr/>
            </a:pPr>
            <a:r>
              <a:rPr lang="tr-TR" altLang="tr-TR" sz="2800" b="1" dirty="0" smtClean="0">
                <a:solidFill>
                  <a:srgbClr val="FFFF00"/>
                </a:solidFill>
              </a:rPr>
              <a:t>d) </a:t>
            </a:r>
            <a:r>
              <a:rPr lang="tr-TR" altLang="tr-TR" sz="2800" b="1" dirty="0">
                <a:solidFill>
                  <a:srgbClr val="FFFF00"/>
                </a:solidFill>
                <a:latin typeface="Times New Roman" pitchFamily="18" charset="0"/>
              </a:rPr>
              <a:t>Ö</a:t>
            </a:r>
            <a:r>
              <a:rPr lang="tr-TR" altLang="tr-TR" sz="2800" b="1" dirty="0">
                <a:solidFill>
                  <a:srgbClr val="FFFF00"/>
                </a:solidFill>
              </a:rPr>
              <a:t>ğretme</a:t>
            </a:r>
            <a:r>
              <a:rPr lang="tr-TR" altLang="tr-TR" sz="2800" dirty="0">
                <a:solidFill>
                  <a:srgbClr val="FFFF00"/>
                </a:solidFill>
              </a:rPr>
              <a:t>:  </a:t>
            </a:r>
            <a:r>
              <a:rPr lang="tr-TR" altLang="tr-TR" sz="2800" dirty="0">
                <a:latin typeface="Times New Roman" pitchFamily="18" charset="0"/>
              </a:rPr>
              <a:t>Ö</a:t>
            </a:r>
            <a:r>
              <a:rPr lang="tr-TR" altLang="tr-TR" sz="2800" dirty="0"/>
              <a:t>ğrenmenin ger</a:t>
            </a:r>
            <a:r>
              <a:rPr lang="tr-TR" altLang="tr-TR" sz="2800" dirty="0">
                <a:latin typeface="Times New Roman" pitchFamily="18" charset="0"/>
              </a:rPr>
              <a:t>ç</a:t>
            </a:r>
            <a:r>
              <a:rPr lang="tr-TR" altLang="tr-TR" sz="2800" dirty="0"/>
              <a:t>ekleşmesi i</a:t>
            </a:r>
            <a:r>
              <a:rPr lang="tr-TR" altLang="tr-TR" sz="2800" dirty="0">
                <a:latin typeface="Times New Roman" pitchFamily="18" charset="0"/>
              </a:rPr>
              <a:t>ç</a:t>
            </a:r>
            <a:r>
              <a:rPr lang="tr-TR" altLang="tr-TR" sz="2800" dirty="0"/>
              <a:t>in ortamın d</a:t>
            </a:r>
            <a:r>
              <a:rPr lang="tr-TR" altLang="tr-TR" sz="2800" dirty="0">
                <a:latin typeface="Times New Roman" pitchFamily="18" charset="0"/>
              </a:rPr>
              <a:t>ü</a:t>
            </a:r>
            <a:r>
              <a:rPr lang="tr-TR" altLang="tr-TR" sz="2800" dirty="0"/>
              <a:t>zenlenmesidir. </a:t>
            </a:r>
          </a:p>
          <a:p>
            <a:pPr algn="just">
              <a:defRPr/>
            </a:pPr>
            <a:r>
              <a:rPr lang="tr-TR" altLang="tr-TR" sz="2800" dirty="0"/>
              <a:t>Öğrenmenin </a:t>
            </a:r>
            <a:r>
              <a:rPr lang="tr-TR" altLang="tr-TR" sz="2800" dirty="0" err="1" smtClean="0"/>
              <a:t>kılavuzlanmasıdır</a:t>
            </a:r>
            <a:r>
              <a:rPr lang="tr-TR" altLang="tr-TR" sz="2800" dirty="0" smtClean="0"/>
              <a:t>. </a:t>
            </a:r>
            <a:endParaRPr lang="tr-TR" altLang="tr-TR" sz="2800" dirty="0"/>
          </a:p>
          <a:p>
            <a:pPr algn="just">
              <a:defRPr/>
            </a:pPr>
            <a:r>
              <a:rPr lang="tr-TR" altLang="tr-TR" sz="2800" dirty="0">
                <a:latin typeface="Times New Roman" pitchFamily="18" charset="0"/>
              </a:rPr>
              <a:t>Ö</a:t>
            </a:r>
            <a:r>
              <a:rPr lang="tr-TR" altLang="tr-TR" sz="2800" dirty="0"/>
              <a:t>ğretme bilin</a:t>
            </a:r>
            <a:r>
              <a:rPr lang="tr-TR" altLang="tr-TR" sz="2800" dirty="0">
                <a:latin typeface="Times New Roman" pitchFamily="18" charset="0"/>
              </a:rPr>
              <a:t>ç</a:t>
            </a:r>
            <a:r>
              <a:rPr lang="tr-TR" altLang="tr-TR" sz="2800" dirty="0"/>
              <a:t>li ve ama</a:t>
            </a:r>
            <a:r>
              <a:rPr lang="tr-TR" altLang="tr-TR" sz="2800" dirty="0">
                <a:latin typeface="Times New Roman" pitchFamily="18" charset="0"/>
              </a:rPr>
              <a:t>ç</a:t>
            </a:r>
            <a:r>
              <a:rPr lang="tr-TR" altLang="tr-TR" sz="2800" dirty="0"/>
              <a:t>lı bir </a:t>
            </a:r>
            <a:r>
              <a:rPr lang="tr-TR" altLang="tr-TR" sz="2800" dirty="0">
                <a:latin typeface="Times New Roman" pitchFamily="18" charset="0"/>
              </a:rPr>
              <a:t>ç</a:t>
            </a:r>
            <a:r>
              <a:rPr lang="tr-TR" altLang="tr-TR" sz="2800" dirty="0"/>
              <a:t>abadır.</a:t>
            </a:r>
          </a:p>
          <a:p>
            <a:pPr marL="0" indent="0" algn="just">
              <a:buNone/>
              <a:defRPr/>
            </a:pPr>
            <a:endParaRPr lang="tr-TR" altLang="tr-TR" sz="2800" dirty="0"/>
          </a:p>
        </p:txBody>
      </p:sp>
      <p:sp>
        <p:nvSpPr>
          <p:cNvPr id="4" name="Slayt Numarası Yer Tutucusu 3"/>
          <p:cNvSpPr>
            <a:spLocks noGrp="1"/>
          </p:cNvSpPr>
          <p:nvPr>
            <p:ph type="sldNum" sz="quarter" idx="12"/>
          </p:nvPr>
        </p:nvSpPr>
        <p:spPr/>
        <p:txBody>
          <a:bodyPr/>
          <a:lstStyle/>
          <a:p>
            <a:fld id="{DF28FB93-0A08-4E7D-8E63-9EFA29F1E093}" type="slidenum">
              <a:rPr lang="en-US" smtClean="0"/>
              <a:pPr/>
              <a:t>18</a:t>
            </a:fld>
            <a:endParaRPr lang="en-US" dirty="0"/>
          </a:p>
        </p:txBody>
      </p:sp>
    </p:spTree>
    <p:extLst>
      <p:ext uri="{BB962C8B-B14F-4D97-AF65-F5344CB8AC3E}">
        <p14:creationId xmlns:p14="http://schemas.microsoft.com/office/powerpoint/2010/main" val="2443375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TEMEL KAVRAMLAR</a:t>
            </a:r>
            <a:endParaRPr lang="tr-TR" dirty="0"/>
          </a:p>
        </p:txBody>
      </p:sp>
      <p:sp>
        <p:nvSpPr>
          <p:cNvPr id="3" name="İçerik Yer Tutucusu 2"/>
          <p:cNvSpPr>
            <a:spLocks noGrp="1"/>
          </p:cNvSpPr>
          <p:nvPr>
            <p:ph idx="1"/>
          </p:nvPr>
        </p:nvSpPr>
        <p:spPr>
          <a:xfrm>
            <a:off x="543765" y="2578390"/>
            <a:ext cx="11201401" cy="3365210"/>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pPr algn="just">
              <a:lnSpc>
                <a:spcPct val="90000"/>
              </a:lnSpc>
            </a:pPr>
            <a:r>
              <a:rPr lang="tr-TR" altLang="tr-TR" sz="2800" dirty="0">
                <a:solidFill>
                  <a:srgbClr val="FFFF00"/>
                </a:solidFill>
              </a:rPr>
              <a:t>e</a:t>
            </a:r>
            <a:r>
              <a:rPr lang="tr-TR" altLang="tr-TR" sz="2800" dirty="0" smtClean="0">
                <a:solidFill>
                  <a:srgbClr val="FFFF00"/>
                </a:solidFill>
              </a:rPr>
              <a:t>) Öğretim: </a:t>
            </a:r>
            <a:r>
              <a:rPr lang="tr-TR" altLang="tr-TR" sz="2800" dirty="0" smtClean="0"/>
              <a:t>Eğitimin </a:t>
            </a:r>
            <a:r>
              <a:rPr lang="tr-TR" altLang="tr-TR" sz="2800" dirty="0"/>
              <a:t>planlı bir şekilde belirli bir zaman da , belirli bir mekanda ger</a:t>
            </a:r>
            <a:r>
              <a:rPr lang="tr-TR" altLang="tr-TR" sz="2800" dirty="0">
                <a:latin typeface="Times New Roman" pitchFamily="18" charset="0"/>
              </a:rPr>
              <a:t>ç</a:t>
            </a:r>
            <a:r>
              <a:rPr lang="tr-TR" altLang="tr-TR" sz="2800" dirty="0"/>
              <a:t>ekleştirilen dilimine denir. </a:t>
            </a:r>
          </a:p>
          <a:p>
            <a:pPr algn="just">
              <a:lnSpc>
                <a:spcPct val="90000"/>
              </a:lnSpc>
            </a:pPr>
            <a:r>
              <a:rPr lang="tr-TR" altLang="tr-TR" sz="2800" dirty="0">
                <a:latin typeface="Times New Roman" pitchFamily="18" charset="0"/>
              </a:rPr>
              <a:t> Daha ç</a:t>
            </a:r>
            <a:r>
              <a:rPr lang="tr-TR" altLang="tr-TR" sz="2800" dirty="0"/>
              <a:t>ok okullarda yapılmaktadır. </a:t>
            </a:r>
            <a:endParaRPr lang="tr-TR" altLang="tr-TR" sz="2800" dirty="0" smtClean="0"/>
          </a:p>
          <a:p>
            <a:pPr>
              <a:spcBef>
                <a:spcPct val="50000"/>
              </a:spcBef>
            </a:pPr>
            <a:r>
              <a:rPr lang="tr-TR" sz="2800" dirty="0" smtClean="0">
                <a:latin typeface="Times New Roman" pitchFamily="18" charset="0"/>
              </a:rPr>
              <a:t>1</a:t>
            </a:r>
            <a:r>
              <a:rPr lang="tr-TR" sz="2800" dirty="0">
                <a:latin typeface="Times New Roman" pitchFamily="18" charset="0"/>
              </a:rPr>
              <a:t>. Hedefler</a:t>
            </a:r>
          </a:p>
          <a:p>
            <a:pPr>
              <a:spcBef>
                <a:spcPct val="50000"/>
              </a:spcBef>
            </a:pPr>
            <a:r>
              <a:rPr lang="tr-TR" sz="2800" dirty="0">
                <a:latin typeface="Times New Roman" pitchFamily="18" charset="0"/>
              </a:rPr>
              <a:t>2. Kapsam </a:t>
            </a:r>
          </a:p>
          <a:p>
            <a:pPr>
              <a:spcBef>
                <a:spcPct val="50000"/>
              </a:spcBef>
            </a:pPr>
            <a:r>
              <a:rPr lang="tr-TR" sz="2800" dirty="0">
                <a:latin typeface="Times New Roman" pitchFamily="18" charset="0"/>
              </a:rPr>
              <a:t>3. Eğitim Durumları</a:t>
            </a:r>
          </a:p>
          <a:p>
            <a:pPr>
              <a:spcBef>
                <a:spcPct val="50000"/>
              </a:spcBef>
            </a:pPr>
            <a:r>
              <a:rPr lang="tr-TR" sz="2800" dirty="0">
                <a:latin typeface="Times New Roman" pitchFamily="18" charset="0"/>
              </a:rPr>
              <a:t>4. Değerlendirme</a:t>
            </a:r>
          </a:p>
          <a:p>
            <a:pPr algn="just">
              <a:lnSpc>
                <a:spcPct val="90000"/>
              </a:lnSpc>
            </a:pPr>
            <a:endParaRPr lang="tr-TR" altLang="tr-TR" sz="2800" dirty="0"/>
          </a:p>
          <a:p>
            <a:pPr algn="just">
              <a:lnSpc>
                <a:spcPct val="90000"/>
              </a:lnSpc>
            </a:pPr>
            <a:endParaRPr lang="tr-TR" altLang="tr-TR" sz="2800" dirty="0">
              <a:latin typeface="Times New Roman" pitchFamily="18" charset="0"/>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19</a:t>
            </a:fld>
            <a:endParaRPr lang="en-US" dirty="0"/>
          </a:p>
        </p:txBody>
      </p:sp>
    </p:spTree>
    <p:extLst>
      <p:ext uri="{BB962C8B-B14F-4D97-AF65-F5344CB8AC3E}">
        <p14:creationId xmlns:p14="http://schemas.microsoft.com/office/powerpoint/2010/main" val="2443375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Eğitim Kavramı</a:t>
            </a:r>
            <a:endParaRPr lang="tr-TR" dirty="0"/>
          </a:p>
        </p:txBody>
      </p:sp>
      <p:sp>
        <p:nvSpPr>
          <p:cNvPr id="3" name="İçerik Yer Tutucusu 2"/>
          <p:cNvSpPr>
            <a:spLocks noGrp="1"/>
          </p:cNvSpPr>
          <p:nvPr>
            <p:ph idx="1"/>
          </p:nvPr>
        </p:nvSpPr>
        <p:spPr>
          <a:xfrm>
            <a:off x="913796" y="1732450"/>
            <a:ext cx="10353762" cy="1077986"/>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tr-TR" altLang="tr-TR" sz="2400" dirty="0" smtClean="0">
                <a:solidFill>
                  <a:schemeClr val="bg1"/>
                </a:solidFill>
              </a:rPr>
              <a:t>Eğitim</a:t>
            </a:r>
            <a:r>
              <a:rPr lang="tr-TR" altLang="tr-TR" sz="2400" dirty="0">
                <a:solidFill>
                  <a:schemeClr val="bg1"/>
                </a:solidFill>
              </a:rPr>
              <a:t>, bireyin </a:t>
            </a:r>
            <a:r>
              <a:rPr lang="tr-TR" altLang="tr-TR" sz="2400" u="sng" dirty="0">
                <a:solidFill>
                  <a:schemeClr val="bg1"/>
                </a:solidFill>
              </a:rPr>
              <a:t>davranışında</a:t>
            </a:r>
            <a:r>
              <a:rPr lang="tr-TR" altLang="tr-TR" sz="2400" dirty="0">
                <a:solidFill>
                  <a:schemeClr val="bg1"/>
                </a:solidFill>
              </a:rPr>
              <a:t> kendi </a:t>
            </a:r>
            <a:r>
              <a:rPr lang="tr-TR" altLang="tr-TR" sz="2400" u="sng" dirty="0">
                <a:solidFill>
                  <a:schemeClr val="bg1"/>
                </a:solidFill>
              </a:rPr>
              <a:t>yaşantısı</a:t>
            </a:r>
            <a:r>
              <a:rPr lang="tr-TR" altLang="tr-TR" sz="2400" dirty="0">
                <a:solidFill>
                  <a:schemeClr val="bg1"/>
                </a:solidFill>
              </a:rPr>
              <a:t> yoluyla ve </a:t>
            </a:r>
            <a:r>
              <a:rPr lang="tr-TR" altLang="tr-TR" sz="2400" u="sng" dirty="0">
                <a:solidFill>
                  <a:schemeClr val="bg1"/>
                </a:solidFill>
              </a:rPr>
              <a:t>kasıtlı</a:t>
            </a:r>
            <a:r>
              <a:rPr lang="tr-TR" altLang="tr-TR" sz="2400" dirty="0">
                <a:solidFill>
                  <a:schemeClr val="bg1"/>
                </a:solidFill>
              </a:rPr>
              <a:t> </a:t>
            </a:r>
            <a:r>
              <a:rPr lang="tr-TR" altLang="tr-TR" sz="2400" dirty="0" smtClean="0">
                <a:solidFill>
                  <a:schemeClr val="bg1"/>
                </a:solidFill>
              </a:rPr>
              <a:t>olarak </a:t>
            </a:r>
            <a:r>
              <a:rPr lang="tr-TR" altLang="tr-TR" sz="2400" u="sng" dirty="0" smtClean="0">
                <a:solidFill>
                  <a:schemeClr val="bg1"/>
                </a:solidFill>
              </a:rPr>
              <a:t>istendik</a:t>
            </a:r>
            <a:r>
              <a:rPr lang="tr-TR" altLang="tr-TR" sz="2400" dirty="0" smtClean="0">
                <a:solidFill>
                  <a:schemeClr val="bg1"/>
                </a:solidFill>
              </a:rPr>
              <a:t> yönde davranış değişikliği </a:t>
            </a:r>
            <a:r>
              <a:rPr lang="tr-TR" altLang="tr-TR" sz="2400" dirty="0">
                <a:solidFill>
                  <a:schemeClr val="bg1"/>
                </a:solidFill>
              </a:rPr>
              <a:t>meydana getirme sürecidir.  </a:t>
            </a:r>
          </a:p>
          <a:p>
            <a:endParaRPr lang="tr-TR" sz="2400" dirty="0">
              <a:solidFill>
                <a:schemeClr val="bg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2</a:t>
            </a:fld>
            <a:endParaRPr lang="en-US" dirty="0"/>
          </a:p>
        </p:txBody>
      </p:sp>
      <p:cxnSp>
        <p:nvCxnSpPr>
          <p:cNvPr id="6" name="Düz Ok Bağlayıcısı 5"/>
          <p:cNvCxnSpPr/>
          <p:nvPr/>
        </p:nvCxnSpPr>
        <p:spPr>
          <a:xfrm flipH="1">
            <a:off x="2514604" y="2138082"/>
            <a:ext cx="1640542" cy="1272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flipH="1">
            <a:off x="6566647" y="2088777"/>
            <a:ext cx="2039470" cy="13447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flipH="1">
            <a:off x="4388228" y="2138082"/>
            <a:ext cx="2066363" cy="1272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Dikdörtgen Belirtme Çizgisi 11"/>
          <p:cNvSpPr/>
          <p:nvPr/>
        </p:nvSpPr>
        <p:spPr>
          <a:xfrm>
            <a:off x="1994650" y="3406589"/>
            <a:ext cx="2286000" cy="213808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Doğuştan gelen</a:t>
            </a:r>
          </a:p>
          <a:p>
            <a:pPr algn="ctr"/>
            <a:r>
              <a:rPr lang="tr-TR" dirty="0" smtClean="0"/>
              <a:t>Öğrenilmiş</a:t>
            </a:r>
          </a:p>
          <a:p>
            <a:pPr algn="ctr"/>
            <a:r>
              <a:rPr lang="tr-TR" dirty="0" smtClean="0"/>
              <a:t>Geçici</a:t>
            </a:r>
            <a:endParaRPr lang="tr-TR" dirty="0"/>
          </a:p>
        </p:txBody>
      </p:sp>
      <p:sp>
        <p:nvSpPr>
          <p:cNvPr id="13" name="Dikdörtgen Belirtme Çizgisi 12"/>
          <p:cNvSpPr/>
          <p:nvPr/>
        </p:nvSpPr>
        <p:spPr>
          <a:xfrm>
            <a:off x="4280650" y="3433484"/>
            <a:ext cx="2286000" cy="213808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Yaşanılmış</a:t>
            </a:r>
          </a:p>
          <a:p>
            <a:pPr algn="ctr"/>
            <a:r>
              <a:rPr lang="tr-TR" dirty="0" smtClean="0"/>
              <a:t>Unutulmuş ya da kazanılmış, öğrenilmiş</a:t>
            </a:r>
            <a:endParaRPr lang="tr-TR" dirty="0"/>
          </a:p>
        </p:txBody>
      </p:sp>
      <p:sp>
        <p:nvSpPr>
          <p:cNvPr id="14" name="Dikdörtgen Belirtme Çizgisi 13"/>
          <p:cNvSpPr/>
          <p:nvPr/>
        </p:nvSpPr>
        <p:spPr>
          <a:xfrm>
            <a:off x="6566650" y="3429000"/>
            <a:ext cx="2286000" cy="213808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Planlı programlı, kasıtlı </a:t>
            </a:r>
            <a:r>
              <a:rPr lang="tr-TR" dirty="0" err="1" smtClean="0"/>
              <a:t>kültürleme</a:t>
            </a:r>
            <a:endParaRPr lang="tr-TR" dirty="0"/>
          </a:p>
        </p:txBody>
      </p:sp>
      <p:sp>
        <p:nvSpPr>
          <p:cNvPr id="17" name="Dikdörtgen Belirtme Çizgisi 16"/>
          <p:cNvSpPr/>
          <p:nvPr/>
        </p:nvSpPr>
        <p:spPr>
          <a:xfrm>
            <a:off x="3" y="3411072"/>
            <a:ext cx="2286000" cy="213808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Türk Millî Eğitimin amaçları ve Eğitim programlarının hedefleri kazanımları </a:t>
            </a:r>
            <a:endParaRPr lang="tr-TR" dirty="0"/>
          </a:p>
        </p:txBody>
      </p:sp>
      <p:cxnSp>
        <p:nvCxnSpPr>
          <p:cNvPr id="19" name="Düz Ok Bağlayıcısı 18"/>
          <p:cNvCxnSpPr/>
          <p:nvPr/>
        </p:nvCxnSpPr>
        <p:spPr>
          <a:xfrm flipH="1">
            <a:off x="806826" y="2469774"/>
            <a:ext cx="1187824" cy="883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103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6900" y="1"/>
            <a:ext cx="10353762" cy="1089212"/>
          </a:xfrm>
        </p:spPr>
        <p:txBody>
          <a:bodyPr/>
          <a:lstStyle/>
          <a:p>
            <a:r>
              <a:rPr lang="tr-TR" dirty="0" smtClean="0"/>
              <a:t>Eğitim Programı</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47775841"/>
              </p:ext>
            </p:extLst>
          </p:nvPr>
        </p:nvGraphicFramePr>
        <p:xfrm>
          <a:off x="1223685" y="1896037"/>
          <a:ext cx="9735671" cy="4329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a:xfrm>
            <a:off x="10688826" y="6098430"/>
            <a:ext cx="753545" cy="365125"/>
          </a:xfrm>
        </p:spPr>
        <p:txBody>
          <a:bodyPr/>
          <a:lstStyle/>
          <a:p>
            <a:fld id="{DF28FB93-0A08-4E7D-8E63-9EFA29F1E093}" type="slidenum">
              <a:rPr lang="en-US" smtClean="0"/>
              <a:pPr/>
              <a:t>20</a:t>
            </a:fld>
            <a:endParaRPr lang="en-US" dirty="0"/>
          </a:p>
        </p:txBody>
      </p:sp>
      <p:sp>
        <p:nvSpPr>
          <p:cNvPr id="6" name="Metin kutusu 5"/>
          <p:cNvSpPr txBox="1"/>
          <p:nvPr/>
        </p:nvSpPr>
        <p:spPr>
          <a:xfrm>
            <a:off x="726141" y="1197080"/>
            <a:ext cx="10233212"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altLang="tr-TR" sz="2200" b="1" dirty="0"/>
              <a:t>Hedeflere ulaşmak için yapılacak etkinlikler dizgesidir. </a:t>
            </a:r>
          </a:p>
        </p:txBody>
      </p:sp>
    </p:spTree>
    <p:extLst>
      <p:ext uri="{BB962C8B-B14F-4D97-AF65-F5344CB8AC3E}">
        <p14:creationId xmlns:p14="http://schemas.microsoft.com/office/powerpoint/2010/main" val="3173429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8267" y="112059"/>
            <a:ext cx="10353762" cy="970450"/>
          </a:xfrm>
        </p:spPr>
        <p:txBody>
          <a:bodyPr/>
          <a:lstStyle/>
          <a:p>
            <a:r>
              <a:rPr lang="tr-TR" dirty="0" smtClean="0"/>
              <a:t>Program Çeşitleri</a:t>
            </a:r>
            <a:endParaRPr lang="tr-TR" dirty="0"/>
          </a:p>
        </p:txBody>
      </p:sp>
      <p:sp>
        <p:nvSpPr>
          <p:cNvPr id="4" name="Slayt Numarası Yer Tutucusu 3"/>
          <p:cNvSpPr>
            <a:spLocks noGrp="1"/>
          </p:cNvSpPr>
          <p:nvPr>
            <p:ph type="sldNum" sz="quarter" idx="12"/>
          </p:nvPr>
        </p:nvSpPr>
        <p:spPr/>
        <p:txBody>
          <a:bodyPr/>
          <a:lstStyle/>
          <a:p>
            <a:fld id="{DF28FB93-0A08-4E7D-8E63-9EFA29F1E093}" type="slidenum">
              <a:rPr lang="en-US" smtClean="0"/>
              <a:pPr/>
              <a:t>21</a:t>
            </a:fld>
            <a:endParaRPr lang="en-US" dirty="0"/>
          </a:p>
        </p:txBody>
      </p:sp>
      <p:graphicFrame>
        <p:nvGraphicFramePr>
          <p:cNvPr id="5" name="Diyagram 4"/>
          <p:cNvGraphicFramePr/>
          <p:nvPr>
            <p:extLst>
              <p:ext uri="{D42A27DB-BD31-4B8C-83A1-F6EECF244321}">
                <p14:modId xmlns:p14="http://schemas.microsoft.com/office/powerpoint/2010/main" val="208219242"/>
              </p:ext>
            </p:extLst>
          </p:nvPr>
        </p:nvGraphicFramePr>
        <p:xfrm>
          <a:off x="900956" y="1290918"/>
          <a:ext cx="10569388" cy="5567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38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3379" y="821486"/>
            <a:ext cx="10474181" cy="5244353"/>
          </a:xfrm>
        </p:spPr>
        <p:style>
          <a:lnRef idx="0">
            <a:schemeClr val="accent5"/>
          </a:lnRef>
          <a:fillRef idx="3">
            <a:schemeClr val="accent5"/>
          </a:fillRef>
          <a:effectRef idx="3">
            <a:schemeClr val="accent5"/>
          </a:effectRef>
          <a:fontRef idx="minor">
            <a:schemeClr val="lt1"/>
          </a:fontRef>
        </p:style>
        <p:txBody>
          <a:bodyPr>
            <a:noAutofit/>
          </a:bodyPr>
          <a:lstStyle/>
          <a:p>
            <a:r>
              <a:rPr lang="tr-TR" altLang="tr-TR" sz="4000" b="1" dirty="0">
                <a:solidFill>
                  <a:srgbClr val="FFC000"/>
                </a:solidFill>
                <a:latin typeface="Arial" charset="0"/>
                <a:cs typeface="Arial" charset="0"/>
              </a:rPr>
              <a:t>1. Eğitim Programı </a:t>
            </a:r>
            <a:r>
              <a:rPr lang="tr-TR" altLang="tr-TR" sz="4000" b="1" dirty="0" smtClean="0">
                <a:solidFill>
                  <a:srgbClr val="FFC000"/>
                </a:solidFill>
                <a:latin typeface="Arial" charset="0"/>
                <a:cs typeface="Arial" charset="0"/>
              </a:rPr>
              <a:t>(Yetişek</a:t>
            </a:r>
            <a:r>
              <a:rPr lang="tr-TR" altLang="tr-TR" sz="4000" b="1" dirty="0">
                <a:solidFill>
                  <a:srgbClr val="FFC000"/>
                </a:solidFill>
                <a:latin typeface="Arial" charset="0"/>
                <a:cs typeface="Arial" charset="0"/>
              </a:rPr>
              <a:t>, </a:t>
            </a:r>
            <a:r>
              <a:rPr lang="tr-TR" altLang="tr-TR" sz="4000" b="1" dirty="0" smtClean="0">
                <a:solidFill>
                  <a:srgbClr val="FFC000"/>
                </a:solidFill>
                <a:latin typeface="Arial" charset="0"/>
                <a:cs typeface="Arial" charset="0"/>
              </a:rPr>
              <a:t>Müfredat, İzlence </a:t>
            </a:r>
            <a:r>
              <a:rPr lang="tr-TR" altLang="tr-TR" sz="4000" b="1" dirty="0">
                <a:solidFill>
                  <a:srgbClr val="FFC000"/>
                </a:solidFill>
                <a:latin typeface="Arial" charset="0"/>
                <a:cs typeface="Arial" charset="0"/>
              </a:rPr>
              <a:t>) </a:t>
            </a:r>
            <a:endParaRPr lang="tr-TR" altLang="tr-TR" sz="4000" dirty="0">
              <a:solidFill>
                <a:srgbClr val="FFC000"/>
              </a:solidFill>
              <a:latin typeface="Arial" charset="0"/>
              <a:cs typeface="Arial" charset="0"/>
            </a:endParaRPr>
          </a:p>
          <a:p>
            <a:endParaRPr lang="tr-TR" altLang="tr-TR" sz="4000" dirty="0">
              <a:latin typeface="Arial" charset="0"/>
              <a:cs typeface="Arial" charset="0"/>
            </a:endParaRPr>
          </a:p>
          <a:p>
            <a:pPr algn="just"/>
            <a:r>
              <a:rPr lang="tr-TR" altLang="tr-TR" sz="4000" dirty="0">
                <a:latin typeface="Arial" charset="0"/>
                <a:cs typeface="Arial" charset="0"/>
              </a:rPr>
              <a:t>     Eğitim programı; öğrenene, okulda ve okul dışında planlanmış etkinlikler yoluyla sağlanan öğrenme yaşantıları düzeneğidir               ( Demirel, 2005 ).</a:t>
            </a:r>
          </a:p>
        </p:txBody>
      </p:sp>
      <p:sp>
        <p:nvSpPr>
          <p:cNvPr id="4" name="Slayt Numarası Yer Tutucusu 3"/>
          <p:cNvSpPr>
            <a:spLocks noGrp="1"/>
          </p:cNvSpPr>
          <p:nvPr>
            <p:ph type="sldNum" sz="quarter" idx="12"/>
          </p:nvPr>
        </p:nvSpPr>
        <p:spPr/>
        <p:txBody>
          <a:bodyPr/>
          <a:lstStyle/>
          <a:p>
            <a:fld id="{DF28FB93-0A08-4E7D-8E63-9EFA29F1E093}" type="slidenum">
              <a:rPr lang="en-US" smtClean="0"/>
              <a:pPr/>
              <a:t>22</a:t>
            </a:fld>
            <a:endParaRPr lang="en-US" dirty="0"/>
          </a:p>
        </p:txBody>
      </p:sp>
    </p:spTree>
    <p:extLst>
      <p:ext uri="{BB962C8B-B14F-4D97-AF65-F5344CB8AC3E}">
        <p14:creationId xmlns:p14="http://schemas.microsoft.com/office/powerpoint/2010/main" val="24533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6" y="317433"/>
            <a:ext cx="10353762" cy="970450"/>
          </a:xfrm>
        </p:spPr>
        <p:txBody>
          <a:bodyPr/>
          <a:lstStyle/>
          <a:p>
            <a:r>
              <a:rPr lang="tr-TR" dirty="0"/>
              <a:t>EĞİTİM PROGRAMININ YARARLARI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11304816"/>
              </p:ext>
            </p:extLst>
          </p:nvPr>
        </p:nvGraphicFramePr>
        <p:xfrm>
          <a:off x="623459" y="1452284"/>
          <a:ext cx="10889673" cy="5163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DF28FB93-0A08-4E7D-8E63-9EFA29F1E093}" type="slidenum">
              <a:rPr lang="en-US" smtClean="0"/>
              <a:pPr/>
              <a:t>23</a:t>
            </a:fld>
            <a:endParaRPr lang="en-US" dirty="0"/>
          </a:p>
        </p:txBody>
      </p:sp>
    </p:spTree>
    <p:extLst>
      <p:ext uri="{BB962C8B-B14F-4D97-AF65-F5344CB8AC3E}">
        <p14:creationId xmlns:p14="http://schemas.microsoft.com/office/powerpoint/2010/main" val="2709336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3" y="256311"/>
            <a:ext cx="10353762" cy="970450"/>
          </a:xfrm>
        </p:spPr>
        <p:txBody>
          <a:bodyPr/>
          <a:lstStyle/>
          <a:p>
            <a:r>
              <a:rPr lang="tr-TR" dirty="0" smtClean="0"/>
              <a:t>Eğitim Programında Olması Gerekenler</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031241234"/>
              </p:ext>
            </p:extLst>
          </p:nvPr>
        </p:nvGraphicFramePr>
        <p:xfrm>
          <a:off x="914400" y="1226761"/>
          <a:ext cx="10353675" cy="5021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DF28FB93-0A08-4E7D-8E63-9EFA29F1E093}" type="slidenum">
              <a:rPr lang="en-US" smtClean="0"/>
              <a:pPr/>
              <a:t>24</a:t>
            </a:fld>
            <a:endParaRPr lang="en-US" dirty="0"/>
          </a:p>
        </p:txBody>
      </p:sp>
    </p:spTree>
    <p:extLst>
      <p:ext uri="{BB962C8B-B14F-4D97-AF65-F5344CB8AC3E}">
        <p14:creationId xmlns:p14="http://schemas.microsoft.com/office/powerpoint/2010/main" val="4258310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3722" y="1712892"/>
            <a:ext cx="10474181" cy="4338286"/>
          </a:xfrm>
        </p:spPr>
        <p:style>
          <a:lnRef idx="0">
            <a:schemeClr val="accent5"/>
          </a:lnRef>
          <a:fillRef idx="3">
            <a:schemeClr val="accent5"/>
          </a:fillRef>
          <a:effectRef idx="3">
            <a:schemeClr val="accent5"/>
          </a:effectRef>
          <a:fontRef idx="minor">
            <a:schemeClr val="lt1"/>
          </a:fontRef>
        </p:style>
        <p:txBody>
          <a:bodyPr>
            <a:noAutofit/>
          </a:bodyPr>
          <a:lstStyle/>
          <a:p>
            <a:pPr algn="just"/>
            <a:r>
              <a:rPr lang="tr-TR" altLang="tr-TR" sz="2400" dirty="0">
                <a:latin typeface="Arial" charset="0"/>
                <a:cs typeface="Arial" charset="0"/>
              </a:rPr>
              <a:t> </a:t>
            </a:r>
            <a:r>
              <a:rPr lang="tr-TR" altLang="tr-TR" sz="2400" b="1" dirty="0">
                <a:solidFill>
                  <a:srgbClr val="FF0000"/>
                </a:solidFill>
                <a:latin typeface="Arial" charset="0"/>
                <a:cs typeface="Arial" charset="0"/>
              </a:rPr>
              <a:t>2. Öğretim Programı </a:t>
            </a:r>
            <a:endParaRPr lang="tr-TR" altLang="tr-TR" sz="2400" b="1" dirty="0" smtClean="0">
              <a:latin typeface="Arial" charset="0"/>
              <a:cs typeface="Arial" charset="0"/>
            </a:endParaRPr>
          </a:p>
          <a:p>
            <a:pPr algn="just"/>
            <a:r>
              <a:rPr lang="tr-TR" altLang="tr-TR" sz="2400" b="1" dirty="0" smtClean="0">
                <a:latin typeface="Arial" charset="0"/>
                <a:cs typeface="Arial" charset="0"/>
              </a:rPr>
              <a:t>Eğitim </a:t>
            </a:r>
            <a:r>
              <a:rPr lang="tr-TR" altLang="tr-TR" sz="2400" b="1" dirty="0">
                <a:latin typeface="Arial" charset="0"/>
                <a:cs typeface="Arial" charset="0"/>
              </a:rPr>
              <a:t>programı doğrultusunda öğrenciye kazandırılması düşünülen özelliklerin ders kümeleri olarak planlanmasıdır</a:t>
            </a:r>
            <a:r>
              <a:rPr lang="tr-TR" altLang="tr-TR" sz="2400" b="1" dirty="0" smtClean="0">
                <a:latin typeface="Arial" charset="0"/>
                <a:cs typeface="Arial" charset="0"/>
              </a:rPr>
              <a:t>.     </a:t>
            </a:r>
            <a:endParaRPr lang="tr-TR" altLang="tr-TR" sz="2400" b="1" dirty="0">
              <a:latin typeface="Arial" charset="0"/>
              <a:cs typeface="Arial" charset="0"/>
            </a:endParaRPr>
          </a:p>
          <a:p>
            <a:pPr algn="just"/>
            <a:r>
              <a:rPr lang="tr-TR" altLang="tr-TR" sz="2400" b="1" dirty="0">
                <a:latin typeface="Arial" charset="0"/>
                <a:cs typeface="Arial" charset="0"/>
              </a:rPr>
              <a:t>	Ya da , Okulda ya da okul dışında bireye kazandırılması planlanan </a:t>
            </a:r>
            <a:r>
              <a:rPr lang="tr-TR" altLang="tr-TR" sz="2400" b="1" dirty="0">
                <a:solidFill>
                  <a:srgbClr val="FF0000"/>
                </a:solidFill>
                <a:latin typeface="Arial" charset="0"/>
                <a:cs typeface="Arial" charset="0"/>
              </a:rPr>
              <a:t>bir dersin </a:t>
            </a:r>
            <a:r>
              <a:rPr lang="tr-TR" altLang="tr-TR" sz="2400" b="1" dirty="0">
                <a:latin typeface="Arial" charset="0"/>
                <a:cs typeface="Arial" charset="0"/>
              </a:rPr>
              <a:t>öğretimiyle ilgili tüm etkinlikleri kapsayan yaşantılar düzeneğidir. </a:t>
            </a:r>
          </a:p>
          <a:p>
            <a:pPr algn="just"/>
            <a:r>
              <a:rPr lang="tr-TR" altLang="tr-TR" sz="2400" b="1" dirty="0">
                <a:latin typeface="Arial" charset="0"/>
                <a:cs typeface="Arial" charset="0"/>
              </a:rPr>
              <a:t>Ör: </a:t>
            </a:r>
            <a:r>
              <a:rPr lang="tr-TR" altLang="tr-TR" sz="2400" b="1" dirty="0" smtClean="0">
                <a:latin typeface="Arial" charset="0"/>
                <a:cs typeface="Arial" charset="0"/>
              </a:rPr>
              <a:t>Beden Eğitimi Öğretim </a:t>
            </a:r>
            <a:r>
              <a:rPr lang="tr-TR" altLang="tr-TR" sz="2400" b="1" dirty="0">
                <a:latin typeface="Arial" charset="0"/>
                <a:cs typeface="Arial" charset="0"/>
              </a:rPr>
              <a:t>Programı</a:t>
            </a:r>
          </a:p>
        </p:txBody>
      </p:sp>
      <p:sp>
        <p:nvSpPr>
          <p:cNvPr id="4" name="Slayt Numarası Yer Tutucusu 3"/>
          <p:cNvSpPr>
            <a:spLocks noGrp="1"/>
          </p:cNvSpPr>
          <p:nvPr>
            <p:ph type="sldNum" sz="quarter" idx="12"/>
          </p:nvPr>
        </p:nvSpPr>
        <p:spPr/>
        <p:txBody>
          <a:bodyPr/>
          <a:lstStyle/>
          <a:p>
            <a:fld id="{DF28FB93-0A08-4E7D-8E63-9EFA29F1E093}" type="slidenum">
              <a:rPr lang="en-US" smtClean="0"/>
              <a:pPr/>
              <a:t>25</a:t>
            </a:fld>
            <a:endParaRPr lang="en-US" dirty="0"/>
          </a:p>
        </p:txBody>
      </p:sp>
    </p:spTree>
    <p:extLst>
      <p:ext uri="{BB962C8B-B14F-4D97-AF65-F5344CB8AC3E}">
        <p14:creationId xmlns:p14="http://schemas.microsoft.com/office/powerpoint/2010/main" val="636464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7509" y="1443951"/>
            <a:ext cx="10474181" cy="4338286"/>
          </a:xfrm>
        </p:spPr>
        <p:style>
          <a:lnRef idx="0">
            <a:schemeClr val="accent5"/>
          </a:lnRef>
          <a:fillRef idx="3">
            <a:schemeClr val="accent5"/>
          </a:fillRef>
          <a:effectRef idx="3">
            <a:schemeClr val="accent5"/>
          </a:effectRef>
          <a:fontRef idx="minor">
            <a:schemeClr val="lt1"/>
          </a:fontRef>
        </p:style>
        <p:txBody>
          <a:bodyPr>
            <a:noAutofit/>
          </a:bodyPr>
          <a:lstStyle/>
          <a:p>
            <a:pPr algn="just"/>
            <a:r>
              <a:rPr lang="tr-TR" altLang="tr-TR" sz="4000" b="1" dirty="0">
                <a:solidFill>
                  <a:srgbClr val="FFC000"/>
                </a:solidFill>
                <a:latin typeface="Arial" charset="0"/>
                <a:cs typeface="Arial" charset="0"/>
              </a:rPr>
              <a:t> 3. Ders Programı</a:t>
            </a:r>
          </a:p>
          <a:p>
            <a:pPr algn="just"/>
            <a:endParaRPr lang="tr-TR" altLang="tr-TR" sz="4000" b="1" dirty="0">
              <a:latin typeface="Arial" charset="0"/>
              <a:cs typeface="Arial" charset="0"/>
            </a:endParaRPr>
          </a:p>
          <a:p>
            <a:pPr algn="just"/>
            <a:r>
              <a:rPr lang="tr-TR" altLang="tr-TR" sz="4000" b="1" dirty="0">
                <a:latin typeface="Arial" charset="0"/>
                <a:cs typeface="Arial" charset="0"/>
              </a:rPr>
              <a:t>     </a:t>
            </a:r>
            <a:r>
              <a:rPr lang="tr-TR" altLang="tr-TR" sz="4000" dirty="0">
                <a:latin typeface="Arial" charset="0"/>
                <a:cs typeface="Arial" charset="0"/>
              </a:rPr>
              <a:t>Bir ders süresi içinde planlanan hedeflerin bireye nasıl kazandırılacağını gösteren tüm etkinliklerin yer aldığı bir plandır</a:t>
            </a:r>
            <a:r>
              <a:rPr lang="tr-TR" altLang="tr-TR" sz="4000" dirty="0" smtClean="0">
                <a:latin typeface="Arial" charset="0"/>
                <a:cs typeface="Arial" charset="0"/>
              </a:rPr>
              <a:t>.</a:t>
            </a:r>
            <a:endParaRPr lang="tr-TR" altLang="tr-TR" sz="4000" dirty="0">
              <a:latin typeface="Arial" charset="0"/>
              <a:cs typeface="Arial" charset="0"/>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26</a:t>
            </a:fld>
            <a:endParaRPr lang="en-US" dirty="0"/>
          </a:p>
        </p:txBody>
      </p:sp>
    </p:spTree>
    <p:extLst>
      <p:ext uri="{BB962C8B-B14F-4D97-AF65-F5344CB8AC3E}">
        <p14:creationId xmlns:p14="http://schemas.microsoft.com/office/powerpoint/2010/main" val="2642828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7509" y="1443951"/>
            <a:ext cx="10474181" cy="4338286"/>
          </a:xfrm>
        </p:spPr>
        <p:style>
          <a:lnRef idx="0">
            <a:schemeClr val="accent5"/>
          </a:lnRef>
          <a:fillRef idx="3">
            <a:schemeClr val="accent5"/>
          </a:fillRef>
          <a:effectRef idx="3">
            <a:schemeClr val="accent5"/>
          </a:effectRef>
          <a:fontRef idx="minor">
            <a:schemeClr val="lt1"/>
          </a:fontRef>
        </p:style>
        <p:txBody>
          <a:bodyPr>
            <a:noAutofit/>
          </a:bodyPr>
          <a:lstStyle/>
          <a:p>
            <a:pPr algn="just"/>
            <a:r>
              <a:rPr lang="tr-TR" altLang="tr-TR" sz="2400" b="1" dirty="0">
                <a:solidFill>
                  <a:srgbClr val="FF0000"/>
                </a:solidFill>
              </a:rPr>
              <a:t>4</a:t>
            </a:r>
            <a:r>
              <a:rPr lang="tr-TR" altLang="tr-TR" sz="2400" b="1" dirty="0" smtClean="0">
                <a:solidFill>
                  <a:srgbClr val="FF0000"/>
                </a:solidFill>
              </a:rPr>
              <a:t>. </a:t>
            </a:r>
            <a:r>
              <a:rPr lang="tr-TR" altLang="tr-TR" sz="2400" b="1" dirty="0">
                <a:solidFill>
                  <a:srgbClr val="FF0000"/>
                </a:solidFill>
              </a:rPr>
              <a:t>ÖRTÜK ( GİZİL )  PROGRAM: </a:t>
            </a:r>
            <a:r>
              <a:rPr lang="tr-TR" altLang="tr-TR" sz="2400" dirty="0">
                <a:latin typeface="Arial" charset="0"/>
                <a:cs typeface="Arial" charset="0"/>
              </a:rPr>
              <a:t>Bu program okuldaki sosyal ve psikolojik etkileşimle oluşan yan ve </a:t>
            </a:r>
            <a:r>
              <a:rPr lang="tr-TR" altLang="tr-TR" sz="2400" dirty="0" err="1">
                <a:latin typeface="Arial" charset="0"/>
                <a:cs typeface="Arial" charset="0"/>
              </a:rPr>
              <a:t>informal</a:t>
            </a:r>
            <a:r>
              <a:rPr lang="tr-TR" altLang="tr-TR" sz="2400" dirty="0">
                <a:latin typeface="Arial" charset="0"/>
                <a:cs typeface="Arial" charset="0"/>
              </a:rPr>
              <a:t> öğrenmeleri kapsar. </a:t>
            </a:r>
          </a:p>
          <a:p>
            <a:pPr algn="just"/>
            <a:endParaRPr lang="tr-TR" altLang="tr-TR" sz="2400" dirty="0">
              <a:latin typeface="Arial" charset="0"/>
              <a:cs typeface="Arial" charset="0"/>
            </a:endParaRPr>
          </a:p>
          <a:p>
            <a:pPr algn="just"/>
            <a:r>
              <a:rPr lang="tr-TR" altLang="tr-TR" sz="2400" dirty="0">
                <a:latin typeface="Arial" charset="0"/>
                <a:cs typeface="Arial" charset="0"/>
              </a:rPr>
              <a:t>Örtük program; açık ve yazılı değildir, tasarlanmamıştır, </a:t>
            </a:r>
            <a:r>
              <a:rPr lang="tr-TR" altLang="tr-TR" sz="2400" dirty="0" err="1">
                <a:latin typeface="Arial" charset="0"/>
                <a:cs typeface="Arial" charset="0"/>
              </a:rPr>
              <a:t>informal</a:t>
            </a:r>
            <a:r>
              <a:rPr lang="tr-TR" altLang="tr-TR" sz="2400" dirty="0">
                <a:latin typeface="Arial" charset="0"/>
                <a:cs typeface="Arial" charset="0"/>
              </a:rPr>
              <a:t>, kendiliğinden ve gizil öğrenmeleri kapsar, kasıtlı değildir, ima edilen programdır, resmi programın dışındadır, değerler, normlar, tutumlarla ilişkilidir.</a:t>
            </a:r>
          </a:p>
          <a:p>
            <a:pPr algn="just"/>
            <a:r>
              <a:rPr lang="tr-TR" altLang="tr-TR" sz="2400" b="1" dirty="0">
                <a:latin typeface="Arial" charset="0"/>
                <a:cs typeface="Arial" charset="0"/>
              </a:rPr>
              <a:t>Ör: Okuldaki iletişim ortamı öğrenmeyi etkiler</a:t>
            </a:r>
          </a:p>
        </p:txBody>
      </p:sp>
      <p:sp>
        <p:nvSpPr>
          <p:cNvPr id="4" name="Slayt Numarası Yer Tutucusu 3"/>
          <p:cNvSpPr>
            <a:spLocks noGrp="1"/>
          </p:cNvSpPr>
          <p:nvPr>
            <p:ph type="sldNum" sz="quarter" idx="12"/>
          </p:nvPr>
        </p:nvSpPr>
        <p:spPr/>
        <p:txBody>
          <a:bodyPr/>
          <a:lstStyle/>
          <a:p>
            <a:fld id="{DF28FB93-0A08-4E7D-8E63-9EFA29F1E093}" type="slidenum">
              <a:rPr lang="en-US" smtClean="0"/>
              <a:pPr/>
              <a:t>27</a:t>
            </a:fld>
            <a:endParaRPr lang="en-US" dirty="0"/>
          </a:p>
        </p:txBody>
      </p:sp>
    </p:spTree>
    <p:extLst>
      <p:ext uri="{BB962C8B-B14F-4D97-AF65-F5344CB8AC3E}">
        <p14:creationId xmlns:p14="http://schemas.microsoft.com/office/powerpoint/2010/main" val="16678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120967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3" y="5951538"/>
            <a:ext cx="208703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037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4387"/>
                                        </p:tgtEl>
                                        <p:attrNameLst>
                                          <p:attrName>style.visibility</p:attrName>
                                        </p:attrNameLst>
                                      </p:cBhvr>
                                      <p:to>
                                        <p:strVal val="visible"/>
                                      </p:to>
                                    </p:set>
                                    <p:anim calcmode="lin" valueType="num">
                                      <p:cBhvr additive="base">
                                        <p:cTn id="7" dur="500" fill="hold"/>
                                        <p:tgtEl>
                                          <p:spTgt spid="144387"/>
                                        </p:tgtEl>
                                        <p:attrNameLst>
                                          <p:attrName>ppt_x</p:attrName>
                                        </p:attrNameLst>
                                      </p:cBhvr>
                                      <p:tavLst>
                                        <p:tav tm="0">
                                          <p:val>
                                            <p:strVal val="#ppt_x"/>
                                          </p:val>
                                        </p:tav>
                                        <p:tav tm="100000">
                                          <p:val>
                                            <p:strVal val="#ppt_x"/>
                                          </p:val>
                                        </p:tav>
                                      </p:tavLst>
                                    </p:anim>
                                    <p:anim calcmode="lin" valueType="num">
                                      <p:cBhvr additive="base">
                                        <p:cTn id="8" dur="500" fill="hold"/>
                                        <p:tgtEl>
                                          <p:spTgt spid="144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12192000"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Metin kutusu"/>
          <p:cNvSpPr txBox="1">
            <a:spLocks noChangeArrowheads="1"/>
          </p:cNvSpPr>
          <p:nvPr/>
        </p:nvSpPr>
        <p:spPr bwMode="auto">
          <a:xfrm>
            <a:off x="9457268" y="4652966"/>
            <a:ext cx="23029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r>
              <a:rPr lang="tr-TR" altLang="tr-TR" sz="4400">
                <a:solidFill>
                  <a:srgbClr val="FF0000"/>
                </a:solidFill>
                <a:latin typeface="Arial" charset="0"/>
                <a:cs typeface="Arial" charset="0"/>
              </a:rPr>
              <a:t>A</a:t>
            </a:r>
          </a:p>
        </p:txBody>
      </p:sp>
    </p:spTree>
    <p:extLst>
      <p:ext uri="{BB962C8B-B14F-4D97-AF65-F5344CB8AC3E}">
        <p14:creationId xmlns:p14="http://schemas.microsoft.com/office/powerpoint/2010/main" val="203420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6" y="198233"/>
            <a:ext cx="10353762" cy="771273"/>
          </a:xfrm>
        </p:spPr>
        <p:txBody>
          <a:bodyPr/>
          <a:lstStyle/>
          <a:p>
            <a:r>
              <a:rPr lang="tr-TR" dirty="0" smtClean="0"/>
              <a:t>Eğitim Kavramı</a:t>
            </a:r>
            <a:endParaRPr lang="tr-TR" dirty="0"/>
          </a:p>
        </p:txBody>
      </p:sp>
      <p:sp>
        <p:nvSpPr>
          <p:cNvPr id="3" name="İçerik Yer Tutucusu 2"/>
          <p:cNvSpPr>
            <a:spLocks noGrp="1"/>
          </p:cNvSpPr>
          <p:nvPr>
            <p:ph idx="1"/>
          </p:nvPr>
        </p:nvSpPr>
        <p:spPr>
          <a:xfrm>
            <a:off x="913795" y="1160567"/>
            <a:ext cx="10353762" cy="3142493"/>
          </a:xfrm>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10000"/>
          </a:bodyPr>
          <a:lstStyle/>
          <a:p>
            <a:pPr>
              <a:spcBef>
                <a:spcPct val="50000"/>
              </a:spcBef>
            </a:pPr>
            <a:r>
              <a:rPr lang="tr-TR" sz="3200" dirty="0">
                <a:solidFill>
                  <a:schemeClr val="bg1"/>
                </a:solidFill>
                <a:latin typeface="Times New Roman" pitchFamily="18" charset="0"/>
              </a:rPr>
              <a:t>Bireyde davranış </a:t>
            </a:r>
            <a:r>
              <a:rPr lang="tr-TR" sz="3200" dirty="0" smtClean="0">
                <a:solidFill>
                  <a:schemeClr val="bg1"/>
                </a:solidFill>
                <a:latin typeface="Times New Roman" pitchFamily="18" charset="0"/>
              </a:rPr>
              <a:t>değişikliği </a:t>
            </a:r>
            <a:r>
              <a:rPr lang="tr-TR" sz="3200" dirty="0">
                <a:solidFill>
                  <a:schemeClr val="bg1"/>
                </a:solidFill>
                <a:latin typeface="Times New Roman" pitchFamily="18" charset="0"/>
              </a:rPr>
              <a:t>kendi yaşantıları yoluyla meydana gelir. </a:t>
            </a:r>
          </a:p>
          <a:p>
            <a:pPr>
              <a:spcBef>
                <a:spcPct val="50000"/>
              </a:spcBef>
            </a:pPr>
            <a:r>
              <a:rPr lang="tr-TR" sz="3200" dirty="0">
                <a:solidFill>
                  <a:schemeClr val="bg1"/>
                </a:solidFill>
                <a:latin typeface="Times New Roman" pitchFamily="18" charset="0"/>
              </a:rPr>
              <a:t>Yaşantı bireyin çevresiyle kurduğu etkileşim sonucu bireyde kalan izler olarak tanımlanabilir.</a:t>
            </a:r>
          </a:p>
          <a:p>
            <a:pPr>
              <a:spcBef>
                <a:spcPct val="50000"/>
              </a:spcBef>
            </a:pPr>
            <a:r>
              <a:rPr lang="tr-TR" sz="3200" dirty="0">
                <a:solidFill>
                  <a:schemeClr val="bg1"/>
                </a:solidFill>
                <a:latin typeface="Times New Roman" pitchFamily="18" charset="0"/>
              </a:rPr>
              <a:t>Eğitim en geniş anlamıyla bireyde kendi yaşantıları yoluyla davranış değişikliği meydana getirme sürecidir.</a:t>
            </a:r>
          </a:p>
        </p:txBody>
      </p:sp>
      <p:sp>
        <p:nvSpPr>
          <p:cNvPr id="4" name="Slayt Numarası Yer Tutucusu 3"/>
          <p:cNvSpPr>
            <a:spLocks noGrp="1"/>
          </p:cNvSpPr>
          <p:nvPr>
            <p:ph type="sldNum" sz="quarter" idx="12"/>
          </p:nvPr>
        </p:nvSpPr>
        <p:spPr/>
        <p:txBody>
          <a:bodyPr/>
          <a:lstStyle/>
          <a:p>
            <a:fld id="{DF28FB93-0A08-4E7D-8E63-9EFA29F1E093}" type="slidenum">
              <a:rPr lang="en-US" smtClean="0"/>
              <a:pPr/>
              <a:t>3</a:t>
            </a:fld>
            <a:endParaRPr lang="en-US" dirty="0"/>
          </a:p>
        </p:txBody>
      </p:sp>
      <p:sp>
        <p:nvSpPr>
          <p:cNvPr id="11" name="AutoShape 2" descr="education ile ilgili görsel sonucu"/>
          <p:cNvSpPr>
            <a:spLocks noChangeAspect="1" noChangeArrowheads="1"/>
          </p:cNvSpPr>
          <p:nvPr/>
        </p:nvSpPr>
        <p:spPr bwMode="auto">
          <a:xfrm>
            <a:off x="155578" y="-754063"/>
            <a:ext cx="2895600" cy="1581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4" descr="education ile ilgili görsel sonucu"/>
          <p:cNvSpPr>
            <a:spLocks noChangeAspect="1" noChangeArrowheads="1"/>
          </p:cNvSpPr>
          <p:nvPr/>
        </p:nvSpPr>
        <p:spPr bwMode="auto">
          <a:xfrm>
            <a:off x="307978" y="-601663"/>
            <a:ext cx="2895600" cy="1581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181" y="4558487"/>
            <a:ext cx="3425623" cy="1870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329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SORU</a:t>
            </a:r>
            <a:endParaRPr lang="tr-TR" dirty="0"/>
          </a:p>
        </p:txBody>
      </p:sp>
      <p:sp>
        <p:nvSpPr>
          <p:cNvPr id="4" name="İçerik Yer Tutucusu 3"/>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500" dirty="0" smtClean="0"/>
              <a:t>Toplumun yaşayış biçimi, gelenek görenek, inanç, hukuk, ahlaki değerler bütünü olarak tanımlanan kavram hangisidir?</a:t>
            </a:r>
          </a:p>
          <a:p>
            <a:r>
              <a:rPr lang="tr-TR" sz="2500" dirty="0" smtClean="0"/>
              <a:t>A)Sosyalleşme</a:t>
            </a:r>
          </a:p>
          <a:p>
            <a:r>
              <a:rPr lang="tr-TR" sz="2500" dirty="0" smtClean="0"/>
              <a:t>B)Kültür</a:t>
            </a:r>
          </a:p>
          <a:p>
            <a:r>
              <a:rPr lang="tr-TR" sz="2500" dirty="0" smtClean="0"/>
              <a:t>C)Eğitim</a:t>
            </a:r>
          </a:p>
          <a:p>
            <a:r>
              <a:rPr lang="tr-TR" sz="2500" dirty="0" smtClean="0"/>
              <a:t>D)Öğretim</a:t>
            </a:r>
          </a:p>
          <a:p>
            <a:r>
              <a:rPr lang="tr-TR" sz="2500" dirty="0" smtClean="0"/>
              <a:t>E)Öğrenme</a:t>
            </a:r>
            <a:endParaRPr lang="tr-TR" sz="2500" dirty="0"/>
          </a:p>
        </p:txBody>
      </p:sp>
      <p:sp>
        <p:nvSpPr>
          <p:cNvPr id="2" name="Slayt Numarası Yer Tutucusu 1"/>
          <p:cNvSpPr>
            <a:spLocks noGrp="1"/>
          </p:cNvSpPr>
          <p:nvPr>
            <p:ph type="sldNum" sz="quarter" idx="12"/>
          </p:nvPr>
        </p:nvSpPr>
        <p:spPr/>
        <p:txBody>
          <a:bodyPr/>
          <a:lstStyle/>
          <a:p>
            <a:fld id="{DF28FB93-0A08-4E7D-8E63-9EFA29F1E093}" type="slidenum">
              <a:rPr lang="en-US" smtClean="0"/>
              <a:pPr/>
              <a:t>30</a:t>
            </a:fld>
            <a:endParaRPr lang="en-US" dirty="0"/>
          </a:p>
        </p:txBody>
      </p:sp>
    </p:spTree>
    <p:extLst>
      <p:ext uri="{BB962C8B-B14F-4D97-AF65-F5344CB8AC3E}">
        <p14:creationId xmlns:p14="http://schemas.microsoft.com/office/powerpoint/2010/main" val="970870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SORU</a:t>
            </a:r>
            <a:endParaRPr lang="tr-TR" dirty="0"/>
          </a:p>
        </p:txBody>
      </p:sp>
      <p:sp>
        <p:nvSpPr>
          <p:cNvPr id="4" name="İçerik Yer Tutucusu 3"/>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500" dirty="0" smtClean="0"/>
              <a:t>Aşağıdakilerden hangisi </a:t>
            </a:r>
            <a:r>
              <a:rPr lang="tr-TR" sz="2500" dirty="0" err="1" smtClean="0"/>
              <a:t>formal</a:t>
            </a:r>
            <a:r>
              <a:rPr lang="tr-TR" sz="2500" dirty="0" smtClean="0"/>
              <a:t> eğitim için geçerli değildir?</a:t>
            </a:r>
          </a:p>
          <a:p>
            <a:r>
              <a:rPr lang="tr-TR" sz="2500" dirty="0" smtClean="0"/>
              <a:t>A)Resmi kurumlarda gerçekleşir</a:t>
            </a:r>
          </a:p>
          <a:p>
            <a:r>
              <a:rPr lang="tr-TR" sz="2500" dirty="0" smtClean="0"/>
              <a:t>B)Belli sürede gerçekleşir</a:t>
            </a:r>
          </a:p>
          <a:p>
            <a:r>
              <a:rPr lang="tr-TR" sz="2500" dirty="0" smtClean="0"/>
              <a:t>C)Belli </a:t>
            </a:r>
            <a:r>
              <a:rPr lang="tr-TR" sz="2500" smtClean="0"/>
              <a:t>bir müfredat </a:t>
            </a:r>
            <a:r>
              <a:rPr lang="tr-TR" sz="2500" dirty="0" smtClean="0"/>
              <a:t>söz konusu değildir</a:t>
            </a:r>
          </a:p>
          <a:p>
            <a:r>
              <a:rPr lang="tr-TR" sz="2500" dirty="0" smtClean="0"/>
              <a:t>D)Bir uzman gözetimi gerekir</a:t>
            </a:r>
          </a:p>
          <a:p>
            <a:r>
              <a:rPr lang="tr-TR" sz="2500" dirty="0" smtClean="0"/>
              <a:t>E)Belli bir mekanda gerçekleşir</a:t>
            </a:r>
            <a:endParaRPr lang="tr-TR" sz="2500" dirty="0"/>
          </a:p>
        </p:txBody>
      </p:sp>
      <p:sp>
        <p:nvSpPr>
          <p:cNvPr id="2" name="Slayt Numarası Yer Tutucusu 1"/>
          <p:cNvSpPr>
            <a:spLocks noGrp="1"/>
          </p:cNvSpPr>
          <p:nvPr>
            <p:ph type="sldNum" sz="quarter" idx="12"/>
          </p:nvPr>
        </p:nvSpPr>
        <p:spPr/>
        <p:txBody>
          <a:bodyPr/>
          <a:lstStyle/>
          <a:p>
            <a:fld id="{DF28FB93-0A08-4E7D-8E63-9EFA29F1E093}" type="slidenum">
              <a:rPr lang="en-US" smtClean="0"/>
              <a:pPr/>
              <a:t>31</a:t>
            </a:fld>
            <a:endParaRPr lang="en-US" dirty="0"/>
          </a:p>
        </p:txBody>
      </p:sp>
    </p:spTree>
    <p:extLst>
      <p:ext uri="{BB962C8B-B14F-4D97-AF65-F5344CB8AC3E}">
        <p14:creationId xmlns:p14="http://schemas.microsoft.com/office/powerpoint/2010/main" val="1803988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6" y="390432"/>
            <a:ext cx="10353762" cy="970450"/>
          </a:xfrm>
        </p:spPr>
        <p:txBody>
          <a:bodyPr/>
          <a:lstStyle/>
          <a:p>
            <a:r>
              <a:rPr lang="tr-TR" dirty="0" smtClean="0"/>
              <a:t>Eğitim Kavramı</a:t>
            </a:r>
            <a:endParaRPr lang="tr-TR" dirty="0"/>
          </a:p>
        </p:txBody>
      </p:sp>
      <p:sp>
        <p:nvSpPr>
          <p:cNvPr id="3" name="İçerik Yer Tutucusu 2"/>
          <p:cNvSpPr>
            <a:spLocks noGrp="1"/>
          </p:cNvSpPr>
          <p:nvPr>
            <p:ph idx="1"/>
          </p:nvPr>
        </p:nvSpPr>
        <p:spPr/>
        <p:txBody>
          <a:bodyPr/>
          <a:lstStyle/>
          <a:p>
            <a:endParaRPr lang="tr-TR"/>
          </a:p>
        </p:txBody>
      </p:sp>
      <p:sp>
        <p:nvSpPr>
          <p:cNvPr id="5" name="Slayt Numarası Yer Tutucusu 4"/>
          <p:cNvSpPr>
            <a:spLocks noGrp="1"/>
          </p:cNvSpPr>
          <p:nvPr>
            <p:ph type="sldNum" sz="quarter" idx="12"/>
          </p:nvPr>
        </p:nvSpPr>
        <p:spPr/>
        <p:txBody>
          <a:bodyPr/>
          <a:lstStyle/>
          <a:p>
            <a:fld id="{DF28FB93-0A08-4E7D-8E63-9EFA29F1E093}" type="slidenum">
              <a:rPr lang="en-US" smtClean="0"/>
              <a:pPr/>
              <a:t>4</a:t>
            </a:fld>
            <a:endParaRPr lang="en-US" dirty="0"/>
          </a:p>
        </p:txBody>
      </p:sp>
      <p:graphicFrame>
        <p:nvGraphicFramePr>
          <p:cNvPr id="4" name="Diyagram 3"/>
          <p:cNvGraphicFramePr/>
          <p:nvPr>
            <p:extLst>
              <p:ext uri="{D42A27DB-BD31-4B8C-83A1-F6EECF244321}">
                <p14:modId xmlns:p14="http://schemas.microsoft.com/office/powerpoint/2010/main" val="2507196012"/>
              </p:ext>
            </p:extLst>
          </p:nvPr>
        </p:nvGraphicFramePr>
        <p:xfrm>
          <a:off x="0" y="1210236"/>
          <a:ext cx="12192000" cy="5647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3076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KÜLTÜR KAVRAMI</a:t>
            </a:r>
            <a:endParaRPr lang="tr-TR" dirty="0"/>
          </a:p>
        </p:txBody>
      </p:sp>
      <p:sp>
        <p:nvSpPr>
          <p:cNvPr id="3" name="İçerik Yer Tutucusu 2"/>
          <p:cNvSpPr>
            <a:spLocks noGrp="1"/>
          </p:cNvSpPr>
          <p:nvPr>
            <p:ph idx="1"/>
          </p:nvPr>
        </p:nvSpPr>
        <p:spPr/>
        <p:txBody>
          <a:bodyPr>
            <a:normAutofit/>
          </a:bodyPr>
          <a:lstStyle/>
          <a:p>
            <a:pPr lvl="0" algn="just"/>
            <a:r>
              <a:rPr lang="tr-TR" b="1" u="sng" dirty="0" smtClean="0"/>
              <a:t>Kültür: </a:t>
            </a:r>
            <a:r>
              <a:rPr lang="tr-TR" sz="2200" dirty="0"/>
              <a:t>Toplumun maddi manevi ürettiği </a:t>
            </a:r>
            <a:r>
              <a:rPr lang="tr-TR" sz="2200" dirty="0" err="1"/>
              <a:t>herşey</a:t>
            </a:r>
            <a:r>
              <a:rPr lang="tr-TR" sz="2200" dirty="0"/>
              <a:t> kültürdür. </a:t>
            </a:r>
            <a:r>
              <a:rPr lang="tr-TR" sz="2200" dirty="0" err="1" smtClean="0"/>
              <a:t>Tylor</a:t>
            </a:r>
            <a:r>
              <a:rPr lang="tr-TR" sz="2200" dirty="0" smtClean="0"/>
              <a:t> </a:t>
            </a:r>
            <a:r>
              <a:rPr lang="tr-TR" sz="2200" dirty="0"/>
              <a:t>‘ a  göre kültür “ Toplumun bir üyesi olarak insanın elde ettiği bilgi , inanç, sanat, </a:t>
            </a:r>
            <a:r>
              <a:rPr lang="tr-TR" sz="2200" dirty="0" smtClean="0"/>
              <a:t>ahlak, </a:t>
            </a:r>
            <a:r>
              <a:rPr lang="tr-TR" sz="2200" dirty="0"/>
              <a:t>hukuk, </a:t>
            </a:r>
            <a:r>
              <a:rPr lang="tr-TR" sz="2200" dirty="0" smtClean="0"/>
              <a:t>adet ve </a:t>
            </a:r>
            <a:r>
              <a:rPr lang="tr-TR" sz="2200" dirty="0"/>
              <a:t>diğer yetenek ve alışkanlıkları kapsayan karmaşık bir bütündür</a:t>
            </a:r>
            <a:r>
              <a:rPr lang="tr-TR" sz="2200" dirty="0" smtClean="0"/>
              <a:t>.”</a:t>
            </a:r>
          </a:p>
          <a:p>
            <a:pPr lvl="0" algn="just"/>
            <a:endParaRPr lang="tr-TR" sz="2200" dirty="0" smtClean="0"/>
          </a:p>
          <a:p>
            <a:pPr lvl="0" algn="just"/>
            <a:r>
              <a:rPr lang="tr-TR" sz="2200" b="1" u="sng" dirty="0"/>
              <a:t>Alt kültür: </a:t>
            </a:r>
            <a:r>
              <a:rPr lang="tr-TR" sz="2200" dirty="0"/>
              <a:t>Üst kültür içindeki din, dil, töre ve etnik köken bakımından kendine özgü özelliklere sahip toplulukların kültürüdür.</a:t>
            </a:r>
          </a:p>
        </p:txBody>
      </p:sp>
      <p:pic>
        <p:nvPicPr>
          <p:cNvPr id="1026" name="Picture 2" descr="http://i280.photobucket.com/albums/kk178/dailyday/wo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72" y="4437115"/>
            <a:ext cx="11329259" cy="238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625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DF28FB93-0A08-4E7D-8E63-9EFA29F1E093}" type="slidenum">
              <a:rPr lang="en-US" smtClean="0"/>
              <a:pPr/>
              <a:t>6</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507" y="927848"/>
            <a:ext cx="8676704" cy="538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771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F28FB93-0A08-4E7D-8E63-9EFA29F1E093}" type="slidenum">
              <a:rPr lang="en-US" smtClean="0"/>
              <a:pPr/>
              <a:t>7</a:t>
            </a:fld>
            <a:endParaRPr lang="en-US" dirty="0"/>
          </a:p>
        </p:txBody>
      </p:sp>
      <p:pic>
        <p:nvPicPr>
          <p:cNvPr id="3" name="Picture 2" descr="Kültür ile ilgili kavramlar">
            <a:hlinkClick r:id="rId2" tooltip="Kültür ile ilgili kavramla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127" y="92075"/>
            <a:ext cx="9020174"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607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F28FB93-0A08-4E7D-8E63-9EFA29F1E093}" type="slidenum">
              <a:rPr lang="en-US" smtClean="0"/>
              <a:pPr/>
              <a:t>8</a:t>
            </a:fld>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723" y="0"/>
            <a:ext cx="9177339" cy="666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455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8419" y="183824"/>
            <a:ext cx="10353762" cy="690234"/>
          </a:xfrm>
        </p:spPr>
        <p:txBody>
          <a:bodyPr>
            <a:normAutofit fontScale="90000"/>
          </a:bodyPr>
          <a:lstStyle/>
          <a:p>
            <a:r>
              <a:rPr lang="tr-TR" dirty="0" smtClean="0"/>
              <a:t>EĞİTİM</a:t>
            </a:r>
            <a:endParaRPr lang="tr-TR" dirty="0"/>
          </a:p>
        </p:txBody>
      </p:sp>
      <p:sp>
        <p:nvSpPr>
          <p:cNvPr id="3" name="İçerik Yer Tutucusu 2"/>
          <p:cNvSpPr>
            <a:spLocks noGrp="1"/>
          </p:cNvSpPr>
          <p:nvPr>
            <p:ph idx="1"/>
          </p:nvPr>
        </p:nvSpPr>
        <p:spPr>
          <a:xfrm>
            <a:off x="712091" y="5623540"/>
            <a:ext cx="10353762" cy="844496"/>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a:spcBef>
                <a:spcPct val="50000"/>
              </a:spcBef>
            </a:pPr>
            <a:r>
              <a:rPr lang="tr-TR" sz="2800" dirty="0">
                <a:latin typeface="Times New Roman" pitchFamily="18" charset="0"/>
              </a:rPr>
              <a:t>Planlı eğitim etkinlikleri </a:t>
            </a:r>
            <a:r>
              <a:rPr lang="tr-TR" sz="2800" dirty="0" err="1">
                <a:latin typeface="Times New Roman" pitchFamily="18" charset="0"/>
              </a:rPr>
              <a:t>formal</a:t>
            </a:r>
            <a:r>
              <a:rPr lang="tr-TR" sz="2800" dirty="0">
                <a:latin typeface="Times New Roman" pitchFamily="18" charset="0"/>
              </a:rPr>
              <a:t> eğitim olarak adlandırılır</a:t>
            </a:r>
            <a:r>
              <a:rPr lang="tr-TR" sz="2800" dirty="0" smtClean="0">
                <a:latin typeface="Times New Roman" pitchFamily="18" charset="0"/>
              </a:rPr>
              <a:t>. </a:t>
            </a:r>
            <a:r>
              <a:rPr lang="tr-TR" sz="2800" dirty="0" err="1" smtClean="0">
                <a:latin typeface="Times New Roman" pitchFamily="18" charset="0"/>
              </a:rPr>
              <a:t>Formal</a:t>
            </a:r>
            <a:r>
              <a:rPr lang="tr-TR" sz="2800" dirty="0" smtClean="0">
                <a:latin typeface="Times New Roman" pitchFamily="18" charset="0"/>
              </a:rPr>
              <a:t> </a:t>
            </a:r>
            <a:r>
              <a:rPr lang="tr-TR" sz="2800" dirty="0">
                <a:latin typeface="Times New Roman" pitchFamily="18" charset="0"/>
              </a:rPr>
              <a:t>eğitimde davranış değişikliğinde hedef istendik davranışlardır.</a:t>
            </a:r>
          </a:p>
        </p:txBody>
      </p:sp>
      <p:sp>
        <p:nvSpPr>
          <p:cNvPr id="4" name="Slayt Numarası Yer Tutucusu 3"/>
          <p:cNvSpPr>
            <a:spLocks noGrp="1"/>
          </p:cNvSpPr>
          <p:nvPr>
            <p:ph type="sldNum" sz="quarter" idx="12"/>
          </p:nvPr>
        </p:nvSpPr>
        <p:spPr/>
        <p:txBody>
          <a:bodyPr/>
          <a:lstStyle/>
          <a:p>
            <a:fld id="{DF28FB93-0A08-4E7D-8E63-9EFA29F1E093}" type="slidenum">
              <a:rPr lang="en-US" smtClean="0"/>
              <a:pPr/>
              <a:t>9</a:t>
            </a:fld>
            <a:endParaRPr lang="en-US" dirty="0"/>
          </a:p>
        </p:txBody>
      </p:sp>
      <p:pic>
        <p:nvPicPr>
          <p:cNvPr id="2050" name="Picture 2" descr="e&amp;gbreve;itim bilimleri formal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993" y="874060"/>
            <a:ext cx="5846606" cy="438495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58416" y="3387436"/>
            <a:ext cx="191462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200" dirty="0" smtClean="0"/>
              <a:t>1739 Sayılı Milli Eğitim Temel Yasası</a:t>
            </a:r>
            <a:endParaRPr lang="tr-TR" sz="2200" dirty="0"/>
          </a:p>
        </p:txBody>
      </p:sp>
      <p:sp>
        <p:nvSpPr>
          <p:cNvPr id="6" name="Aşağı Ok 5"/>
          <p:cNvSpPr/>
          <p:nvPr/>
        </p:nvSpPr>
        <p:spPr>
          <a:xfrm rot="3205742">
            <a:off x="2539750" y="2683762"/>
            <a:ext cx="768927" cy="1336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5071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636</TotalTime>
  <Words>1985</Words>
  <Application>Microsoft Office PowerPoint</Application>
  <PresentationFormat>Özel</PresentationFormat>
  <Paragraphs>249</Paragraphs>
  <Slides>31</Slides>
  <Notes>22</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EĞİTİM BİLİMİNE GİRİŞ</vt:lpstr>
      <vt:lpstr>Eğitim Kavramı</vt:lpstr>
      <vt:lpstr>Eğitim Kavramı</vt:lpstr>
      <vt:lpstr>Eğitim Kavramı</vt:lpstr>
      <vt:lpstr>KÜLTÜR KAVRAMI</vt:lpstr>
      <vt:lpstr>PowerPoint Sunusu</vt:lpstr>
      <vt:lpstr>PowerPoint Sunusu</vt:lpstr>
      <vt:lpstr>PowerPoint Sunusu</vt:lpstr>
      <vt:lpstr>EĞİTİM</vt:lpstr>
      <vt:lpstr>Formal Eğitim</vt:lpstr>
      <vt:lpstr>ÖRGÜN EĞİTİM</vt:lpstr>
      <vt:lpstr>YAYGIN EĞİTİM</vt:lpstr>
      <vt:lpstr>İnformal Eğitim</vt:lpstr>
      <vt:lpstr>TEMEL KAVRAMLAR</vt:lpstr>
      <vt:lpstr>TEMEL KAVRAMLAR</vt:lpstr>
      <vt:lpstr>TEMEL KAVRAMLAR</vt:lpstr>
      <vt:lpstr>Öğrenme Tanımları</vt:lpstr>
      <vt:lpstr>TEMEL KAVRAMLAR</vt:lpstr>
      <vt:lpstr>TEMEL KAVRAMLAR</vt:lpstr>
      <vt:lpstr>Eğitim Programı</vt:lpstr>
      <vt:lpstr>Program Çeşitleri</vt:lpstr>
      <vt:lpstr>PowerPoint Sunusu</vt:lpstr>
      <vt:lpstr>EĞİTİM PROGRAMININ YARARLARI</vt:lpstr>
      <vt:lpstr>Eğitim Programında Olması Gerekenler</vt:lpstr>
      <vt:lpstr>PowerPoint Sunusu</vt:lpstr>
      <vt:lpstr>PowerPoint Sunusu</vt:lpstr>
      <vt:lpstr>PowerPoint Sunusu</vt:lpstr>
      <vt:lpstr>PowerPoint Sunusu</vt:lpstr>
      <vt:lpstr>PowerPoint Sunusu</vt:lpstr>
      <vt:lpstr>SORU</vt:lpstr>
      <vt:lpstr>SORU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SSD Öğretmenlik</dc:creator>
  <cp:lastModifiedBy>Öğretmenlik</cp:lastModifiedBy>
  <cp:revision>53</cp:revision>
  <dcterms:created xsi:type="dcterms:W3CDTF">2014-08-26T23:53:23Z</dcterms:created>
  <dcterms:modified xsi:type="dcterms:W3CDTF">2017-11-28T12:40:24Z</dcterms:modified>
</cp:coreProperties>
</file>