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10" r:id="rId3"/>
    <p:sldId id="30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310"/>
            <p14:sldId id="308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 417 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Kuramsal Tartışmalar-2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Nesne</a:t>
            </a:r>
            <a:r>
              <a:rPr lang="tr-TR" dirty="0"/>
              <a:t>, görme, bakma</a:t>
            </a:r>
          </a:p>
          <a:p>
            <a:r>
              <a:rPr lang="tr-TR" dirty="0"/>
              <a:t>İmgelem ve imgelemin gücü </a:t>
            </a:r>
          </a:p>
          <a:p>
            <a:pPr marL="0" indent="0">
              <a:buNone/>
            </a:pPr>
            <a:endParaRPr lang="tr-TR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sz="2000" dirty="0" smtClean="0"/>
              <a:t>John </a:t>
            </a:r>
            <a:r>
              <a:rPr lang="en-US" sz="2000" dirty="0"/>
              <a:t>Berger, </a:t>
            </a:r>
            <a:r>
              <a:rPr lang="en-US" sz="2000" dirty="0" err="1"/>
              <a:t>Görme</a:t>
            </a:r>
            <a:r>
              <a:rPr lang="en-US" sz="2000" dirty="0"/>
              <a:t> </a:t>
            </a:r>
            <a:r>
              <a:rPr lang="en-US" sz="2000" dirty="0" err="1"/>
              <a:t>Biçimleri</a:t>
            </a:r>
            <a:r>
              <a:rPr lang="en-US" sz="2000" dirty="0"/>
              <a:t>, İstanbul: Metis </a:t>
            </a:r>
            <a:r>
              <a:rPr lang="en-US" sz="2000" dirty="0" err="1"/>
              <a:t>Yayıncılık</a:t>
            </a:r>
            <a:r>
              <a:rPr lang="en-US" sz="2000" dirty="0"/>
              <a:t>, , s.7-34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Susan </a:t>
            </a:r>
            <a:r>
              <a:rPr lang="tr-TR" sz="2000" dirty="0" err="1"/>
              <a:t>Sontag</a:t>
            </a:r>
            <a:r>
              <a:rPr lang="tr-TR" sz="2000" dirty="0"/>
              <a:t> (2004) Başkalarının Acısına Bakmak, İstanbul: Agora Kitaplığı.</a:t>
            </a:r>
            <a:endParaRPr lang="tr-TR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21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Kuramsal </a:t>
            </a:r>
            <a:r>
              <a:rPr lang="tr-TR" dirty="0" smtClean="0"/>
              <a:t>Tartışmalar-3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Nesne, görme, bakma</a:t>
            </a:r>
          </a:p>
          <a:p>
            <a:r>
              <a:rPr lang="tr-TR" dirty="0" smtClean="0"/>
              <a:t>İmgelem ve imgelemin gücü </a:t>
            </a:r>
          </a:p>
          <a:p>
            <a:r>
              <a:rPr lang="tr-TR" dirty="0" smtClean="0"/>
              <a:t>Gerçek ve </a:t>
            </a:r>
            <a:r>
              <a:rPr lang="tr-TR" dirty="0" err="1" smtClean="0"/>
              <a:t>hiper</a:t>
            </a:r>
            <a:r>
              <a:rPr lang="tr-TR" dirty="0" smtClean="0"/>
              <a:t> gerçeklik</a:t>
            </a:r>
          </a:p>
          <a:p>
            <a:r>
              <a:rPr lang="tr-TR" dirty="0" err="1" smtClean="0"/>
              <a:t>Simulasyon</a:t>
            </a:r>
            <a:endParaRPr lang="tr-TR" dirty="0" smtClean="0"/>
          </a:p>
          <a:p>
            <a:r>
              <a:rPr lang="tr-TR" dirty="0" err="1" smtClean="0"/>
              <a:t>Subliminal</a:t>
            </a:r>
            <a:r>
              <a:rPr lang="tr-TR" dirty="0" smtClean="0"/>
              <a:t> </a:t>
            </a:r>
            <a:r>
              <a:rPr lang="tr-TR" dirty="0"/>
              <a:t>kavramları </a:t>
            </a:r>
            <a:r>
              <a:rPr lang="tr-TR" dirty="0" smtClean="0"/>
              <a:t>konusundaki kuramlar ve toplum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en-US" sz="2000" dirty="0" err="1" smtClean="0"/>
              <a:t>Baudrillard</a:t>
            </a:r>
            <a:r>
              <a:rPr lang="en-US" sz="2000" dirty="0"/>
              <a:t>, Jean (2008) </a:t>
            </a:r>
            <a:r>
              <a:rPr lang="en-US" sz="2000" dirty="0" err="1"/>
              <a:t>Tüketim</a:t>
            </a:r>
            <a:r>
              <a:rPr lang="en-US" sz="2000" dirty="0"/>
              <a:t> </a:t>
            </a:r>
            <a:r>
              <a:rPr lang="en-US" sz="2000" dirty="0" err="1"/>
              <a:t>Toplumu</a:t>
            </a:r>
            <a:r>
              <a:rPr lang="en-US" sz="2000" dirty="0"/>
              <a:t> </a:t>
            </a:r>
            <a:r>
              <a:rPr lang="en-US" sz="2000" dirty="0" err="1"/>
              <a:t>Söylenceleri</a:t>
            </a:r>
            <a:r>
              <a:rPr lang="en-US" sz="2000" dirty="0"/>
              <a:t>/</a:t>
            </a:r>
            <a:r>
              <a:rPr lang="en-US" sz="2000" dirty="0" err="1"/>
              <a:t>Yapıları</a:t>
            </a:r>
            <a:r>
              <a:rPr lang="en-US" sz="2000" dirty="0"/>
              <a:t>), İstanbul: </a:t>
            </a:r>
            <a:r>
              <a:rPr lang="en-US" sz="2000" dirty="0" err="1"/>
              <a:t>Ayrıntı</a:t>
            </a:r>
            <a:r>
              <a:rPr lang="en-US" sz="2000" dirty="0"/>
              <a:t> </a:t>
            </a:r>
            <a:r>
              <a:rPr lang="en-US" sz="2000" dirty="0" err="1"/>
              <a:t>Yayınları</a:t>
            </a:r>
            <a:r>
              <a:rPr lang="en-US" sz="2000" dirty="0"/>
              <a:t>, </a:t>
            </a:r>
            <a:r>
              <a:rPr lang="en-US" sz="2000" dirty="0" err="1"/>
              <a:t>Çev</a:t>
            </a:r>
            <a:r>
              <a:rPr lang="en-US" sz="2000" dirty="0"/>
              <a:t>. </a:t>
            </a:r>
            <a:r>
              <a:rPr lang="en-US" sz="2000" dirty="0" err="1"/>
              <a:t>Hazal</a:t>
            </a:r>
            <a:r>
              <a:rPr lang="en-US" sz="2000" dirty="0"/>
              <a:t> </a:t>
            </a:r>
            <a:r>
              <a:rPr lang="en-US" sz="2000" dirty="0" err="1"/>
              <a:t>Deliceçaylı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Ferda</a:t>
            </a:r>
            <a:r>
              <a:rPr lang="en-US" sz="2000" dirty="0"/>
              <a:t> </a:t>
            </a:r>
            <a:r>
              <a:rPr lang="en-US" sz="2000" dirty="0" err="1"/>
              <a:t>Keskin</a:t>
            </a:r>
            <a:r>
              <a:rPr lang="en-US" sz="2000" dirty="0"/>
              <a:t>. </a:t>
            </a:r>
            <a:endParaRPr lang="tr-TR" sz="2000" dirty="0" smtClean="0"/>
          </a:p>
          <a:p>
            <a:endParaRPr lang="en-US" sz="2000" dirty="0"/>
          </a:p>
          <a:p>
            <a:r>
              <a:rPr lang="en-US" sz="2000" dirty="0" err="1"/>
              <a:t>Baudrillard</a:t>
            </a:r>
            <a:r>
              <a:rPr lang="en-US" sz="2000" dirty="0"/>
              <a:t>, Jean (2011) </a:t>
            </a:r>
            <a:r>
              <a:rPr lang="en-US" sz="2000" dirty="0" err="1"/>
              <a:t>Simulakrlar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Simulasyon</a:t>
            </a:r>
            <a:r>
              <a:rPr lang="en-US" sz="2000" dirty="0"/>
              <a:t>, Ankara: </a:t>
            </a:r>
            <a:r>
              <a:rPr lang="en-US" sz="2000" dirty="0" err="1"/>
              <a:t>Doğubatı</a:t>
            </a:r>
            <a:r>
              <a:rPr lang="en-US" sz="2000" dirty="0"/>
              <a:t> </a:t>
            </a:r>
            <a:r>
              <a:rPr lang="en-US" sz="2000" dirty="0" err="1"/>
              <a:t>Yayınları</a:t>
            </a:r>
            <a:r>
              <a:rPr lang="en-US" sz="2000" dirty="0"/>
              <a:t>, </a:t>
            </a:r>
            <a:r>
              <a:rPr lang="en-US" sz="2000" dirty="0" err="1"/>
              <a:t>Çev</a:t>
            </a:r>
            <a:r>
              <a:rPr lang="en-US" sz="2000" dirty="0"/>
              <a:t>. </a:t>
            </a:r>
            <a:r>
              <a:rPr lang="en-US" sz="2000" dirty="0" err="1"/>
              <a:t>Oğuz</a:t>
            </a:r>
            <a:r>
              <a:rPr lang="en-US" sz="2000" dirty="0"/>
              <a:t> </a:t>
            </a:r>
            <a:r>
              <a:rPr lang="en-US" sz="2000" dirty="0" err="1"/>
              <a:t>Adanır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98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120</Words>
  <Application>Microsoft Office PowerPoint</Application>
  <PresentationFormat>Ekran Gösterisi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SOS 417 GÖRSEL SOSYOLOJİ</vt:lpstr>
      <vt:lpstr>Kuramsal Tartışmalar-2</vt:lpstr>
      <vt:lpstr>Kuramsal Tartışmalar-3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32</cp:revision>
  <dcterms:created xsi:type="dcterms:W3CDTF">2016-09-27T10:43:46Z</dcterms:created>
  <dcterms:modified xsi:type="dcterms:W3CDTF">2017-11-28T11:32:08Z</dcterms:modified>
</cp:coreProperties>
</file>