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308" r:id="rId3"/>
    <p:sldId id="310" r:id="rId4"/>
    <p:sldId id="307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D4D7369A-1F3A-4172-B284-AA6793BDCEC3}">
          <p14:sldIdLst>
            <p14:sldId id="256"/>
            <p14:sldId id="308"/>
            <p14:sldId id="310"/>
            <p14:sldId id="307"/>
          </p14:sldIdLst>
        </p14:section>
        <p14:section name="Başlıksız Bölüm" id="{92898EE6-82D8-46DA-BEDE-C3D5D3EB5A3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225" autoAdjust="0"/>
  </p:normalViewPr>
  <p:slideViewPr>
    <p:cSldViewPr>
      <p:cViewPr varScale="1">
        <p:scale>
          <a:sx n="81" d="100"/>
          <a:sy n="81" d="100"/>
        </p:scale>
        <p:origin x="-16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25048-2FE9-4523-84CE-90ABC6A8237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E20CF-BB24-4B5D-87B2-D6B71D1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46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73E2-ED3B-4CE1-96DF-6929B9A9AE07}" type="datetime1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1937-1FB9-4095-BE58-ACD25F395A60}" type="datetime1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5EA9-A3A6-4C3B-A9C6-A7289D58A058}" type="datetime1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9082E-31E9-440D-AF6F-87525872DC6C}" type="datetime1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272E-F78F-4103-B208-C94F7D0C700F}" type="datetime1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F764-63BB-4E2B-B11F-6923FEC292DB}" type="datetime1">
              <a:rPr lang="tr-TR" smtClean="0"/>
              <a:t>01.12.2017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1E03-5416-4F03-8A22-E0ED94F4A158}" type="datetime1">
              <a:rPr lang="tr-TR" smtClean="0"/>
              <a:t>01.12.2017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00BC-892E-4B20-A793-9BF5059FB306}" type="datetime1">
              <a:rPr lang="tr-TR" smtClean="0"/>
              <a:t>01.12.2017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730F-5AD0-4232-9B0E-42445C242034}" type="datetime1">
              <a:rPr lang="tr-TR" smtClean="0"/>
              <a:t>01.12.2017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D6C6-EA72-41BA-B2D2-C28B87EFF3E6}" type="datetime1">
              <a:rPr lang="tr-TR" smtClean="0"/>
              <a:t>01.12.2017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B90D-D031-4940-876E-33F11BE99555}" type="datetime1">
              <a:rPr lang="tr-TR" smtClean="0"/>
              <a:t>01.12.2017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B3C19-15D2-4E8F-BB70-8214C95DA3F2}" type="datetime1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GÖRSEL SOSYOLOJİ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Prof. Dr. Hayriye ERBAŞ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6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SİNEMA VE SOSYOLOJİ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Erbaş</a:t>
            </a:r>
            <a:r>
              <a:rPr lang="en-US" sz="2000" dirty="0"/>
              <a:t> H.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Alioğlu</a:t>
            </a:r>
            <a:r>
              <a:rPr lang="en-US" sz="2000" dirty="0"/>
              <a:t> </a:t>
            </a:r>
            <a:r>
              <a:rPr lang="en-US" sz="2000" dirty="0" err="1"/>
              <a:t>Türker</a:t>
            </a:r>
            <a:r>
              <a:rPr lang="en-US" sz="2000" dirty="0"/>
              <a:t>, Ö. “</a:t>
            </a:r>
            <a:r>
              <a:rPr lang="en-US" sz="2000" dirty="0" err="1"/>
              <a:t>Göç</a:t>
            </a:r>
            <a:r>
              <a:rPr lang="en-US" sz="2000" dirty="0"/>
              <a:t> </a:t>
            </a:r>
            <a:r>
              <a:rPr lang="en-US" sz="2000" dirty="0" err="1"/>
              <a:t>Filmleri</a:t>
            </a:r>
            <a:r>
              <a:rPr lang="en-US" sz="2000" dirty="0"/>
              <a:t> </a:t>
            </a:r>
            <a:r>
              <a:rPr lang="en-US" sz="2000" dirty="0" err="1"/>
              <a:t>Bağlamında</a:t>
            </a:r>
            <a:r>
              <a:rPr lang="en-US" sz="2000" dirty="0"/>
              <a:t> </a:t>
            </a:r>
            <a:r>
              <a:rPr lang="en-US" sz="2000" dirty="0" err="1"/>
              <a:t>Sınıf</a:t>
            </a:r>
            <a:r>
              <a:rPr lang="en-US" sz="2000" dirty="0"/>
              <a:t>, </a:t>
            </a:r>
            <a:r>
              <a:rPr lang="en-US" sz="2000" dirty="0" err="1"/>
              <a:t>Yoksulluk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Dayanışma</a:t>
            </a:r>
            <a:r>
              <a:rPr lang="en-US" sz="2000" dirty="0"/>
              <a:t> </a:t>
            </a:r>
            <a:r>
              <a:rPr lang="en-US" sz="2000" dirty="0" err="1"/>
              <a:t>Üzerine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Tartışma</a:t>
            </a:r>
            <a:r>
              <a:rPr lang="en-US" sz="2000" dirty="0"/>
              <a:t>”, der. </a:t>
            </a:r>
            <a:r>
              <a:rPr lang="en-US" sz="2000" dirty="0" err="1"/>
              <a:t>Elmas</a:t>
            </a:r>
            <a:r>
              <a:rPr lang="en-US" sz="2000" dirty="0"/>
              <a:t>, M. F., </a:t>
            </a:r>
            <a:r>
              <a:rPr lang="en-US" sz="2000" dirty="0" err="1"/>
              <a:t>Becermen</a:t>
            </a:r>
            <a:r>
              <a:rPr lang="en-US" sz="2000" dirty="0"/>
              <a:t>, M., </a:t>
            </a:r>
            <a:r>
              <a:rPr lang="en-US" sz="2000" dirty="0" err="1"/>
              <a:t>Yoksulluk</a:t>
            </a:r>
            <a:r>
              <a:rPr lang="en-US" sz="2000" dirty="0"/>
              <a:t>, </a:t>
            </a:r>
            <a:r>
              <a:rPr lang="en-US" sz="2000" dirty="0" err="1"/>
              <a:t>Dayanışma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Adalet</a:t>
            </a:r>
            <a:r>
              <a:rPr lang="en-US" sz="2000" dirty="0"/>
              <a:t> </a:t>
            </a:r>
            <a:r>
              <a:rPr lang="en-US" sz="2000" dirty="0" err="1"/>
              <a:t>başlıklı</a:t>
            </a:r>
            <a:r>
              <a:rPr lang="en-US" sz="2000" dirty="0"/>
              <a:t> </a:t>
            </a:r>
            <a:r>
              <a:rPr lang="en-US" sz="2000" dirty="0" err="1"/>
              <a:t>Uludağ</a:t>
            </a:r>
            <a:r>
              <a:rPr lang="en-US" sz="2000" dirty="0"/>
              <a:t> </a:t>
            </a:r>
            <a:r>
              <a:rPr lang="en-US" sz="2000" dirty="0" err="1"/>
              <a:t>Üniversitesi</a:t>
            </a:r>
            <a:r>
              <a:rPr lang="en-US" sz="2000" dirty="0"/>
              <a:t> IV. </a:t>
            </a:r>
            <a:r>
              <a:rPr lang="en-US" sz="2000" dirty="0" err="1"/>
              <a:t>Uluslararası</a:t>
            </a:r>
            <a:r>
              <a:rPr lang="en-US" sz="2000" dirty="0"/>
              <a:t> </a:t>
            </a:r>
            <a:r>
              <a:rPr lang="en-US" sz="2000" dirty="0" err="1" smtClean="0"/>
              <a:t>Felsefe</a:t>
            </a:r>
            <a:r>
              <a:rPr lang="en-US" sz="2000" dirty="0" smtClean="0"/>
              <a:t> </a:t>
            </a:r>
            <a:r>
              <a:rPr lang="en-US" sz="2000" dirty="0" err="1"/>
              <a:t>Kongresi</a:t>
            </a:r>
            <a:r>
              <a:rPr lang="en-US" sz="2000" dirty="0"/>
              <a:t> </a:t>
            </a:r>
            <a:r>
              <a:rPr lang="en-US" sz="2000" dirty="0" err="1"/>
              <a:t>Bildiri</a:t>
            </a:r>
            <a:r>
              <a:rPr lang="en-US" sz="2000" dirty="0"/>
              <a:t> </a:t>
            </a:r>
            <a:r>
              <a:rPr lang="en-US" sz="2000" dirty="0" err="1"/>
              <a:t>Kitabı</a:t>
            </a:r>
            <a:r>
              <a:rPr lang="en-US" sz="2000" dirty="0"/>
              <a:t>, ss. 295-301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r>
              <a:rPr lang="tr-TR" sz="2000" dirty="0"/>
              <a:t>Bülent Diken, </a:t>
            </a:r>
            <a:r>
              <a:rPr lang="tr-TR" sz="2000" dirty="0" err="1"/>
              <a:t>Carlsten</a:t>
            </a:r>
            <a:r>
              <a:rPr lang="tr-TR" sz="2000" dirty="0"/>
              <a:t> B. </a:t>
            </a:r>
            <a:r>
              <a:rPr lang="tr-TR" sz="2000" dirty="0" err="1"/>
              <a:t>Lausten</a:t>
            </a:r>
            <a:r>
              <a:rPr lang="tr-TR" sz="2000" dirty="0"/>
              <a:t>, “Sinema ve Toplumsal Teori”, Filmlerle Sosyoloji, İstanbul: Metis Yayınları, Çev. Sona Ertekin.</a:t>
            </a:r>
            <a:endParaRPr lang="tr-TR" sz="2000" dirty="0" smtClean="0"/>
          </a:p>
          <a:p>
            <a:endParaRPr lang="en-US" sz="20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560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Yöntem</a:t>
            </a:r>
            <a:r>
              <a:rPr lang="en-US" dirty="0"/>
              <a:t>, </a:t>
            </a:r>
            <a:r>
              <a:rPr lang="en-US" dirty="0" err="1"/>
              <a:t>yaklaşım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araçları</a:t>
            </a:r>
            <a:r>
              <a:rPr lang="en-US" dirty="0"/>
              <a:t> </a:t>
            </a:r>
            <a:r>
              <a:rPr lang="en-US" dirty="0" err="1"/>
              <a:t>oldukça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birbirinden</a:t>
            </a:r>
            <a:r>
              <a:rPr lang="en-US" dirty="0"/>
              <a:t> </a:t>
            </a:r>
            <a:r>
              <a:rPr lang="en-US" dirty="0" err="1"/>
              <a:t>beslenebildiği</a:t>
            </a:r>
            <a:r>
              <a:rPr lang="en-US" dirty="0"/>
              <a:t> </a:t>
            </a:r>
            <a:r>
              <a:rPr lang="en-US" dirty="0" err="1"/>
              <a:t>durumlarda</a:t>
            </a:r>
            <a:r>
              <a:rPr lang="en-US" dirty="0"/>
              <a:t> </a:t>
            </a:r>
            <a:r>
              <a:rPr lang="en-US" dirty="0" err="1"/>
              <a:t>sonuç</a:t>
            </a:r>
            <a:r>
              <a:rPr lang="en-US" dirty="0"/>
              <a:t>, her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alanın</a:t>
            </a:r>
            <a:r>
              <a:rPr lang="en-US" dirty="0"/>
              <a:t> da </a:t>
            </a:r>
            <a:r>
              <a:rPr lang="en-US" dirty="0" err="1"/>
              <a:t>zenginleşmesi</a:t>
            </a:r>
            <a:r>
              <a:rPr lang="en-US" dirty="0"/>
              <a:t> </a:t>
            </a:r>
            <a:r>
              <a:rPr lang="en-US" dirty="0" err="1"/>
              <a:t>biçiminde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çıkar</a:t>
            </a:r>
            <a:r>
              <a:rPr lang="en-US" dirty="0"/>
              <a:t>. Bu </a:t>
            </a:r>
            <a:r>
              <a:rPr lang="en-US" dirty="0" err="1"/>
              <a:t>varsayımdan</a:t>
            </a:r>
            <a:r>
              <a:rPr lang="en-US" dirty="0"/>
              <a:t> </a:t>
            </a:r>
            <a:r>
              <a:rPr lang="en-US" dirty="0" err="1"/>
              <a:t>hareketle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bildiride</a:t>
            </a:r>
            <a:r>
              <a:rPr lang="en-US" dirty="0"/>
              <a:t>; </a:t>
            </a:r>
            <a:r>
              <a:rPr lang="en-US" dirty="0" err="1"/>
              <a:t>seçilen</a:t>
            </a:r>
            <a:r>
              <a:rPr lang="en-US" dirty="0"/>
              <a:t> </a:t>
            </a:r>
            <a:r>
              <a:rPr lang="en-US" dirty="0" err="1"/>
              <a:t>Umuda</a:t>
            </a:r>
            <a:r>
              <a:rPr lang="en-US" dirty="0"/>
              <a:t> </a:t>
            </a:r>
            <a:r>
              <a:rPr lang="en-US" dirty="0" err="1"/>
              <a:t>Yolculuk</a:t>
            </a:r>
            <a:r>
              <a:rPr lang="en-US" dirty="0"/>
              <a:t>-Journey of Hope (1990-Xavier </a:t>
            </a:r>
            <a:r>
              <a:rPr lang="en-US" dirty="0" err="1"/>
              <a:t>Koller</a:t>
            </a:r>
            <a:r>
              <a:rPr lang="en-US" dirty="0"/>
              <a:t>), </a:t>
            </a:r>
            <a:r>
              <a:rPr lang="en-US" dirty="0" err="1"/>
              <a:t>İşte</a:t>
            </a:r>
            <a:r>
              <a:rPr lang="en-US" dirty="0"/>
              <a:t> </a:t>
            </a:r>
            <a:r>
              <a:rPr lang="en-US" dirty="0" err="1"/>
              <a:t>Özgür</a:t>
            </a:r>
            <a:r>
              <a:rPr lang="en-US" dirty="0"/>
              <a:t> </a:t>
            </a:r>
            <a:r>
              <a:rPr lang="en-US" dirty="0" err="1"/>
              <a:t>Dünya</a:t>
            </a:r>
            <a:r>
              <a:rPr lang="en-US" dirty="0"/>
              <a:t>- It is a Free World (2007-Ken Loach), </a:t>
            </a:r>
            <a:r>
              <a:rPr lang="en-US" dirty="0" err="1"/>
              <a:t>Ekmek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Güller</a:t>
            </a:r>
            <a:r>
              <a:rPr lang="en-US" dirty="0"/>
              <a:t>-Bread and Roses (2000-Ken Loach) </a:t>
            </a:r>
            <a:r>
              <a:rPr lang="en-US" dirty="0" err="1"/>
              <a:t>adlı</a:t>
            </a:r>
            <a:r>
              <a:rPr lang="en-US" dirty="0"/>
              <a:t> </a:t>
            </a:r>
            <a:r>
              <a:rPr lang="en-US" dirty="0" err="1"/>
              <a:t>ulusötesi</a:t>
            </a:r>
            <a:r>
              <a:rPr lang="en-US" dirty="0"/>
              <a:t>/</a:t>
            </a:r>
            <a:r>
              <a:rPr lang="en-US" dirty="0" err="1"/>
              <a:t>uluslararsı</a:t>
            </a:r>
            <a:r>
              <a:rPr lang="en-US" dirty="0"/>
              <a:t> </a:t>
            </a:r>
            <a:r>
              <a:rPr lang="en-US" dirty="0" err="1"/>
              <a:t>göç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göçmenlik</a:t>
            </a:r>
            <a:r>
              <a:rPr lang="en-US" dirty="0"/>
              <a:t> </a:t>
            </a:r>
            <a:r>
              <a:rPr lang="en-US" dirty="0" err="1"/>
              <a:t>konulu</a:t>
            </a:r>
            <a:r>
              <a:rPr lang="en-US" dirty="0"/>
              <a:t> </a:t>
            </a:r>
            <a:r>
              <a:rPr lang="en-US" dirty="0" err="1"/>
              <a:t>filimler</a:t>
            </a:r>
            <a:r>
              <a:rPr lang="en-US" dirty="0"/>
              <a:t>, </a:t>
            </a:r>
            <a:r>
              <a:rPr lang="en-US" dirty="0" err="1"/>
              <a:t>sınıf</a:t>
            </a:r>
            <a:r>
              <a:rPr lang="en-US" dirty="0"/>
              <a:t>, </a:t>
            </a:r>
            <a:r>
              <a:rPr lang="en-US" dirty="0" err="1"/>
              <a:t>yoksulluk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dayanışma</a:t>
            </a:r>
            <a:r>
              <a:rPr lang="en-US" dirty="0"/>
              <a:t> </a:t>
            </a:r>
            <a:r>
              <a:rPr lang="en-US" dirty="0" err="1"/>
              <a:t>konuları</a:t>
            </a:r>
            <a:r>
              <a:rPr lang="en-US" dirty="0"/>
              <a:t> </a:t>
            </a:r>
            <a:r>
              <a:rPr lang="en-US" dirty="0" err="1"/>
              <a:t>çerçevesinde</a:t>
            </a:r>
            <a:r>
              <a:rPr lang="en-US" dirty="0"/>
              <a:t> </a:t>
            </a:r>
            <a:r>
              <a:rPr lang="en-US" dirty="0" err="1"/>
              <a:t>konuya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kuramsal</a:t>
            </a:r>
            <a:r>
              <a:rPr lang="en-US" dirty="0"/>
              <a:t> </a:t>
            </a:r>
            <a:r>
              <a:rPr lang="en-US" dirty="0" err="1"/>
              <a:t>tartışmalarla</a:t>
            </a:r>
            <a:r>
              <a:rPr lang="en-US" dirty="0"/>
              <a:t> </a:t>
            </a:r>
            <a:r>
              <a:rPr lang="en-US" dirty="0" err="1"/>
              <a:t>ilişkilendirilmeye</a:t>
            </a:r>
            <a:r>
              <a:rPr lang="en-US" dirty="0"/>
              <a:t> </a:t>
            </a:r>
            <a:r>
              <a:rPr lang="en-US" dirty="0" err="1"/>
              <a:t>çalışılacaktır</a:t>
            </a:r>
            <a:r>
              <a:rPr lang="en-US" dirty="0"/>
              <a:t>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031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Göçü</a:t>
            </a:r>
            <a:r>
              <a:rPr lang="en-US" dirty="0"/>
              <a:t> </a:t>
            </a:r>
            <a:r>
              <a:rPr lang="en-US" dirty="0" err="1"/>
              <a:t>kuramsallaştıran</a:t>
            </a:r>
            <a:r>
              <a:rPr lang="en-US" dirty="0"/>
              <a:t> </a:t>
            </a:r>
            <a:r>
              <a:rPr lang="en-US" dirty="0" err="1"/>
              <a:t>göç</a:t>
            </a:r>
            <a:r>
              <a:rPr lang="en-US" dirty="0"/>
              <a:t> </a:t>
            </a:r>
            <a:r>
              <a:rPr lang="en-US" dirty="0" err="1"/>
              <a:t>sosyolojisi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göçmen</a:t>
            </a:r>
            <a:r>
              <a:rPr lang="en-US" dirty="0"/>
              <a:t> </a:t>
            </a:r>
            <a:r>
              <a:rPr lang="en-US" dirty="0" err="1"/>
              <a:t>hikâyelerine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veren</a:t>
            </a:r>
            <a:r>
              <a:rPr lang="en-US" dirty="0"/>
              <a:t> </a:t>
            </a:r>
            <a:r>
              <a:rPr lang="en-US" dirty="0" err="1"/>
              <a:t>göç</a:t>
            </a:r>
            <a:r>
              <a:rPr lang="en-US" dirty="0"/>
              <a:t> </a:t>
            </a:r>
            <a:r>
              <a:rPr lang="en-US" dirty="0" err="1"/>
              <a:t>sinemasının</a:t>
            </a:r>
            <a:r>
              <a:rPr lang="en-US" dirty="0"/>
              <a:t> </a:t>
            </a:r>
            <a:r>
              <a:rPr lang="en-US" dirty="0" err="1"/>
              <a:t>yollarının</a:t>
            </a:r>
            <a:r>
              <a:rPr lang="en-US" dirty="0"/>
              <a:t> </a:t>
            </a:r>
            <a:r>
              <a:rPr lang="en-US" dirty="0" err="1"/>
              <a:t>kesiştiği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üretim</a:t>
            </a:r>
            <a:r>
              <a:rPr lang="en-US" dirty="0"/>
              <a:t> </a:t>
            </a:r>
            <a:r>
              <a:rPr lang="en-US" dirty="0" err="1"/>
              <a:t>alanının</a:t>
            </a:r>
            <a:r>
              <a:rPr lang="en-US" dirty="0"/>
              <a:t> </a:t>
            </a:r>
            <a:r>
              <a:rPr lang="en-US" dirty="0" err="1"/>
              <a:t>birbirinden</a:t>
            </a:r>
            <a:r>
              <a:rPr lang="en-US" dirty="0"/>
              <a:t> </a:t>
            </a:r>
            <a:r>
              <a:rPr lang="en-US" dirty="0" err="1"/>
              <a:t>beslenebileceği</a:t>
            </a:r>
            <a:r>
              <a:rPr lang="en-US" dirty="0"/>
              <a:t> </a:t>
            </a:r>
            <a:r>
              <a:rPr lang="en-US" dirty="0" err="1"/>
              <a:t>düşüncesinden</a:t>
            </a:r>
            <a:r>
              <a:rPr lang="en-US" dirty="0"/>
              <a:t> </a:t>
            </a:r>
            <a:r>
              <a:rPr lang="en-US" dirty="0" err="1"/>
              <a:t>hareketle</a:t>
            </a:r>
            <a:r>
              <a:rPr lang="en-US" dirty="0"/>
              <a:t> </a:t>
            </a:r>
            <a:r>
              <a:rPr lang="tr-TR" dirty="0" smtClean="0"/>
              <a:t>(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/>
              <a:t>bildiride</a:t>
            </a:r>
            <a:r>
              <a:rPr lang="en-US" dirty="0"/>
              <a:t>, </a:t>
            </a:r>
            <a:r>
              <a:rPr lang="en-US" dirty="0" err="1"/>
              <a:t>göç</a:t>
            </a:r>
            <a:r>
              <a:rPr lang="en-US" dirty="0"/>
              <a:t> </a:t>
            </a:r>
            <a:r>
              <a:rPr lang="en-US" dirty="0" err="1"/>
              <a:t>kuramları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sinemanın</a:t>
            </a:r>
            <a:r>
              <a:rPr lang="en-US" dirty="0"/>
              <a:t> </a:t>
            </a:r>
            <a:r>
              <a:rPr lang="en-US" dirty="0" err="1" smtClean="0"/>
              <a:t>ilişkilendirilecektir</a:t>
            </a:r>
            <a:r>
              <a:rPr lang="tr-TR" dirty="0"/>
              <a:t>)</a:t>
            </a:r>
            <a:r>
              <a:rPr lang="en-US" dirty="0" smtClean="0"/>
              <a:t> </a:t>
            </a:r>
            <a:r>
              <a:rPr lang="en-US" dirty="0"/>
              <a:t>Bu </a:t>
            </a:r>
            <a:r>
              <a:rPr lang="en-US" dirty="0" err="1"/>
              <a:t>ilişkilendirme</a:t>
            </a:r>
            <a:r>
              <a:rPr lang="en-US" dirty="0"/>
              <a:t> </a:t>
            </a:r>
            <a:r>
              <a:rPr lang="en-US" dirty="0" err="1"/>
              <a:t>seçilen</a:t>
            </a:r>
            <a:r>
              <a:rPr lang="en-US" dirty="0"/>
              <a:t> </a:t>
            </a:r>
            <a:r>
              <a:rPr lang="en-US" dirty="0" err="1"/>
              <a:t>göç</a:t>
            </a:r>
            <a:r>
              <a:rPr lang="en-US" dirty="0"/>
              <a:t> </a:t>
            </a:r>
            <a:r>
              <a:rPr lang="en-US" dirty="0" err="1"/>
              <a:t>filmlerinin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, </a:t>
            </a:r>
            <a:r>
              <a:rPr lang="en-US" dirty="0" err="1"/>
              <a:t>yoksulluk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dayanışma</a:t>
            </a:r>
            <a:r>
              <a:rPr lang="en-US" dirty="0"/>
              <a:t> </a:t>
            </a:r>
            <a:r>
              <a:rPr lang="en-US" dirty="0" err="1"/>
              <a:t>boyutları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alınması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değerlendirilmesi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gerçekleştirilecektir</a:t>
            </a:r>
            <a:r>
              <a:rPr lang="en-US" dirty="0"/>
              <a:t>. </a:t>
            </a:r>
            <a:r>
              <a:rPr lang="en-US" dirty="0" err="1"/>
              <a:t>Duygu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görsellik</a:t>
            </a:r>
            <a:r>
              <a:rPr lang="en-US" dirty="0"/>
              <a:t> </a:t>
            </a:r>
            <a:r>
              <a:rPr lang="en-US" dirty="0" err="1"/>
              <a:t>boyutunun</a:t>
            </a:r>
            <a:r>
              <a:rPr lang="en-US" dirty="0"/>
              <a:t> </a:t>
            </a:r>
            <a:r>
              <a:rPr lang="en-US" dirty="0" err="1"/>
              <a:t>önemsenmesi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gerçekte</a:t>
            </a:r>
            <a:r>
              <a:rPr lang="en-US" dirty="0"/>
              <a:t> </a:t>
            </a:r>
            <a:r>
              <a:rPr lang="en-US" dirty="0" err="1"/>
              <a:t>yaşananların</a:t>
            </a:r>
            <a:r>
              <a:rPr lang="en-US" dirty="0"/>
              <a:t> </a:t>
            </a:r>
            <a:r>
              <a:rPr lang="en-US" dirty="0" err="1"/>
              <a:t>filmlerde</a:t>
            </a:r>
            <a:r>
              <a:rPr lang="en-US" dirty="0"/>
              <a:t> </a:t>
            </a:r>
            <a:r>
              <a:rPr lang="en-US" dirty="0" err="1"/>
              <a:t>temsili</a:t>
            </a:r>
            <a:r>
              <a:rPr lang="en-US" dirty="0"/>
              <a:t> </a:t>
            </a:r>
            <a:r>
              <a:rPr lang="en-US" dirty="0" err="1"/>
              <a:t>göç</a:t>
            </a:r>
            <a:r>
              <a:rPr lang="en-US" dirty="0"/>
              <a:t> </a:t>
            </a:r>
            <a:r>
              <a:rPr lang="en-US" dirty="0" err="1"/>
              <a:t>kuramlarına</a:t>
            </a:r>
            <a:r>
              <a:rPr lang="en-US" dirty="0"/>
              <a:t> </a:t>
            </a:r>
            <a:r>
              <a:rPr lang="en-US" dirty="0" err="1"/>
              <a:t>katkı</a:t>
            </a:r>
            <a:r>
              <a:rPr lang="en-US" dirty="0"/>
              <a:t> </a:t>
            </a:r>
            <a:r>
              <a:rPr lang="en-US" dirty="0" err="1"/>
              <a:t>sağlar</a:t>
            </a:r>
            <a:r>
              <a:rPr lang="en-US" dirty="0"/>
              <a:t>. </a:t>
            </a:r>
            <a:r>
              <a:rPr lang="tr-TR" dirty="0" smtClean="0"/>
              <a:t>(Erbaş ve Alioğlu, 2016) </a:t>
            </a:r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744505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257</Words>
  <Application>Microsoft Office PowerPoint</Application>
  <PresentationFormat>Ekran Gösterisi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GÖRSEL SOSYOLOJİ</vt:lpstr>
      <vt:lpstr>SİNEMA VE SOSYOLOJİ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Kullanıcı</dc:creator>
  <cp:lastModifiedBy>Kullanıcı</cp:lastModifiedBy>
  <cp:revision>32</cp:revision>
  <dcterms:created xsi:type="dcterms:W3CDTF">2016-09-27T10:43:46Z</dcterms:created>
  <dcterms:modified xsi:type="dcterms:W3CDTF">2017-12-01T13:17:25Z</dcterms:modified>
</cp:coreProperties>
</file>