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300" r:id="rId3"/>
    <p:sldId id="301" r:id="rId4"/>
    <p:sldId id="302" r:id="rId5"/>
    <p:sldId id="303" r:id="rId6"/>
    <p:sldId id="304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D4D7369A-1F3A-4172-B284-AA6793BDCEC3}">
          <p14:sldIdLst>
            <p14:sldId id="256"/>
          </p14:sldIdLst>
        </p14:section>
        <p14:section name="Başlıksız Bölüm" id="{92898EE6-82D8-46DA-BEDE-C3D5D3EB5A3E}">
          <p14:sldIdLst>
            <p14:sldId id="300"/>
            <p14:sldId id="301"/>
            <p14:sldId id="302"/>
            <p14:sldId id="303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25" autoAdjust="0"/>
  </p:normalViewPr>
  <p:slideViewPr>
    <p:cSldViewPr>
      <p:cViewPr varScale="1">
        <p:scale>
          <a:sx n="81" d="100"/>
          <a:sy n="81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25048-2FE9-4523-84CE-90ABC6A8237C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E20CF-BB24-4B5D-87B2-D6B71D15C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4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73E2-ED3B-4CE1-96DF-6929B9A9AE07}" type="datetime1">
              <a:rPr lang="tr-TR" smtClean="0"/>
              <a:t>01.12.2017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1937-1FB9-4095-BE58-ACD25F395A60}" type="datetime1">
              <a:rPr lang="tr-TR" smtClean="0"/>
              <a:t>01.12.2017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5EA9-A3A6-4C3B-A9C6-A7289D58A058}" type="datetime1">
              <a:rPr lang="tr-TR" smtClean="0"/>
              <a:t>01.12.2017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082E-31E9-440D-AF6F-87525872DC6C}" type="datetime1">
              <a:rPr lang="tr-TR" smtClean="0"/>
              <a:t>01.12.2017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272E-F78F-4103-B208-C94F7D0C700F}" type="datetime1">
              <a:rPr lang="tr-TR" smtClean="0"/>
              <a:t>01.12.2017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F764-63BB-4E2B-B11F-6923FEC292DB}" type="datetime1">
              <a:rPr lang="tr-TR" smtClean="0"/>
              <a:t>01.12.2017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1E03-5416-4F03-8A22-E0ED94F4A158}" type="datetime1">
              <a:rPr lang="tr-TR" smtClean="0"/>
              <a:t>01.12.2017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00BC-892E-4B20-A793-9BF5059FB306}" type="datetime1">
              <a:rPr lang="tr-TR" smtClean="0"/>
              <a:t>01.12.2017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730F-5AD0-4232-9B0E-42445C242034}" type="datetime1">
              <a:rPr lang="tr-TR" smtClean="0"/>
              <a:t>01.12.2017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D6C6-EA72-41BA-B2D2-C28B87EFF3E6}" type="datetime1">
              <a:rPr lang="tr-TR" smtClean="0"/>
              <a:t>01.12.2017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B90D-D031-4940-876E-33F11BE99555}" type="datetime1">
              <a:rPr lang="tr-TR" smtClean="0"/>
              <a:t>01.12.2017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B3C19-15D2-4E8F-BB70-8214C95DA3F2}" type="datetime1">
              <a:rPr lang="tr-TR" smtClean="0"/>
              <a:t>01.12.2017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bSIa3my1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SOS 417 GÖRSEL SOSYOLOJİ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/>
              <a:t>Prof. Dr. Hayriye ERBAŞ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2367171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 smtClean="0">
                <a:solidFill>
                  <a:prstClr val="black"/>
                </a:solidFill>
              </a:rPr>
              <a:t>  </a:t>
            </a:r>
            <a:r>
              <a:rPr lang="tr-TR" sz="4400" dirty="0" err="1" smtClean="0">
                <a:solidFill>
                  <a:prstClr val="black"/>
                </a:solidFill>
              </a:rPr>
              <a:t>TÜRKİYE’de</a:t>
            </a:r>
            <a:r>
              <a:rPr lang="tr-TR" sz="4400" dirty="0" smtClean="0">
                <a:solidFill>
                  <a:prstClr val="black"/>
                </a:solidFill>
              </a:rPr>
              <a:t> </a:t>
            </a:r>
            <a:r>
              <a:rPr lang="tr-TR" sz="4400" dirty="0" smtClean="0">
                <a:solidFill>
                  <a:prstClr val="black"/>
                </a:solidFill>
              </a:rPr>
              <a:t>GÖÇMENLER </a:t>
            </a:r>
            <a:r>
              <a:rPr lang="tr-TR" sz="4400" dirty="0" smtClean="0">
                <a:solidFill>
                  <a:prstClr val="black"/>
                </a:solidFill>
              </a:rPr>
              <a:t>VE </a:t>
            </a:r>
            <a:r>
              <a:rPr lang="tr-TR" sz="4400" dirty="0" smtClean="0">
                <a:solidFill>
                  <a:prstClr val="black"/>
                </a:solidFill>
              </a:rPr>
              <a:t>SIĞINMACILAR</a:t>
            </a:r>
          </a:p>
          <a:p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16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2705725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>
                <a:solidFill>
                  <a:prstClr val="black"/>
                </a:solidFill>
              </a:rPr>
              <a:t>SAVAŞ, KADINLAR, ÇOCUKLAR ve ÇOCUK İŞÇİLİĞİ</a:t>
            </a:r>
          </a:p>
          <a:p>
            <a:endParaRPr lang="en-US" sz="36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72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900" dirty="0" smtClean="0"/>
              <a:t/>
            </a:r>
            <a:br>
              <a:rPr lang="tr-TR" sz="4900" dirty="0" smtClean="0"/>
            </a:br>
            <a:r>
              <a:rPr lang="en-US" sz="4900" dirty="0" err="1" smtClean="0"/>
              <a:t>Suriyeli</a:t>
            </a:r>
            <a:r>
              <a:rPr lang="en-US" sz="4900" dirty="0" smtClean="0"/>
              <a:t> </a:t>
            </a:r>
            <a:r>
              <a:rPr lang="tr-TR" sz="4900" dirty="0" smtClean="0"/>
              <a:t>T</a:t>
            </a:r>
            <a:r>
              <a:rPr lang="en-US" sz="4900" dirty="0" err="1" smtClean="0"/>
              <a:t>ekstil</a:t>
            </a:r>
            <a:r>
              <a:rPr lang="en-US" sz="4900" dirty="0" smtClean="0"/>
              <a:t> </a:t>
            </a:r>
            <a:r>
              <a:rPr lang="tr-TR" sz="4900" dirty="0" smtClean="0"/>
              <a:t>İ</a:t>
            </a:r>
            <a:r>
              <a:rPr lang="en-US" sz="4900" dirty="0" err="1" smtClean="0"/>
              <a:t>şçisi</a:t>
            </a:r>
            <a:r>
              <a:rPr lang="en-US" sz="4900" dirty="0" smtClean="0"/>
              <a:t> </a:t>
            </a:r>
            <a:r>
              <a:rPr lang="tr-TR" sz="4900" dirty="0" smtClean="0"/>
              <a:t>K</a:t>
            </a:r>
            <a:r>
              <a:rPr lang="en-US" sz="4900" dirty="0" err="1" smtClean="0"/>
              <a:t>adınlar</a:t>
            </a:r>
            <a:r>
              <a:rPr lang="en-US" sz="49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>
                <a:latin typeface="Roboto"/>
              </a:rPr>
              <a:t>Suriyeli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tekstil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işçisi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kadınlar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çalışma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koşullarını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 smtClean="0">
                <a:latin typeface="Roboto"/>
              </a:rPr>
              <a:t>anlatıyor</a:t>
            </a:r>
            <a:r>
              <a:rPr lang="tr-TR" sz="2800" dirty="0" smtClean="0">
                <a:latin typeface="Roboto"/>
              </a:rPr>
              <a:t>.</a:t>
            </a:r>
          </a:p>
          <a:p>
            <a:r>
              <a:rPr lang="en-US" sz="2800" dirty="0" err="1">
                <a:latin typeface="Roboto"/>
              </a:rPr>
              <a:t>Ülkelerindeki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savaş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nedeniyle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Türkiye'ye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gelmek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zorunda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kalan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Suriyeli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mülteciler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için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aradan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geçen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onca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yıla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rağmen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yaşam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koşulları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hâlâ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çok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zor</a:t>
            </a:r>
            <a:r>
              <a:rPr lang="en-US" sz="2800" dirty="0">
                <a:latin typeface="Roboto"/>
              </a:rPr>
              <a:t>. </a:t>
            </a:r>
            <a:r>
              <a:rPr lang="en-US" sz="2800" dirty="0" smtClean="0">
                <a:latin typeface="Roboto"/>
              </a:rPr>
              <a:t>Adana</a:t>
            </a:r>
            <a:r>
              <a:rPr lang="tr-TR" sz="2800" dirty="0" smtClean="0">
                <a:latin typeface="Roboto"/>
              </a:rPr>
              <a:t>’da</a:t>
            </a:r>
            <a:r>
              <a:rPr lang="en-US" sz="2800" dirty="0" smtClean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yaşayan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ve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tekstilde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çalışan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işçi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kadınlar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yaşamlarını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ve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çalışma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koşullarını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anlatıyor</a:t>
            </a:r>
            <a:r>
              <a:rPr lang="en-US" sz="2800" dirty="0">
                <a:latin typeface="Roboto"/>
              </a:rPr>
              <a:t>. </a:t>
            </a:r>
            <a:r>
              <a:rPr lang="en-US" sz="2800" dirty="0" err="1">
                <a:latin typeface="Roboto"/>
              </a:rPr>
              <a:t>Asgari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ücretin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çok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altında</a:t>
            </a:r>
            <a:r>
              <a:rPr lang="en-US" sz="2800" dirty="0">
                <a:latin typeface="Roboto"/>
              </a:rPr>
              <a:t>, </a:t>
            </a:r>
            <a:r>
              <a:rPr lang="en-US" sz="2800" dirty="0" err="1">
                <a:latin typeface="Roboto"/>
              </a:rPr>
              <a:t>sigortasız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ve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kuralsız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bir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çalışma</a:t>
            </a:r>
            <a:r>
              <a:rPr lang="en-US" sz="2800" dirty="0">
                <a:latin typeface="Roboto"/>
              </a:rPr>
              <a:t> </a:t>
            </a:r>
            <a:r>
              <a:rPr lang="en-US" sz="2800" dirty="0" err="1">
                <a:latin typeface="Roboto"/>
              </a:rPr>
              <a:t>yaşamı</a:t>
            </a:r>
            <a:r>
              <a:rPr lang="en-US" sz="2800" dirty="0">
                <a:latin typeface="Roboto"/>
              </a:rPr>
              <a:t>...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www.youtube.com/watch?v=CXbSIa3my1M</a:t>
            </a:r>
            <a:endParaRPr lang="tr-TR" dirty="0" smtClean="0"/>
          </a:p>
          <a:p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93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90" y="1817796"/>
            <a:ext cx="5761219" cy="409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04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Hayriye Erbaş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90" y="1845230"/>
            <a:ext cx="5761219" cy="403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39067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96</Words>
  <Application>Microsoft Office PowerPoint</Application>
  <PresentationFormat>Ekran Gösterisi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SOS 417 GÖRSEL SOSYOLOJİ</vt:lpstr>
      <vt:lpstr>PowerPoint Sunusu</vt:lpstr>
      <vt:lpstr>PowerPoint Sunusu</vt:lpstr>
      <vt:lpstr> Suriyeli Tekstil İşçisi Kadınlar  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Kullanıcı</dc:creator>
  <cp:lastModifiedBy>Kullanıcı</cp:lastModifiedBy>
  <cp:revision>35</cp:revision>
  <dcterms:created xsi:type="dcterms:W3CDTF">2016-09-27T10:43:46Z</dcterms:created>
  <dcterms:modified xsi:type="dcterms:W3CDTF">2017-12-01T13:29:54Z</dcterms:modified>
</cp:coreProperties>
</file>