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449" r:id="rId3"/>
    <p:sldId id="385" r:id="rId4"/>
    <p:sldId id="386" r:id="rId5"/>
    <p:sldId id="432" r:id="rId6"/>
    <p:sldId id="433" r:id="rId7"/>
    <p:sldId id="435" r:id="rId8"/>
    <p:sldId id="458" r:id="rId9"/>
    <p:sldId id="464" r:id="rId10"/>
    <p:sldId id="461" r:id="rId11"/>
    <p:sldId id="466" r:id="rId12"/>
    <p:sldId id="467" r:id="rId13"/>
    <p:sldId id="465" r:id="rId14"/>
    <p:sldId id="283" r:id="rId15"/>
    <p:sldId id="302" r:id="rId16"/>
    <p:sldId id="303" r:id="rId17"/>
  </p:sldIdLst>
  <p:sldSz cx="9144000" cy="6858000" type="screen4x3"/>
  <p:notesSz cx="6858000" cy="9144000"/>
  <p:defaultTextStyle>
    <a:lvl1pPr defTabSz="457200">
      <a:defRPr>
        <a:uFill>
          <a:solidFill/>
        </a:uFill>
        <a:latin typeface="Trebuchet MS"/>
        <a:ea typeface="Trebuchet MS"/>
        <a:cs typeface="Trebuchet MS"/>
        <a:sym typeface="Trebuchet MS"/>
      </a:defRPr>
    </a:lvl1pPr>
    <a:lvl2pPr indent="457200" defTabSz="457200">
      <a:defRPr>
        <a:uFill>
          <a:solidFill/>
        </a:uFill>
        <a:latin typeface="Trebuchet MS"/>
        <a:ea typeface="Trebuchet MS"/>
        <a:cs typeface="Trebuchet MS"/>
        <a:sym typeface="Trebuchet MS"/>
      </a:defRPr>
    </a:lvl2pPr>
    <a:lvl3pPr indent="914400" defTabSz="457200">
      <a:defRPr>
        <a:uFill>
          <a:solidFill/>
        </a:uFill>
        <a:latin typeface="Trebuchet MS"/>
        <a:ea typeface="Trebuchet MS"/>
        <a:cs typeface="Trebuchet MS"/>
        <a:sym typeface="Trebuchet MS"/>
      </a:defRPr>
    </a:lvl3pPr>
    <a:lvl4pPr indent="1371600" defTabSz="457200">
      <a:defRPr>
        <a:uFill>
          <a:solidFill/>
        </a:uFill>
        <a:latin typeface="Trebuchet MS"/>
        <a:ea typeface="Trebuchet MS"/>
        <a:cs typeface="Trebuchet MS"/>
        <a:sym typeface="Trebuchet MS"/>
      </a:defRPr>
    </a:lvl4pPr>
    <a:lvl5pPr indent="1828800" defTabSz="457200">
      <a:defRPr>
        <a:uFill>
          <a:solidFill/>
        </a:uFill>
        <a:latin typeface="Trebuchet MS"/>
        <a:ea typeface="Trebuchet MS"/>
        <a:cs typeface="Trebuchet MS"/>
        <a:sym typeface="Trebuchet MS"/>
      </a:defRPr>
    </a:lvl5pPr>
    <a:lvl6pPr indent="2286000" defTabSz="457200">
      <a:defRPr>
        <a:uFill>
          <a:solidFill/>
        </a:uFill>
        <a:latin typeface="Trebuchet MS"/>
        <a:ea typeface="Trebuchet MS"/>
        <a:cs typeface="Trebuchet MS"/>
        <a:sym typeface="Trebuchet MS"/>
      </a:defRPr>
    </a:lvl6pPr>
    <a:lvl7pPr indent="2743200" defTabSz="457200">
      <a:defRPr>
        <a:uFill>
          <a:solidFill/>
        </a:uFill>
        <a:latin typeface="Trebuchet MS"/>
        <a:ea typeface="Trebuchet MS"/>
        <a:cs typeface="Trebuchet MS"/>
        <a:sym typeface="Trebuchet MS"/>
      </a:defRPr>
    </a:lvl7pPr>
    <a:lvl8pPr indent="3200400" defTabSz="457200">
      <a:defRPr>
        <a:uFill>
          <a:solidFill/>
        </a:uFill>
        <a:latin typeface="Trebuchet MS"/>
        <a:ea typeface="Trebuchet MS"/>
        <a:cs typeface="Trebuchet MS"/>
        <a:sym typeface="Trebuchet MS"/>
      </a:defRPr>
    </a:lvl8pPr>
    <a:lvl9pPr indent="3657600" defTabSz="457200">
      <a:defRPr>
        <a:uFill>
          <a:solidFill/>
        </a:uFill>
        <a:latin typeface="Trebuchet MS"/>
        <a:ea typeface="Trebuchet MS"/>
        <a:cs typeface="Trebuchet MS"/>
        <a:sym typeface="Trebuchet M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E5FE"/>
          </a:solidFill>
        </a:fill>
      </a:tcStyle>
    </a:wholeTbl>
    <a:band2H>
      <a:tcTxStyle/>
      <a:tcStyle>
        <a:tcBdr/>
        <a:fill>
          <a:solidFill>
            <a:srgbClr val="E7F2FF"/>
          </a:solidFill>
        </a:fill>
      </a:tcStyle>
    </a:band2H>
    <a:firstCol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31B6FD"/>
          </a:solidFill>
        </a:fill>
      </a:tcStyle>
    </a:firstCol>
    <a:lastRow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31B6FD"/>
          </a:solidFill>
        </a:fill>
      </a:tcStyle>
    </a:lastRow>
    <a:firstRow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31B6FD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EED5"/>
          </a:solidFill>
        </a:fill>
      </a:tcStyle>
    </a:wholeTbl>
    <a:band2H>
      <a:tcTxStyle/>
      <a:tcStyle>
        <a:tcBdr/>
        <a:fill>
          <a:solidFill>
            <a:srgbClr val="E9F6EB"/>
          </a:solidFill>
        </a:fill>
      </a:tcStyle>
    </a:band2H>
    <a:firstCol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BD078"/>
          </a:solidFill>
        </a:fill>
      </a:tcStyle>
    </a:firstCol>
    <a:lastRow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BD078"/>
          </a:solidFill>
        </a:fill>
      </a:tcStyle>
    </a:lastRow>
    <a:firstRow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BD078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F3F1"/>
          </a:solidFill>
        </a:fill>
      </a:tcStyle>
    </a:wholeTbl>
    <a:band2H>
      <a:tcTxStyle/>
      <a:tcStyle>
        <a:tcBdr/>
        <a:fill>
          <a:solidFill>
            <a:srgbClr val="E6F9F8"/>
          </a:solidFill>
        </a:fill>
      </a:tcStyle>
    </a:band2H>
    <a:firstCol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5E0DB"/>
          </a:solidFill>
        </a:fill>
      </a:tcStyle>
    </a:firstCol>
    <a:lastRow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5E0DB"/>
          </a:solidFill>
        </a:fill>
      </a:tcStyle>
    </a:lastRow>
    <a:firstRow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5E0DB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1B6FD"/>
          </a:solidFill>
        </a:fill>
      </a:tcStyle>
    </a:firstCol>
    <a:lastRow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1B6FD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/>
        </a:fill>
      </a:tcStyle>
    </a:firstCol>
    <a:lastRow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/>
        </a:fill>
      </a:tcStyle>
    </a:lastRow>
    <a:firstRow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/>
    <p:restoredTop sz="93112"/>
  </p:normalViewPr>
  <p:slideViewPr>
    <p:cSldViewPr snapToGrid="0" snapToObjects="1">
      <p:cViewPr varScale="1">
        <p:scale>
          <a:sx n="60" d="100"/>
          <a:sy n="60" d="100"/>
        </p:scale>
        <p:origin x="96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95" name="Shape 9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48364787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 -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>
            <a:off x="228600" y="228600"/>
            <a:ext cx="8695944" cy="6035041"/>
          </a:xfrm>
          <a:prstGeom prst="roundRect">
            <a:avLst>
              <a:gd name="adj" fmla="val 1272"/>
            </a:avLst>
          </a:prstGeom>
          <a:gradFill>
            <a:gsLst>
              <a:gs pos="0">
                <a:srgbClr val="0293E0"/>
              </a:gs>
              <a:gs pos="10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grpSp>
        <p:nvGrpSpPr>
          <p:cNvPr id="19" name="Group 19"/>
          <p:cNvGrpSpPr/>
          <p:nvPr/>
        </p:nvGrpSpPr>
        <p:grpSpPr>
          <a:xfrm>
            <a:off x="211665" y="5353963"/>
            <a:ext cx="8723378" cy="1331581"/>
            <a:chOff x="0" y="0"/>
            <a:chExt cx="8723376" cy="1331579"/>
          </a:xfrm>
        </p:grpSpPr>
        <p:sp>
          <p:nvSpPr>
            <p:cNvPr id="14" name="Shape 14"/>
            <p:cNvSpPr/>
            <p:nvPr/>
          </p:nvSpPr>
          <p:spPr>
            <a:xfrm>
              <a:off x="5843256" y="145222"/>
              <a:ext cx="2880121" cy="714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52" y="0"/>
                  </a:moveTo>
                  <a:lnTo>
                    <a:pt x="20642" y="608"/>
                  </a:lnTo>
                  <a:lnTo>
                    <a:pt x="19716" y="1283"/>
                  </a:lnTo>
                  <a:lnTo>
                    <a:pt x="18774" y="2025"/>
                  </a:lnTo>
                  <a:lnTo>
                    <a:pt x="17800" y="2768"/>
                  </a:lnTo>
                  <a:lnTo>
                    <a:pt x="16811" y="3645"/>
                  </a:lnTo>
                  <a:lnTo>
                    <a:pt x="15789" y="4523"/>
                  </a:lnTo>
                  <a:lnTo>
                    <a:pt x="14751" y="5535"/>
                  </a:lnTo>
                  <a:lnTo>
                    <a:pt x="13682" y="6548"/>
                  </a:lnTo>
                  <a:lnTo>
                    <a:pt x="11750" y="8505"/>
                  </a:lnTo>
                  <a:lnTo>
                    <a:pt x="9866" y="10260"/>
                  </a:lnTo>
                  <a:lnTo>
                    <a:pt x="8062" y="11880"/>
                  </a:lnTo>
                  <a:lnTo>
                    <a:pt x="6322" y="13433"/>
                  </a:lnTo>
                  <a:lnTo>
                    <a:pt x="4662" y="14783"/>
                  </a:lnTo>
                  <a:lnTo>
                    <a:pt x="3049" y="15997"/>
                  </a:lnTo>
                  <a:lnTo>
                    <a:pt x="1501" y="17145"/>
                  </a:lnTo>
                  <a:lnTo>
                    <a:pt x="0" y="18158"/>
                  </a:lnTo>
                  <a:lnTo>
                    <a:pt x="1038" y="18765"/>
                  </a:lnTo>
                  <a:lnTo>
                    <a:pt x="2027" y="19305"/>
                  </a:lnTo>
                  <a:lnTo>
                    <a:pt x="2985" y="19777"/>
                  </a:lnTo>
                  <a:lnTo>
                    <a:pt x="3927" y="20183"/>
                  </a:lnTo>
                  <a:lnTo>
                    <a:pt x="4837" y="20587"/>
                  </a:lnTo>
                  <a:lnTo>
                    <a:pt x="5715" y="20858"/>
                  </a:lnTo>
                  <a:lnTo>
                    <a:pt x="6561" y="21127"/>
                  </a:lnTo>
                  <a:lnTo>
                    <a:pt x="7392" y="21330"/>
                  </a:lnTo>
                  <a:lnTo>
                    <a:pt x="8206" y="21465"/>
                  </a:lnTo>
                  <a:lnTo>
                    <a:pt x="8988" y="21533"/>
                  </a:lnTo>
                  <a:lnTo>
                    <a:pt x="9738" y="21600"/>
                  </a:lnTo>
                  <a:lnTo>
                    <a:pt x="10473" y="21600"/>
                  </a:lnTo>
                  <a:lnTo>
                    <a:pt x="11191" y="21533"/>
                  </a:lnTo>
                  <a:lnTo>
                    <a:pt x="11894" y="21465"/>
                  </a:lnTo>
                  <a:lnTo>
                    <a:pt x="12564" y="21330"/>
                  </a:lnTo>
                  <a:lnTo>
                    <a:pt x="13219" y="21127"/>
                  </a:lnTo>
                  <a:lnTo>
                    <a:pt x="13841" y="20925"/>
                  </a:lnTo>
                  <a:lnTo>
                    <a:pt x="14464" y="20655"/>
                  </a:lnTo>
                  <a:lnTo>
                    <a:pt x="15645" y="19980"/>
                  </a:lnTo>
                  <a:lnTo>
                    <a:pt x="16763" y="19170"/>
                  </a:lnTo>
                  <a:lnTo>
                    <a:pt x="17816" y="18225"/>
                  </a:lnTo>
                  <a:lnTo>
                    <a:pt x="18327" y="17685"/>
                  </a:lnTo>
                  <a:lnTo>
                    <a:pt x="18822" y="17145"/>
                  </a:lnTo>
                  <a:lnTo>
                    <a:pt x="19780" y="15930"/>
                  </a:lnTo>
                  <a:lnTo>
                    <a:pt x="20690" y="14580"/>
                  </a:lnTo>
                  <a:lnTo>
                    <a:pt x="21568" y="13162"/>
                  </a:lnTo>
                  <a:lnTo>
                    <a:pt x="21600" y="13095"/>
                  </a:lnTo>
                  <a:lnTo>
                    <a:pt x="21600" y="0"/>
                  </a:lnTo>
                  <a:lnTo>
                    <a:pt x="21552" y="0"/>
                  </a:lnTo>
                  <a:close/>
                </a:path>
              </a:pathLst>
            </a:custGeom>
            <a:solidFill>
              <a:srgbClr val="C6E7FC">
                <a:alpha val="29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5" name="Shape 15"/>
            <p:cNvSpPr/>
            <p:nvPr/>
          </p:nvSpPr>
          <p:spPr>
            <a:xfrm>
              <a:off x="2410742" y="16756"/>
              <a:ext cx="5551628" cy="851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39"/>
                  </a:moveTo>
                  <a:lnTo>
                    <a:pt x="21128" y="19843"/>
                  </a:lnTo>
                  <a:lnTo>
                    <a:pt x="20639" y="19446"/>
                  </a:lnTo>
                  <a:lnTo>
                    <a:pt x="19621" y="18482"/>
                  </a:lnTo>
                  <a:lnTo>
                    <a:pt x="18544" y="17291"/>
                  </a:lnTo>
                  <a:lnTo>
                    <a:pt x="17409" y="15987"/>
                  </a:lnTo>
                  <a:lnTo>
                    <a:pt x="16208" y="14400"/>
                  </a:lnTo>
                  <a:lnTo>
                    <a:pt x="14941" y="12643"/>
                  </a:lnTo>
                  <a:lnTo>
                    <a:pt x="13608" y="10602"/>
                  </a:lnTo>
                  <a:lnTo>
                    <a:pt x="12200" y="8391"/>
                  </a:lnTo>
                  <a:lnTo>
                    <a:pt x="11645" y="7540"/>
                  </a:lnTo>
                  <a:lnTo>
                    <a:pt x="11106" y="6690"/>
                  </a:lnTo>
                  <a:lnTo>
                    <a:pt x="10063" y="5216"/>
                  </a:lnTo>
                  <a:lnTo>
                    <a:pt x="9558" y="4592"/>
                  </a:lnTo>
                  <a:lnTo>
                    <a:pt x="9069" y="3969"/>
                  </a:lnTo>
                  <a:lnTo>
                    <a:pt x="8589" y="3402"/>
                  </a:lnTo>
                  <a:lnTo>
                    <a:pt x="8117" y="2891"/>
                  </a:lnTo>
                  <a:lnTo>
                    <a:pt x="7661" y="2438"/>
                  </a:lnTo>
                  <a:lnTo>
                    <a:pt x="7206" y="2041"/>
                  </a:lnTo>
                  <a:lnTo>
                    <a:pt x="6344" y="1304"/>
                  </a:lnTo>
                  <a:lnTo>
                    <a:pt x="5524" y="794"/>
                  </a:lnTo>
                  <a:lnTo>
                    <a:pt x="4754" y="397"/>
                  </a:lnTo>
                  <a:lnTo>
                    <a:pt x="4017" y="113"/>
                  </a:lnTo>
                  <a:lnTo>
                    <a:pt x="3321" y="0"/>
                  </a:lnTo>
                  <a:lnTo>
                    <a:pt x="2667" y="0"/>
                  </a:lnTo>
                  <a:lnTo>
                    <a:pt x="2054" y="113"/>
                  </a:lnTo>
                  <a:lnTo>
                    <a:pt x="1483" y="283"/>
                  </a:lnTo>
                  <a:lnTo>
                    <a:pt x="952" y="567"/>
                  </a:lnTo>
                  <a:lnTo>
                    <a:pt x="456" y="907"/>
                  </a:lnTo>
                  <a:lnTo>
                    <a:pt x="0" y="1361"/>
                  </a:lnTo>
                  <a:lnTo>
                    <a:pt x="638" y="1871"/>
                  </a:lnTo>
                  <a:lnTo>
                    <a:pt x="1300" y="2438"/>
                  </a:lnTo>
                  <a:lnTo>
                    <a:pt x="1988" y="3175"/>
                  </a:lnTo>
                  <a:lnTo>
                    <a:pt x="2700" y="3969"/>
                  </a:lnTo>
                  <a:lnTo>
                    <a:pt x="3437" y="4932"/>
                  </a:lnTo>
                  <a:lnTo>
                    <a:pt x="4199" y="5953"/>
                  </a:lnTo>
                  <a:lnTo>
                    <a:pt x="4994" y="7087"/>
                  </a:lnTo>
                  <a:lnTo>
                    <a:pt x="5806" y="8391"/>
                  </a:lnTo>
                  <a:lnTo>
                    <a:pt x="7272" y="10715"/>
                  </a:lnTo>
                  <a:lnTo>
                    <a:pt x="8663" y="12756"/>
                  </a:lnTo>
                  <a:lnTo>
                    <a:pt x="9972" y="14627"/>
                  </a:lnTo>
                  <a:lnTo>
                    <a:pt x="10610" y="15420"/>
                  </a:lnTo>
                  <a:lnTo>
                    <a:pt x="11214" y="16214"/>
                  </a:lnTo>
                  <a:lnTo>
                    <a:pt x="11810" y="16951"/>
                  </a:lnTo>
                  <a:lnTo>
                    <a:pt x="12390" y="17575"/>
                  </a:lnTo>
                  <a:lnTo>
                    <a:pt x="12953" y="18198"/>
                  </a:lnTo>
                  <a:lnTo>
                    <a:pt x="13500" y="18765"/>
                  </a:lnTo>
                  <a:lnTo>
                    <a:pt x="14030" y="19219"/>
                  </a:lnTo>
                  <a:lnTo>
                    <a:pt x="14544" y="19672"/>
                  </a:lnTo>
                  <a:lnTo>
                    <a:pt x="15040" y="20069"/>
                  </a:lnTo>
                  <a:lnTo>
                    <a:pt x="15529" y="20466"/>
                  </a:lnTo>
                  <a:lnTo>
                    <a:pt x="16001" y="20750"/>
                  </a:lnTo>
                  <a:lnTo>
                    <a:pt x="16457" y="20976"/>
                  </a:lnTo>
                  <a:lnTo>
                    <a:pt x="16896" y="21203"/>
                  </a:lnTo>
                  <a:lnTo>
                    <a:pt x="17326" y="21373"/>
                  </a:lnTo>
                  <a:lnTo>
                    <a:pt x="17749" y="21487"/>
                  </a:lnTo>
                  <a:lnTo>
                    <a:pt x="18155" y="21600"/>
                  </a:lnTo>
                  <a:lnTo>
                    <a:pt x="18925" y="21600"/>
                  </a:lnTo>
                  <a:lnTo>
                    <a:pt x="19298" y="21543"/>
                  </a:lnTo>
                  <a:lnTo>
                    <a:pt x="19654" y="21487"/>
                  </a:lnTo>
                  <a:lnTo>
                    <a:pt x="20002" y="21373"/>
                  </a:lnTo>
                  <a:lnTo>
                    <a:pt x="20341" y="21203"/>
                  </a:lnTo>
                  <a:lnTo>
                    <a:pt x="20672" y="20976"/>
                  </a:lnTo>
                  <a:lnTo>
                    <a:pt x="21302" y="20523"/>
                  </a:lnTo>
                  <a:lnTo>
                    <a:pt x="21600" y="20239"/>
                  </a:lnTo>
                  <a:close/>
                </a:path>
              </a:pathLst>
            </a:custGeom>
            <a:solidFill>
              <a:srgbClr val="C6E7FC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6" name="Shape 16"/>
            <p:cNvSpPr/>
            <p:nvPr/>
          </p:nvSpPr>
          <p:spPr>
            <a:xfrm>
              <a:off x="2620418" y="29044"/>
              <a:ext cx="5474995" cy="775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79"/>
                  </a:moveTo>
                  <a:lnTo>
                    <a:pt x="76" y="2054"/>
                  </a:lnTo>
                  <a:lnTo>
                    <a:pt x="302" y="1743"/>
                  </a:lnTo>
                  <a:lnTo>
                    <a:pt x="689" y="1307"/>
                  </a:lnTo>
                  <a:lnTo>
                    <a:pt x="941" y="1058"/>
                  </a:lnTo>
                  <a:lnTo>
                    <a:pt x="1235" y="809"/>
                  </a:lnTo>
                  <a:lnTo>
                    <a:pt x="1562" y="622"/>
                  </a:lnTo>
                  <a:lnTo>
                    <a:pt x="1940" y="436"/>
                  </a:lnTo>
                  <a:lnTo>
                    <a:pt x="2351" y="249"/>
                  </a:lnTo>
                  <a:lnTo>
                    <a:pt x="2813" y="124"/>
                  </a:lnTo>
                  <a:lnTo>
                    <a:pt x="3317" y="62"/>
                  </a:lnTo>
                  <a:lnTo>
                    <a:pt x="3863" y="0"/>
                  </a:lnTo>
                  <a:lnTo>
                    <a:pt x="4451" y="62"/>
                  </a:lnTo>
                  <a:lnTo>
                    <a:pt x="5081" y="187"/>
                  </a:lnTo>
                  <a:lnTo>
                    <a:pt x="5761" y="436"/>
                  </a:lnTo>
                  <a:lnTo>
                    <a:pt x="6483" y="747"/>
                  </a:lnTo>
                  <a:lnTo>
                    <a:pt x="7248" y="1245"/>
                  </a:lnTo>
                  <a:lnTo>
                    <a:pt x="8062" y="1805"/>
                  </a:lnTo>
                  <a:lnTo>
                    <a:pt x="8927" y="2490"/>
                  </a:lnTo>
                  <a:lnTo>
                    <a:pt x="9834" y="3299"/>
                  </a:lnTo>
                  <a:lnTo>
                    <a:pt x="10792" y="4295"/>
                  </a:lnTo>
                  <a:lnTo>
                    <a:pt x="11791" y="5416"/>
                  </a:lnTo>
                  <a:lnTo>
                    <a:pt x="12841" y="6723"/>
                  </a:lnTo>
                  <a:lnTo>
                    <a:pt x="13941" y="8279"/>
                  </a:lnTo>
                  <a:lnTo>
                    <a:pt x="15091" y="9960"/>
                  </a:lnTo>
                  <a:lnTo>
                    <a:pt x="16292" y="11827"/>
                  </a:lnTo>
                  <a:lnTo>
                    <a:pt x="17544" y="13944"/>
                  </a:lnTo>
                  <a:lnTo>
                    <a:pt x="18845" y="16247"/>
                  </a:lnTo>
                  <a:lnTo>
                    <a:pt x="20198" y="18799"/>
                  </a:lnTo>
                  <a:lnTo>
                    <a:pt x="21600" y="21600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7" name="Shape 17"/>
            <p:cNvSpPr/>
            <p:nvPr/>
          </p:nvSpPr>
          <p:spPr>
            <a:xfrm>
              <a:off x="5404746" y="15639"/>
              <a:ext cx="3312245" cy="652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625" y="20712"/>
                  </a:lnTo>
                  <a:lnTo>
                    <a:pt x="2332" y="18419"/>
                  </a:lnTo>
                  <a:lnTo>
                    <a:pt x="3512" y="16866"/>
                  </a:lnTo>
                  <a:lnTo>
                    <a:pt x="4872" y="15164"/>
                  </a:lnTo>
                  <a:lnTo>
                    <a:pt x="6386" y="13315"/>
                  </a:lnTo>
                  <a:lnTo>
                    <a:pt x="8010" y="11318"/>
                  </a:lnTo>
                  <a:lnTo>
                    <a:pt x="9731" y="9395"/>
                  </a:lnTo>
                  <a:lnTo>
                    <a:pt x="11494" y="7471"/>
                  </a:lnTo>
                  <a:lnTo>
                    <a:pt x="13299" y="5696"/>
                  </a:lnTo>
                  <a:lnTo>
                    <a:pt x="15089" y="3995"/>
                  </a:lnTo>
                  <a:lnTo>
                    <a:pt x="15978" y="3255"/>
                  </a:lnTo>
                  <a:lnTo>
                    <a:pt x="16839" y="2515"/>
                  </a:lnTo>
                  <a:lnTo>
                    <a:pt x="17699" y="1923"/>
                  </a:lnTo>
                  <a:lnTo>
                    <a:pt x="18532" y="1332"/>
                  </a:lnTo>
                  <a:lnTo>
                    <a:pt x="19351" y="888"/>
                  </a:lnTo>
                  <a:lnTo>
                    <a:pt x="20129" y="518"/>
                  </a:lnTo>
                  <a:lnTo>
                    <a:pt x="20878" y="222"/>
                  </a:lnTo>
                  <a:lnTo>
                    <a:pt x="21600" y="0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8" name="Shape 18"/>
            <p:cNvSpPr/>
            <p:nvPr/>
          </p:nvSpPr>
          <p:spPr>
            <a:xfrm>
              <a:off x="0" y="-1"/>
              <a:ext cx="8723377" cy="1331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89" y="9278"/>
                  </a:moveTo>
                  <a:lnTo>
                    <a:pt x="21389" y="9821"/>
                  </a:lnTo>
                  <a:lnTo>
                    <a:pt x="21189" y="10329"/>
                  </a:lnTo>
                  <a:lnTo>
                    <a:pt x="20978" y="10800"/>
                  </a:lnTo>
                  <a:lnTo>
                    <a:pt x="20762" y="11235"/>
                  </a:lnTo>
                  <a:lnTo>
                    <a:pt x="20541" y="11670"/>
                  </a:lnTo>
                  <a:lnTo>
                    <a:pt x="20309" y="12068"/>
                  </a:lnTo>
                  <a:lnTo>
                    <a:pt x="20071" y="12395"/>
                  </a:lnTo>
                  <a:lnTo>
                    <a:pt x="19824" y="12721"/>
                  </a:lnTo>
                  <a:lnTo>
                    <a:pt x="19565" y="13011"/>
                  </a:lnTo>
                  <a:lnTo>
                    <a:pt x="19297" y="13228"/>
                  </a:lnTo>
                  <a:lnTo>
                    <a:pt x="19017" y="13446"/>
                  </a:lnTo>
                  <a:lnTo>
                    <a:pt x="18727" y="13591"/>
                  </a:lnTo>
                  <a:lnTo>
                    <a:pt x="18427" y="13736"/>
                  </a:lnTo>
                  <a:lnTo>
                    <a:pt x="18111" y="13808"/>
                  </a:lnTo>
                  <a:lnTo>
                    <a:pt x="17784" y="13808"/>
                  </a:lnTo>
                  <a:lnTo>
                    <a:pt x="17441" y="13772"/>
                  </a:lnTo>
                  <a:lnTo>
                    <a:pt x="17083" y="13699"/>
                  </a:lnTo>
                  <a:lnTo>
                    <a:pt x="16714" y="13591"/>
                  </a:lnTo>
                  <a:lnTo>
                    <a:pt x="16329" y="13409"/>
                  </a:lnTo>
                  <a:lnTo>
                    <a:pt x="15923" y="13156"/>
                  </a:lnTo>
                  <a:lnTo>
                    <a:pt x="15502" y="12866"/>
                  </a:lnTo>
                  <a:lnTo>
                    <a:pt x="15064" y="12503"/>
                  </a:lnTo>
                  <a:lnTo>
                    <a:pt x="14611" y="12105"/>
                  </a:lnTo>
                  <a:lnTo>
                    <a:pt x="14136" y="11634"/>
                  </a:lnTo>
                  <a:lnTo>
                    <a:pt x="13641" y="11090"/>
                  </a:lnTo>
                  <a:lnTo>
                    <a:pt x="13130" y="10474"/>
                  </a:lnTo>
                  <a:lnTo>
                    <a:pt x="12592" y="9785"/>
                  </a:lnTo>
                  <a:lnTo>
                    <a:pt x="12039" y="9060"/>
                  </a:lnTo>
                  <a:lnTo>
                    <a:pt x="11459" y="8227"/>
                  </a:lnTo>
                  <a:lnTo>
                    <a:pt x="10863" y="7357"/>
                  </a:lnTo>
                  <a:lnTo>
                    <a:pt x="10241" y="6415"/>
                  </a:lnTo>
                  <a:lnTo>
                    <a:pt x="9593" y="5364"/>
                  </a:lnTo>
                  <a:lnTo>
                    <a:pt x="8950" y="4349"/>
                  </a:lnTo>
                  <a:lnTo>
                    <a:pt x="8328" y="3479"/>
                  </a:lnTo>
                  <a:lnTo>
                    <a:pt x="7732" y="2682"/>
                  </a:lnTo>
                  <a:lnTo>
                    <a:pt x="7163" y="2030"/>
                  </a:lnTo>
                  <a:lnTo>
                    <a:pt x="6620" y="1486"/>
                  </a:lnTo>
                  <a:lnTo>
                    <a:pt x="6098" y="1015"/>
                  </a:lnTo>
                  <a:lnTo>
                    <a:pt x="5603" y="652"/>
                  </a:lnTo>
                  <a:lnTo>
                    <a:pt x="5134" y="362"/>
                  </a:lnTo>
                  <a:lnTo>
                    <a:pt x="4681" y="181"/>
                  </a:lnTo>
                  <a:lnTo>
                    <a:pt x="4259" y="36"/>
                  </a:lnTo>
                  <a:lnTo>
                    <a:pt x="3853" y="0"/>
                  </a:lnTo>
                  <a:lnTo>
                    <a:pt x="3473" y="0"/>
                  </a:lnTo>
                  <a:lnTo>
                    <a:pt x="3115" y="72"/>
                  </a:lnTo>
                  <a:lnTo>
                    <a:pt x="2778" y="181"/>
                  </a:lnTo>
                  <a:lnTo>
                    <a:pt x="2461" y="362"/>
                  </a:lnTo>
                  <a:lnTo>
                    <a:pt x="2166" y="544"/>
                  </a:lnTo>
                  <a:lnTo>
                    <a:pt x="1887" y="797"/>
                  </a:lnTo>
                  <a:lnTo>
                    <a:pt x="1634" y="1051"/>
                  </a:lnTo>
                  <a:lnTo>
                    <a:pt x="1397" y="1341"/>
                  </a:lnTo>
                  <a:lnTo>
                    <a:pt x="1186" y="1667"/>
                  </a:lnTo>
                  <a:lnTo>
                    <a:pt x="986" y="1957"/>
                  </a:lnTo>
                  <a:lnTo>
                    <a:pt x="812" y="2283"/>
                  </a:lnTo>
                  <a:lnTo>
                    <a:pt x="654" y="2609"/>
                  </a:lnTo>
                  <a:lnTo>
                    <a:pt x="511" y="2899"/>
                  </a:lnTo>
                  <a:lnTo>
                    <a:pt x="390" y="3189"/>
                  </a:lnTo>
                  <a:lnTo>
                    <a:pt x="127" y="3914"/>
                  </a:lnTo>
                  <a:lnTo>
                    <a:pt x="0" y="4349"/>
                  </a:lnTo>
                  <a:lnTo>
                    <a:pt x="0" y="21600"/>
                  </a:lnTo>
                  <a:lnTo>
                    <a:pt x="21589" y="21600"/>
                  </a:lnTo>
                  <a:lnTo>
                    <a:pt x="21600" y="21491"/>
                  </a:lnTo>
                  <a:lnTo>
                    <a:pt x="21600" y="9242"/>
                  </a:lnTo>
                  <a:lnTo>
                    <a:pt x="21589" y="9278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3380309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Başlık Metni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xfrm>
            <a:off x="1371600" y="3556001"/>
            <a:ext cx="6400800" cy="3187701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  <a:lvl2pPr marL="0" indent="45720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2pPr>
            <a:lvl3pPr marL="0" indent="91440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3pPr>
            <a:lvl4pPr marL="0" indent="137160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4pPr>
            <a:lvl5pPr marL="0" indent="182880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5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Gövde Düzeyi Bir</a:t>
            </a:r>
          </a:p>
          <a:p>
            <a:pPr lvl="1">
              <a:defRPr sz="1800">
                <a:solidFill>
                  <a:srgbClr val="000000"/>
                </a:solidFill>
                <a:uFillTx/>
              </a:defRPr>
            </a:pPr>
            <a:r>
              <a:rPr sz="2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Gövde Düzeyi İki</a:t>
            </a:r>
          </a:p>
          <a:p>
            <a:pPr lvl="2">
              <a:defRPr sz="1800">
                <a:solidFill>
                  <a:srgbClr val="000000"/>
                </a:solidFill>
                <a:uFillTx/>
              </a:defRPr>
            </a:pPr>
            <a:r>
              <a:rPr sz="2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Gövde Düzeyi Üç</a:t>
            </a:r>
          </a:p>
          <a:p>
            <a:pPr lvl="3">
              <a:defRPr sz="1800">
                <a:solidFill>
                  <a:srgbClr val="000000"/>
                </a:solidFill>
                <a:uFillTx/>
              </a:defRPr>
            </a:pPr>
            <a:r>
              <a:rPr sz="2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Gövde Düzeyi Dört</a:t>
            </a:r>
          </a:p>
          <a:p>
            <a:pPr lvl="4">
              <a:defRPr sz="1800">
                <a:solidFill>
                  <a:srgbClr val="000000"/>
                </a:solidFill>
                <a:uFillTx/>
              </a:defRPr>
            </a:pPr>
            <a:r>
              <a:rPr sz="2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Gövde Düzeyi Beş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Başlık Metni</a:t>
            </a:r>
          </a:p>
        </p:txBody>
      </p:sp>
      <p:sp>
        <p:nvSpPr>
          <p:cNvPr id="81" name="Shape 8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Bir</a:t>
            </a:r>
          </a:p>
          <a:p>
            <a:pPr lvl="1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İki</a:t>
            </a:r>
          </a:p>
          <a:p>
            <a:pPr lvl="2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Üç</a:t>
            </a:r>
          </a:p>
          <a:p>
            <a:pPr lvl="3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Dört</a:t>
            </a:r>
          </a:p>
          <a:p>
            <a:pPr lvl="4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Beş</a:t>
            </a:r>
          </a:p>
        </p:txBody>
      </p:sp>
      <p:sp>
        <p:nvSpPr>
          <p:cNvPr id="82" name="Shape 8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 - 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rgbClr val="0293E0"/>
              </a:gs>
              <a:gs pos="9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grpSp>
        <p:nvGrpSpPr>
          <p:cNvPr id="91" name="Group 91"/>
          <p:cNvGrpSpPr/>
          <p:nvPr/>
        </p:nvGrpSpPr>
        <p:grpSpPr>
          <a:xfrm>
            <a:off x="211665" y="714190"/>
            <a:ext cx="8723378" cy="1331581"/>
            <a:chOff x="0" y="0"/>
            <a:chExt cx="8723376" cy="1331579"/>
          </a:xfrm>
        </p:grpSpPr>
        <p:sp>
          <p:nvSpPr>
            <p:cNvPr id="86" name="Shape 86"/>
            <p:cNvSpPr/>
            <p:nvPr/>
          </p:nvSpPr>
          <p:spPr>
            <a:xfrm>
              <a:off x="5843256" y="145222"/>
              <a:ext cx="2880121" cy="714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52" y="0"/>
                  </a:moveTo>
                  <a:lnTo>
                    <a:pt x="20642" y="608"/>
                  </a:lnTo>
                  <a:lnTo>
                    <a:pt x="19716" y="1283"/>
                  </a:lnTo>
                  <a:lnTo>
                    <a:pt x="18774" y="2025"/>
                  </a:lnTo>
                  <a:lnTo>
                    <a:pt x="17800" y="2768"/>
                  </a:lnTo>
                  <a:lnTo>
                    <a:pt x="16811" y="3645"/>
                  </a:lnTo>
                  <a:lnTo>
                    <a:pt x="15789" y="4523"/>
                  </a:lnTo>
                  <a:lnTo>
                    <a:pt x="14751" y="5535"/>
                  </a:lnTo>
                  <a:lnTo>
                    <a:pt x="13682" y="6548"/>
                  </a:lnTo>
                  <a:lnTo>
                    <a:pt x="11750" y="8505"/>
                  </a:lnTo>
                  <a:lnTo>
                    <a:pt x="9866" y="10260"/>
                  </a:lnTo>
                  <a:lnTo>
                    <a:pt x="8062" y="11880"/>
                  </a:lnTo>
                  <a:lnTo>
                    <a:pt x="6322" y="13433"/>
                  </a:lnTo>
                  <a:lnTo>
                    <a:pt x="4662" y="14783"/>
                  </a:lnTo>
                  <a:lnTo>
                    <a:pt x="3049" y="15997"/>
                  </a:lnTo>
                  <a:lnTo>
                    <a:pt x="1501" y="17145"/>
                  </a:lnTo>
                  <a:lnTo>
                    <a:pt x="0" y="18158"/>
                  </a:lnTo>
                  <a:lnTo>
                    <a:pt x="1038" y="18765"/>
                  </a:lnTo>
                  <a:lnTo>
                    <a:pt x="2027" y="19305"/>
                  </a:lnTo>
                  <a:lnTo>
                    <a:pt x="2985" y="19777"/>
                  </a:lnTo>
                  <a:lnTo>
                    <a:pt x="3927" y="20183"/>
                  </a:lnTo>
                  <a:lnTo>
                    <a:pt x="4837" y="20587"/>
                  </a:lnTo>
                  <a:lnTo>
                    <a:pt x="5715" y="20858"/>
                  </a:lnTo>
                  <a:lnTo>
                    <a:pt x="6561" y="21127"/>
                  </a:lnTo>
                  <a:lnTo>
                    <a:pt x="7392" y="21330"/>
                  </a:lnTo>
                  <a:lnTo>
                    <a:pt x="8206" y="21465"/>
                  </a:lnTo>
                  <a:lnTo>
                    <a:pt x="8988" y="21533"/>
                  </a:lnTo>
                  <a:lnTo>
                    <a:pt x="9738" y="21600"/>
                  </a:lnTo>
                  <a:lnTo>
                    <a:pt x="10473" y="21600"/>
                  </a:lnTo>
                  <a:lnTo>
                    <a:pt x="11191" y="21533"/>
                  </a:lnTo>
                  <a:lnTo>
                    <a:pt x="11894" y="21465"/>
                  </a:lnTo>
                  <a:lnTo>
                    <a:pt x="12564" y="21330"/>
                  </a:lnTo>
                  <a:lnTo>
                    <a:pt x="13219" y="21127"/>
                  </a:lnTo>
                  <a:lnTo>
                    <a:pt x="13841" y="20925"/>
                  </a:lnTo>
                  <a:lnTo>
                    <a:pt x="14464" y="20655"/>
                  </a:lnTo>
                  <a:lnTo>
                    <a:pt x="15645" y="19980"/>
                  </a:lnTo>
                  <a:lnTo>
                    <a:pt x="16763" y="19170"/>
                  </a:lnTo>
                  <a:lnTo>
                    <a:pt x="17816" y="18225"/>
                  </a:lnTo>
                  <a:lnTo>
                    <a:pt x="18327" y="17685"/>
                  </a:lnTo>
                  <a:lnTo>
                    <a:pt x="18822" y="17145"/>
                  </a:lnTo>
                  <a:lnTo>
                    <a:pt x="19780" y="15930"/>
                  </a:lnTo>
                  <a:lnTo>
                    <a:pt x="20690" y="14580"/>
                  </a:lnTo>
                  <a:lnTo>
                    <a:pt x="21568" y="13162"/>
                  </a:lnTo>
                  <a:lnTo>
                    <a:pt x="21600" y="13095"/>
                  </a:lnTo>
                  <a:lnTo>
                    <a:pt x="21600" y="0"/>
                  </a:lnTo>
                  <a:lnTo>
                    <a:pt x="21552" y="0"/>
                  </a:lnTo>
                  <a:close/>
                </a:path>
              </a:pathLst>
            </a:custGeom>
            <a:solidFill>
              <a:srgbClr val="C6E7FC">
                <a:alpha val="29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87" name="Shape 87"/>
            <p:cNvSpPr/>
            <p:nvPr/>
          </p:nvSpPr>
          <p:spPr>
            <a:xfrm>
              <a:off x="2410742" y="16756"/>
              <a:ext cx="5551628" cy="851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39"/>
                  </a:moveTo>
                  <a:lnTo>
                    <a:pt x="21128" y="19843"/>
                  </a:lnTo>
                  <a:lnTo>
                    <a:pt x="20639" y="19446"/>
                  </a:lnTo>
                  <a:lnTo>
                    <a:pt x="19621" y="18482"/>
                  </a:lnTo>
                  <a:lnTo>
                    <a:pt x="18544" y="17291"/>
                  </a:lnTo>
                  <a:lnTo>
                    <a:pt x="17409" y="15987"/>
                  </a:lnTo>
                  <a:lnTo>
                    <a:pt x="16208" y="14400"/>
                  </a:lnTo>
                  <a:lnTo>
                    <a:pt x="14941" y="12643"/>
                  </a:lnTo>
                  <a:lnTo>
                    <a:pt x="13608" y="10602"/>
                  </a:lnTo>
                  <a:lnTo>
                    <a:pt x="12200" y="8391"/>
                  </a:lnTo>
                  <a:lnTo>
                    <a:pt x="11645" y="7540"/>
                  </a:lnTo>
                  <a:lnTo>
                    <a:pt x="11106" y="6690"/>
                  </a:lnTo>
                  <a:lnTo>
                    <a:pt x="10063" y="5216"/>
                  </a:lnTo>
                  <a:lnTo>
                    <a:pt x="9558" y="4592"/>
                  </a:lnTo>
                  <a:lnTo>
                    <a:pt x="9069" y="3969"/>
                  </a:lnTo>
                  <a:lnTo>
                    <a:pt x="8589" y="3402"/>
                  </a:lnTo>
                  <a:lnTo>
                    <a:pt x="8117" y="2891"/>
                  </a:lnTo>
                  <a:lnTo>
                    <a:pt x="7661" y="2438"/>
                  </a:lnTo>
                  <a:lnTo>
                    <a:pt x="7206" y="2041"/>
                  </a:lnTo>
                  <a:lnTo>
                    <a:pt x="6344" y="1304"/>
                  </a:lnTo>
                  <a:lnTo>
                    <a:pt x="5524" y="794"/>
                  </a:lnTo>
                  <a:lnTo>
                    <a:pt x="4754" y="397"/>
                  </a:lnTo>
                  <a:lnTo>
                    <a:pt x="4017" y="113"/>
                  </a:lnTo>
                  <a:lnTo>
                    <a:pt x="3321" y="0"/>
                  </a:lnTo>
                  <a:lnTo>
                    <a:pt x="2667" y="0"/>
                  </a:lnTo>
                  <a:lnTo>
                    <a:pt x="2054" y="113"/>
                  </a:lnTo>
                  <a:lnTo>
                    <a:pt x="1483" y="283"/>
                  </a:lnTo>
                  <a:lnTo>
                    <a:pt x="952" y="567"/>
                  </a:lnTo>
                  <a:lnTo>
                    <a:pt x="456" y="907"/>
                  </a:lnTo>
                  <a:lnTo>
                    <a:pt x="0" y="1361"/>
                  </a:lnTo>
                  <a:lnTo>
                    <a:pt x="638" y="1871"/>
                  </a:lnTo>
                  <a:lnTo>
                    <a:pt x="1300" y="2438"/>
                  </a:lnTo>
                  <a:lnTo>
                    <a:pt x="1988" y="3175"/>
                  </a:lnTo>
                  <a:lnTo>
                    <a:pt x="2700" y="3969"/>
                  </a:lnTo>
                  <a:lnTo>
                    <a:pt x="3437" y="4932"/>
                  </a:lnTo>
                  <a:lnTo>
                    <a:pt x="4199" y="5953"/>
                  </a:lnTo>
                  <a:lnTo>
                    <a:pt x="4994" y="7087"/>
                  </a:lnTo>
                  <a:lnTo>
                    <a:pt x="5806" y="8391"/>
                  </a:lnTo>
                  <a:lnTo>
                    <a:pt x="7272" y="10715"/>
                  </a:lnTo>
                  <a:lnTo>
                    <a:pt x="8663" y="12756"/>
                  </a:lnTo>
                  <a:lnTo>
                    <a:pt x="9972" y="14627"/>
                  </a:lnTo>
                  <a:lnTo>
                    <a:pt x="10610" y="15420"/>
                  </a:lnTo>
                  <a:lnTo>
                    <a:pt x="11214" y="16214"/>
                  </a:lnTo>
                  <a:lnTo>
                    <a:pt x="11810" y="16951"/>
                  </a:lnTo>
                  <a:lnTo>
                    <a:pt x="12390" y="17575"/>
                  </a:lnTo>
                  <a:lnTo>
                    <a:pt x="12953" y="18198"/>
                  </a:lnTo>
                  <a:lnTo>
                    <a:pt x="13500" y="18765"/>
                  </a:lnTo>
                  <a:lnTo>
                    <a:pt x="14030" y="19219"/>
                  </a:lnTo>
                  <a:lnTo>
                    <a:pt x="14544" y="19672"/>
                  </a:lnTo>
                  <a:lnTo>
                    <a:pt x="15040" y="20069"/>
                  </a:lnTo>
                  <a:lnTo>
                    <a:pt x="15529" y="20466"/>
                  </a:lnTo>
                  <a:lnTo>
                    <a:pt x="16001" y="20750"/>
                  </a:lnTo>
                  <a:lnTo>
                    <a:pt x="16457" y="20976"/>
                  </a:lnTo>
                  <a:lnTo>
                    <a:pt x="16896" y="21203"/>
                  </a:lnTo>
                  <a:lnTo>
                    <a:pt x="17326" y="21373"/>
                  </a:lnTo>
                  <a:lnTo>
                    <a:pt x="17749" y="21487"/>
                  </a:lnTo>
                  <a:lnTo>
                    <a:pt x="18155" y="21600"/>
                  </a:lnTo>
                  <a:lnTo>
                    <a:pt x="18925" y="21600"/>
                  </a:lnTo>
                  <a:lnTo>
                    <a:pt x="19298" y="21543"/>
                  </a:lnTo>
                  <a:lnTo>
                    <a:pt x="19654" y="21487"/>
                  </a:lnTo>
                  <a:lnTo>
                    <a:pt x="20002" y="21373"/>
                  </a:lnTo>
                  <a:lnTo>
                    <a:pt x="20341" y="21203"/>
                  </a:lnTo>
                  <a:lnTo>
                    <a:pt x="20672" y="20976"/>
                  </a:lnTo>
                  <a:lnTo>
                    <a:pt x="21302" y="20523"/>
                  </a:lnTo>
                  <a:lnTo>
                    <a:pt x="21600" y="20239"/>
                  </a:lnTo>
                  <a:close/>
                </a:path>
              </a:pathLst>
            </a:custGeom>
            <a:solidFill>
              <a:srgbClr val="C6E7FC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88" name="Shape 88"/>
            <p:cNvSpPr/>
            <p:nvPr/>
          </p:nvSpPr>
          <p:spPr>
            <a:xfrm>
              <a:off x="2620418" y="29044"/>
              <a:ext cx="5474995" cy="775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79"/>
                  </a:moveTo>
                  <a:lnTo>
                    <a:pt x="76" y="2054"/>
                  </a:lnTo>
                  <a:lnTo>
                    <a:pt x="302" y="1743"/>
                  </a:lnTo>
                  <a:lnTo>
                    <a:pt x="689" y="1307"/>
                  </a:lnTo>
                  <a:lnTo>
                    <a:pt x="941" y="1058"/>
                  </a:lnTo>
                  <a:lnTo>
                    <a:pt x="1235" y="809"/>
                  </a:lnTo>
                  <a:lnTo>
                    <a:pt x="1562" y="622"/>
                  </a:lnTo>
                  <a:lnTo>
                    <a:pt x="1940" y="436"/>
                  </a:lnTo>
                  <a:lnTo>
                    <a:pt x="2351" y="249"/>
                  </a:lnTo>
                  <a:lnTo>
                    <a:pt x="2813" y="124"/>
                  </a:lnTo>
                  <a:lnTo>
                    <a:pt x="3317" y="62"/>
                  </a:lnTo>
                  <a:lnTo>
                    <a:pt x="3863" y="0"/>
                  </a:lnTo>
                  <a:lnTo>
                    <a:pt x="4451" y="62"/>
                  </a:lnTo>
                  <a:lnTo>
                    <a:pt x="5081" y="187"/>
                  </a:lnTo>
                  <a:lnTo>
                    <a:pt x="5761" y="436"/>
                  </a:lnTo>
                  <a:lnTo>
                    <a:pt x="6483" y="747"/>
                  </a:lnTo>
                  <a:lnTo>
                    <a:pt x="7248" y="1245"/>
                  </a:lnTo>
                  <a:lnTo>
                    <a:pt x="8062" y="1805"/>
                  </a:lnTo>
                  <a:lnTo>
                    <a:pt x="8927" y="2490"/>
                  </a:lnTo>
                  <a:lnTo>
                    <a:pt x="9834" y="3299"/>
                  </a:lnTo>
                  <a:lnTo>
                    <a:pt x="10792" y="4295"/>
                  </a:lnTo>
                  <a:lnTo>
                    <a:pt x="11791" y="5416"/>
                  </a:lnTo>
                  <a:lnTo>
                    <a:pt x="12841" y="6723"/>
                  </a:lnTo>
                  <a:lnTo>
                    <a:pt x="13941" y="8279"/>
                  </a:lnTo>
                  <a:lnTo>
                    <a:pt x="15091" y="9960"/>
                  </a:lnTo>
                  <a:lnTo>
                    <a:pt x="16292" y="11827"/>
                  </a:lnTo>
                  <a:lnTo>
                    <a:pt x="17544" y="13944"/>
                  </a:lnTo>
                  <a:lnTo>
                    <a:pt x="18845" y="16247"/>
                  </a:lnTo>
                  <a:lnTo>
                    <a:pt x="20198" y="18799"/>
                  </a:lnTo>
                  <a:lnTo>
                    <a:pt x="21600" y="21600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89" name="Shape 89"/>
            <p:cNvSpPr/>
            <p:nvPr/>
          </p:nvSpPr>
          <p:spPr>
            <a:xfrm>
              <a:off x="5404746" y="15639"/>
              <a:ext cx="3312245" cy="652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625" y="20712"/>
                  </a:lnTo>
                  <a:lnTo>
                    <a:pt x="2332" y="18419"/>
                  </a:lnTo>
                  <a:lnTo>
                    <a:pt x="3512" y="16866"/>
                  </a:lnTo>
                  <a:lnTo>
                    <a:pt x="4872" y="15164"/>
                  </a:lnTo>
                  <a:lnTo>
                    <a:pt x="6386" y="13315"/>
                  </a:lnTo>
                  <a:lnTo>
                    <a:pt x="8010" y="11318"/>
                  </a:lnTo>
                  <a:lnTo>
                    <a:pt x="9731" y="9395"/>
                  </a:lnTo>
                  <a:lnTo>
                    <a:pt x="11494" y="7471"/>
                  </a:lnTo>
                  <a:lnTo>
                    <a:pt x="13299" y="5696"/>
                  </a:lnTo>
                  <a:lnTo>
                    <a:pt x="15089" y="3995"/>
                  </a:lnTo>
                  <a:lnTo>
                    <a:pt x="15978" y="3255"/>
                  </a:lnTo>
                  <a:lnTo>
                    <a:pt x="16839" y="2515"/>
                  </a:lnTo>
                  <a:lnTo>
                    <a:pt x="17699" y="1923"/>
                  </a:lnTo>
                  <a:lnTo>
                    <a:pt x="18532" y="1332"/>
                  </a:lnTo>
                  <a:lnTo>
                    <a:pt x="19351" y="888"/>
                  </a:lnTo>
                  <a:lnTo>
                    <a:pt x="20129" y="518"/>
                  </a:lnTo>
                  <a:lnTo>
                    <a:pt x="20878" y="222"/>
                  </a:lnTo>
                  <a:lnTo>
                    <a:pt x="21600" y="0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90" name="Shape 90"/>
            <p:cNvSpPr/>
            <p:nvPr/>
          </p:nvSpPr>
          <p:spPr>
            <a:xfrm>
              <a:off x="0" y="-1"/>
              <a:ext cx="8723377" cy="1331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89" y="9278"/>
                  </a:moveTo>
                  <a:lnTo>
                    <a:pt x="21389" y="9821"/>
                  </a:lnTo>
                  <a:lnTo>
                    <a:pt x="21189" y="10329"/>
                  </a:lnTo>
                  <a:lnTo>
                    <a:pt x="20978" y="10800"/>
                  </a:lnTo>
                  <a:lnTo>
                    <a:pt x="20762" y="11235"/>
                  </a:lnTo>
                  <a:lnTo>
                    <a:pt x="20541" y="11670"/>
                  </a:lnTo>
                  <a:lnTo>
                    <a:pt x="20309" y="12068"/>
                  </a:lnTo>
                  <a:lnTo>
                    <a:pt x="20071" y="12395"/>
                  </a:lnTo>
                  <a:lnTo>
                    <a:pt x="19824" y="12721"/>
                  </a:lnTo>
                  <a:lnTo>
                    <a:pt x="19565" y="13011"/>
                  </a:lnTo>
                  <a:lnTo>
                    <a:pt x="19297" y="13228"/>
                  </a:lnTo>
                  <a:lnTo>
                    <a:pt x="19017" y="13446"/>
                  </a:lnTo>
                  <a:lnTo>
                    <a:pt x="18727" y="13591"/>
                  </a:lnTo>
                  <a:lnTo>
                    <a:pt x="18427" y="13736"/>
                  </a:lnTo>
                  <a:lnTo>
                    <a:pt x="18111" y="13808"/>
                  </a:lnTo>
                  <a:lnTo>
                    <a:pt x="17784" y="13808"/>
                  </a:lnTo>
                  <a:lnTo>
                    <a:pt x="17441" y="13772"/>
                  </a:lnTo>
                  <a:lnTo>
                    <a:pt x="17083" y="13699"/>
                  </a:lnTo>
                  <a:lnTo>
                    <a:pt x="16714" y="13591"/>
                  </a:lnTo>
                  <a:lnTo>
                    <a:pt x="16329" y="13409"/>
                  </a:lnTo>
                  <a:lnTo>
                    <a:pt x="15923" y="13156"/>
                  </a:lnTo>
                  <a:lnTo>
                    <a:pt x="15502" y="12866"/>
                  </a:lnTo>
                  <a:lnTo>
                    <a:pt x="15064" y="12503"/>
                  </a:lnTo>
                  <a:lnTo>
                    <a:pt x="14611" y="12105"/>
                  </a:lnTo>
                  <a:lnTo>
                    <a:pt x="14136" y="11634"/>
                  </a:lnTo>
                  <a:lnTo>
                    <a:pt x="13641" y="11090"/>
                  </a:lnTo>
                  <a:lnTo>
                    <a:pt x="13130" y="10474"/>
                  </a:lnTo>
                  <a:lnTo>
                    <a:pt x="12592" y="9785"/>
                  </a:lnTo>
                  <a:lnTo>
                    <a:pt x="12039" y="9060"/>
                  </a:lnTo>
                  <a:lnTo>
                    <a:pt x="11459" y="8227"/>
                  </a:lnTo>
                  <a:lnTo>
                    <a:pt x="10863" y="7357"/>
                  </a:lnTo>
                  <a:lnTo>
                    <a:pt x="10241" y="6415"/>
                  </a:lnTo>
                  <a:lnTo>
                    <a:pt x="9593" y="5364"/>
                  </a:lnTo>
                  <a:lnTo>
                    <a:pt x="8950" y="4349"/>
                  </a:lnTo>
                  <a:lnTo>
                    <a:pt x="8328" y="3479"/>
                  </a:lnTo>
                  <a:lnTo>
                    <a:pt x="7732" y="2682"/>
                  </a:lnTo>
                  <a:lnTo>
                    <a:pt x="7163" y="2030"/>
                  </a:lnTo>
                  <a:lnTo>
                    <a:pt x="6620" y="1486"/>
                  </a:lnTo>
                  <a:lnTo>
                    <a:pt x="6098" y="1015"/>
                  </a:lnTo>
                  <a:lnTo>
                    <a:pt x="5603" y="652"/>
                  </a:lnTo>
                  <a:lnTo>
                    <a:pt x="5134" y="362"/>
                  </a:lnTo>
                  <a:lnTo>
                    <a:pt x="4681" y="181"/>
                  </a:lnTo>
                  <a:lnTo>
                    <a:pt x="4259" y="36"/>
                  </a:lnTo>
                  <a:lnTo>
                    <a:pt x="3853" y="0"/>
                  </a:lnTo>
                  <a:lnTo>
                    <a:pt x="3473" y="0"/>
                  </a:lnTo>
                  <a:lnTo>
                    <a:pt x="3115" y="72"/>
                  </a:lnTo>
                  <a:lnTo>
                    <a:pt x="2778" y="181"/>
                  </a:lnTo>
                  <a:lnTo>
                    <a:pt x="2461" y="362"/>
                  </a:lnTo>
                  <a:lnTo>
                    <a:pt x="2166" y="544"/>
                  </a:lnTo>
                  <a:lnTo>
                    <a:pt x="1887" y="797"/>
                  </a:lnTo>
                  <a:lnTo>
                    <a:pt x="1634" y="1051"/>
                  </a:lnTo>
                  <a:lnTo>
                    <a:pt x="1397" y="1341"/>
                  </a:lnTo>
                  <a:lnTo>
                    <a:pt x="1186" y="1667"/>
                  </a:lnTo>
                  <a:lnTo>
                    <a:pt x="986" y="1957"/>
                  </a:lnTo>
                  <a:lnTo>
                    <a:pt x="812" y="2283"/>
                  </a:lnTo>
                  <a:lnTo>
                    <a:pt x="654" y="2609"/>
                  </a:lnTo>
                  <a:lnTo>
                    <a:pt x="511" y="2899"/>
                  </a:lnTo>
                  <a:lnTo>
                    <a:pt x="390" y="3189"/>
                  </a:lnTo>
                  <a:lnTo>
                    <a:pt x="127" y="3914"/>
                  </a:lnTo>
                  <a:lnTo>
                    <a:pt x="0" y="4349"/>
                  </a:lnTo>
                  <a:lnTo>
                    <a:pt x="0" y="21600"/>
                  </a:lnTo>
                  <a:lnTo>
                    <a:pt x="21589" y="21600"/>
                  </a:lnTo>
                  <a:lnTo>
                    <a:pt x="21600" y="21491"/>
                  </a:lnTo>
                  <a:lnTo>
                    <a:pt x="21600" y="9242"/>
                  </a:lnTo>
                  <a:lnTo>
                    <a:pt x="21589" y="9278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xfrm>
            <a:off x="6629400" y="590550"/>
            <a:ext cx="2057400" cy="6201834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Başlık Metni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6019800" cy="5410200"/>
          </a:xfrm>
          <a:prstGeom prst="rect">
            <a:avLst/>
          </a:prstGeom>
        </p:spPr>
        <p:txBody>
          <a:bodyPr anchor="t"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Bir</a:t>
            </a:r>
          </a:p>
          <a:p>
            <a:pPr lvl="1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İki</a:t>
            </a:r>
          </a:p>
          <a:p>
            <a:pPr lvl="2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Üç</a:t>
            </a:r>
          </a:p>
          <a:p>
            <a:pPr lvl="3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Dört</a:t>
            </a:r>
          </a:p>
          <a:p>
            <a:pPr lvl="4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Beş</a:t>
            </a:r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DB39909-B1FE-5843-9702-D57609671BB9}" type="slidenum">
              <a:rPr lang="en-US"/>
              <a:pPr/>
              <a:t>‹#›</a:t>
            </a:fld>
            <a:endParaRPr lang="en-US" sz="100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315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xfrm>
            <a:off x="872067" y="2675466"/>
            <a:ext cx="7408334" cy="4182534"/>
          </a:xfrm>
          <a:prstGeom prst="rect">
            <a:avLst/>
          </a:prstGeom>
        </p:spPr>
        <p:txBody>
          <a:bodyPr anchor="t"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Bir</a:t>
            </a:r>
          </a:p>
          <a:p>
            <a:pPr lvl="1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İki</a:t>
            </a:r>
          </a:p>
          <a:p>
            <a:pPr lvl="2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Üç</a:t>
            </a:r>
          </a:p>
          <a:p>
            <a:pPr lvl="3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Dört</a:t>
            </a:r>
          </a:p>
          <a:p>
            <a:pPr lvl="4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Beş</a:t>
            </a:r>
          </a:p>
        </p:txBody>
      </p:sp>
      <p:sp>
        <p:nvSpPr>
          <p:cNvPr id="25" name="Shape 2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Başlık Metni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 -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rgbClr val="0293E0"/>
              </a:gs>
              <a:gs pos="10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29" name="Shape 29"/>
          <p:cNvSpPr/>
          <p:nvPr/>
        </p:nvSpPr>
        <p:spPr>
          <a:xfrm>
            <a:off x="6047437" y="4203591"/>
            <a:ext cx="2876430" cy="7140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52" y="0"/>
                </a:moveTo>
                <a:lnTo>
                  <a:pt x="20642" y="607"/>
                </a:lnTo>
                <a:lnTo>
                  <a:pt x="19716" y="1282"/>
                </a:lnTo>
                <a:lnTo>
                  <a:pt x="18774" y="2025"/>
                </a:lnTo>
                <a:lnTo>
                  <a:pt x="17800" y="2767"/>
                </a:lnTo>
                <a:lnTo>
                  <a:pt x="16811" y="3645"/>
                </a:lnTo>
                <a:lnTo>
                  <a:pt x="15789" y="4522"/>
                </a:lnTo>
                <a:lnTo>
                  <a:pt x="14751" y="5535"/>
                </a:lnTo>
                <a:lnTo>
                  <a:pt x="13682" y="6547"/>
                </a:lnTo>
                <a:lnTo>
                  <a:pt x="11750" y="8505"/>
                </a:lnTo>
                <a:lnTo>
                  <a:pt x="9866" y="10260"/>
                </a:lnTo>
                <a:lnTo>
                  <a:pt x="8062" y="11880"/>
                </a:lnTo>
                <a:lnTo>
                  <a:pt x="6322" y="13432"/>
                </a:lnTo>
                <a:lnTo>
                  <a:pt x="4662" y="14782"/>
                </a:lnTo>
                <a:lnTo>
                  <a:pt x="3049" y="15997"/>
                </a:lnTo>
                <a:lnTo>
                  <a:pt x="1501" y="17145"/>
                </a:lnTo>
                <a:lnTo>
                  <a:pt x="0" y="18158"/>
                </a:lnTo>
                <a:lnTo>
                  <a:pt x="1038" y="18765"/>
                </a:lnTo>
                <a:lnTo>
                  <a:pt x="2027" y="19305"/>
                </a:lnTo>
                <a:lnTo>
                  <a:pt x="2985" y="19778"/>
                </a:lnTo>
                <a:lnTo>
                  <a:pt x="3927" y="20182"/>
                </a:lnTo>
                <a:lnTo>
                  <a:pt x="4837" y="20587"/>
                </a:lnTo>
                <a:lnTo>
                  <a:pt x="5715" y="20857"/>
                </a:lnTo>
                <a:lnTo>
                  <a:pt x="6561" y="21127"/>
                </a:lnTo>
                <a:lnTo>
                  <a:pt x="7392" y="21330"/>
                </a:lnTo>
                <a:lnTo>
                  <a:pt x="8206" y="21465"/>
                </a:lnTo>
                <a:lnTo>
                  <a:pt x="8988" y="21532"/>
                </a:lnTo>
                <a:lnTo>
                  <a:pt x="9738" y="21600"/>
                </a:lnTo>
                <a:lnTo>
                  <a:pt x="10473" y="21600"/>
                </a:lnTo>
                <a:lnTo>
                  <a:pt x="11191" y="21532"/>
                </a:lnTo>
                <a:lnTo>
                  <a:pt x="11894" y="21465"/>
                </a:lnTo>
                <a:lnTo>
                  <a:pt x="12564" y="21330"/>
                </a:lnTo>
                <a:lnTo>
                  <a:pt x="13219" y="21127"/>
                </a:lnTo>
                <a:lnTo>
                  <a:pt x="13841" y="20925"/>
                </a:lnTo>
                <a:lnTo>
                  <a:pt x="14464" y="20655"/>
                </a:lnTo>
                <a:lnTo>
                  <a:pt x="15645" y="19980"/>
                </a:lnTo>
                <a:lnTo>
                  <a:pt x="16763" y="19170"/>
                </a:lnTo>
                <a:lnTo>
                  <a:pt x="17816" y="18225"/>
                </a:lnTo>
                <a:lnTo>
                  <a:pt x="18327" y="17685"/>
                </a:lnTo>
                <a:lnTo>
                  <a:pt x="18822" y="17145"/>
                </a:lnTo>
                <a:lnTo>
                  <a:pt x="19780" y="15930"/>
                </a:lnTo>
                <a:lnTo>
                  <a:pt x="20690" y="14580"/>
                </a:lnTo>
                <a:lnTo>
                  <a:pt x="21568" y="13163"/>
                </a:lnTo>
                <a:lnTo>
                  <a:pt x="21600" y="13095"/>
                </a:lnTo>
                <a:lnTo>
                  <a:pt x="21600" y="0"/>
                </a:lnTo>
                <a:lnTo>
                  <a:pt x="21552" y="0"/>
                </a:lnTo>
                <a:close/>
              </a:path>
            </a:pathLst>
          </a:custGeom>
          <a:solidFill>
            <a:srgbClr val="C6E7FC">
              <a:alpha val="29000"/>
            </a:srgbClr>
          </a:soli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30" name="Shape 30"/>
          <p:cNvSpPr/>
          <p:nvPr/>
        </p:nvSpPr>
        <p:spPr>
          <a:xfrm>
            <a:off x="2619319" y="4075290"/>
            <a:ext cx="5544517" cy="8501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0239"/>
                </a:moveTo>
                <a:lnTo>
                  <a:pt x="21128" y="19843"/>
                </a:lnTo>
                <a:lnTo>
                  <a:pt x="20639" y="19446"/>
                </a:lnTo>
                <a:lnTo>
                  <a:pt x="19621" y="18482"/>
                </a:lnTo>
                <a:lnTo>
                  <a:pt x="18544" y="17291"/>
                </a:lnTo>
                <a:lnTo>
                  <a:pt x="17409" y="15987"/>
                </a:lnTo>
                <a:lnTo>
                  <a:pt x="16208" y="14400"/>
                </a:lnTo>
                <a:lnTo>
                  <a:pt x="14941" y="12643"/>
                </a:lnTo>
                <a:lnTo>
                  <a:pt x="13608" y="10602"/>
                </a:lnTo>
                <a:lnTo>
                  <a:pt x="12200" y="8391"/>
                </a:lnTo>
                <a:lnTo>
                  <a:pt x="11645" y="7540"/>
                </a:lnTo>
                <a:lnTo>
                  <a:pt x="11106" y="6690"/>
                </a:lnTo>
                <a:lnTo>
                  <a:pt x="10063" y="5216"/>
                </a:lnTo>
                <a:lnTo>
                  <a:pt x="9558" y="4592"/>
                </a:lnTo>
                <a:lnTo>
                  <a:pt x="9069" y="3969"/>
                </a:lnTo>
                <a:lnTo>
                  <a:pt x="8589" y="3402"/>
                </a:lnTo>
                <a:lnTo>
                  <a:pt x="8117" y="2891"/>
                </a:lnTo>
                <a:lnTo>
                  <a:pt x="7661" y="2438"/>
                </a:lnTo>
                <a:lnTo>
                  <a:pt x="7206" y="2041"/>
                </a:lnTo>
                <a:lnTo>
                  <a:pt x="6344" y="1304"/>
                </a:lnTo>
                <a:lnTo>
                  <a:pt x="5524" y="794"/>
                </a:lnTo>
                <a:lnTo>
                  <a:pt x="4754" y="397"/>
                </a:lnTo>
                <a:lnTo>
                  <a:pt x="4017" y="113"/>
                </a:lnTo>
                <a:lnTo>
                  <a:pt x="3321" y="0"/>
                </a:lnTo>
                <a:lnTo>
                  <a:pt x="2667" y="0"/>
                </a:lnTo>
                <a:lnTo>
                  <a:pt x="2054" y="113"/>
                </a:lnTo>
                <a:lnTo>
                  <a:pt x="1483" y="283"/>
                </a:lnTo>
                <a:lnTo>
                  <a:pt x="952" y="567"/>
                </a:lnTo>
                <a:lnTo>
                  <a:pt x="456" y="907"/>
                </a:lnTo>
                <a:lnTo>
                  <a:pt x="0" y="1361"/>
                </a:lnTo>
                <a:lnTo>
                  <a:pt x="638" y="1871"/>
                </a:lnTo>
                <a:lnTo>
                  <a:pt x="1300" y="2438"/>
                </a:lnTo>
                <a:lnTo>
                  <a:pt x="1988" y="3175"/>
                </a:lnTo>
                <a:lnTo>
                  <a:pt x="2700" y="3969"/>
                </a:lnTo>
                <a:lnTo>
                  <a:pt x="3437" y="4932"/>
                </a:lnTo>
                <a:lnTo>
                  <a:pt x="4199" y="5953"/>
                </a:lnTo>
                <a:lnTo>
                  <a:pt x="4994" y="7087"/>
                </a:lnTo>
                <a:lnTo>
                  <a:pt x="5806" y="8391"/>
                </a:lnTo>
                <a:lnTo>
                  <a:pt x="7272" y="10715"/>
                </a:lnTo>
                <a:lnTo>
                  <a:pt x="8663" y="12756"/>
                </a:lnTo>
                <a:lnTo>
                  <a:pt x="9972" y="14627"/>
                </a:lnTo>
                <a:lnTo>
                  <a:pt x="10610" y="15420"/>
                </a:lnTo>
                <a:lnTo>
                  <a:pt x="11214" y="16214"/>
                </a:lnTo>
                <a:lnTo>
                  <a:pt x="11810" y="16951"/>
                </a:lnTo>
                <a:lnTo>
                  <a:pt x="12390" y="17575"/>
                </a:lnTo>
                <a:lnTo>
                  <a:pt x="12953" y="18198"/>
                </a:lnTo>
                <a:lnTo>
                  <a:pt x="13500" y="18765"/>
                </a:lnTo>
                <a:lnTo>
                  <a:pt x="14030" y="19219"/>
                </a:lnTo>
                <a:lnTo>
                  <a:pt x="14544" y="19672"/>
                </a:lnTo>
                <a:lnTo>
                  <a:pt x="15040" y="20069"/>
                </a:lnTo>
                <a:lnTo>
                  <a:pt x="15529" y="20466"/>
                </a:lnTo>
                <a:lnTo>
                  <a:pt x="16001" y="20750"/>
                </a:lnTo>
                <a:lnTo>
                  <a:pt x="16457" y="20976"/>
                </a:lnTo>
                <a:lnTo>
                  <a:pt x="16896" y="21203"/>
                </a:lnTo>
                <a:lnTo>
                  <a:pt x="17326" y="21373"/>
                </a:lnTo>
                <a:lnTo>
                  <a:pt x="17749" y="21487"/>
                </a:lnTo>
                <a:lnTo>
                  <a:pt x="18155" y="21600"/>
                </a:lnTo>
                <a:lnTo>
                  <a:pt x="18925" y="21600"/>
                </a:lnTo>
                <a:lnTo>
                  <a:pt x="19298" y="21543"/>
                </a:lnTo>
                <a:lnTo>
                  <a:pt x="19654" y="21487"/>
                </a:lnTo>
                <a:lnTo>
                  <a:pt x="20002" y="21373"/>
                </a:lnTo>
                <a:lnTo>
                  <a:pt x="20341" y="21203"/>
                </a:lnTo>
                <a:lnTo>
                  <a:pt x="20672" y="20976"/>
                </a:lnTo>
                <a:lnTo>
                  <a:pt x="21302" y="20523"/>
                </a:lnTo>
                <a:lnTo>
                  <a:pt x="21600" y="20239"/>
                </a:lnTo>
                <a:close/>
              </a:path>
            </a:pathLst>
          </a:custGeom>
          <a:solidFill>
            <a:srgbClr val="C6E7FC">
              <a:alpha val="40000"/>
            </a:srgbClr>
          </a:soli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31" name="Shape 31"/>
          <p:cNvSpPr/>
          <p:nvPr/>
        </p:nvSpPr>
        <p:spPr>
          <a:xfrm>
            <a:off x="2828728" y="4087562"/>
            <a:ext cx="5467980" cy="7742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79"/>
                </a:moveTo>
                <a:lnTo>
                  <a:pt x="76" y="2054"/>
                </a:lnTo>
                <a:lnTo>
                  <a:pt x="302" y="1743"/>
                </a:lnTo>
                <a:lnTo>
                  <a:pt x="689" y="1307"/>
                </a:lnTo>
                <a:lnTo>
                  <a:pt x="941" y="1058"/>
                </a:lnTo>
                <a:lnTo>
                  <a:pt x="1235" y="809"/>
                </a:lnTo>
                <a:lnTo>
                  <a:pt x="1562" y="622"/>
                </a:lnTo>
                <a:lnTo>
                  <a:pt x="1940" y="436"/>
                </a:lnTo>
                <a:lnTo>
                  <a:pt x="2351" y="249"/>
                </a:lnTo>
                <a:lnTo>
                  <a:pt x="2813" y="124"/>
                </a:lnTo>
                <a:lnTo>
                  <a:pt x="3317" y="62"/>
                </a:lnTo>
                <a:lnTo>
                  <a:pt x="3863" y="0"/>
                </a:lnTo>
                <a:lnTo>
                  <a:pt x="4451" y="62"/>
                </a:lnTo>
                <a:lnTo>
                  <a:pt x="5081" y="187"/>
                </a:lnTo>
                <a:lnTo>
                  <a:pt x="5761" y="436"/>
                </a:lnTo>
                <a:lnTo>
                  <a:pt x="6483" y="747"/>
                </a:lnTo>
                <a:lnTo>
                  <a:pt x="7248" y="1245"/>
                </a:lnTo>
                <a:lnTo>
                  <a:pt x="8062" y="1805"/>
                </a:lnTo>
                <a:lnTo>
                  <a:pt x="8927" y="2490"/>
                </a:lnTo>
                <a:lnTo>
                  <a:pt x="9834" y="3299"/>
                </a:lnTo>
                <a:lnTo>
                  <a:pt x="10792" y="4295"/>
                </a:lnTo>
                <a:lnTo>
                  <a:pt x="11791" y="5416"/>
                </a:lnTo>
                <a:lnTo>
                  <a:pt x="12841" y="6723"/>
                </a:lnTo>
                <a:lnTo>
                  <a:pt x="13941" y="8279"/>
                </a:lnTo>
                <a:lnTo>
                  <a:pt x="15091" y="9960"/>
                </a:lnTo>
                <a:lnTo>
                  <a:pt x="16292" y="11827"/>
                </a:lnTo>
                <a:lnTo>
                  <a:pt x="17544" y="13944"/>
                </a:lnTo>
                <a:lnTo>
                  <a:pt x="18845" y="16247"/>
                </a:lnTo>
                <a:lnTo>
                  <a:pt x="20198" y="18799"/>
                </a:lnTo>
                <a:lnTo>
                  <a:pt x="21600" y="21600"/>
                </a:lnTo>
              </a:path>
            </a:pathLst>
          </a:custGeom>
          <a:ln w="3175">
            <a:solidFill>
              <a:srgbClr val="FFFFFF"/>
            </a:solidFill>
            <a:round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32" name="Shape 32"/>
          <p:cNvSpPr/>
          <p:nvPr/>
        </p:nvSpPr>
        <p:spPr>
          <a:xfrm>
            <a:off x="5609488" y="4074174"/>
            <a:ext cx="3308002" cy="6515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625" y="20712"/>
                </a:lnTo>
                <a:lnTo>
                  <a:pt x="2332" y="18419"/>
                </a:lnTo>
                <a:lnTo>
                  <a:pt x="3512" y="16866"/>
                </a:lnTo>
                <a:lnTo>
                  <a:pt x="4872" y="15164"/>
                </a:lnTo>
                <a:lnTo>
                  <a:pt x="6386" y="13315"/>
                </a:lnTo>
                <a:lnTo>
                  <a:pt x="8010" y="11318"/>
                </a:lnTo>
                <a:lnTo>
                  <a:pt x="9731" y="9395"/>
                </a:lnTo>
                <a:lnTo>
                  <a:pt x="11494" y="7471"/>
                </a:lnTo>
                <a:lnTo>
                  <a:pt x="13299" y="5696"/>
                </a:lnTo>
                <a:lnTo>
                  <a:pt x="15089" y="3995"/>
                </a:lnTo>
                <a:lnTo>
                  <a:pt x="15978" y="3255"/>
                </a:lnTo>
                <a:lnTo>
                  <a:pt x="16839" y="2515"/>
                </a:lnTo>
                <a:lnTo>
                  <a:pt x="17699" y="1923"/>
                </a:lnTo>
                <a:lnTo>
                  <a:pt x="18532" y="1332"/>
                </a:lnTo>
                <a:lnTo>
                  <a:pt x="19351" y="888"/>
                </a:lnTo>
                <a:lnTo>
                  <a:pt x="20129" y="518"/>
                </a:lnTo>
                <a:lnTo>
                  <a:pt x="20878" y="222"/>
                </a:lnTo>
                <a:lnTo>
                  <a:pt x="21600" y="0"/>
                </a:lnTo>
              </a:path>
            </a:pathLst>
          </a:custGeom>
          <a:ln w="3175">
            <a:solidFill>
              <a:srgbClr val="FFFFFF"/>
            </a:solidFill>
            <a:round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33" name="Shape 33"/>
          <p:cNvSpPr/>
          <p:nvPr/>
        </p:nvSpPr>
        <p:spPr>
          <a:xfrm>
            <a:off x="211665" y="4058554"/>
            <a:ext cx="8723378" cy="13298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89" y="9278"/>
                </a:moveTo>
                <a:lnTo>
                  <a:pt x="21389" y="9821"/>
                </a:lnTo>
                <a:lnTo>
                  <a:pt x="21189" y="10329"/>
                </a:lnTo>
                <a:lnTo>
                  <a:pt x="20978" y="10800"/>
                </a:lnTo>
                <a:lnTo>
                  <a:pt x="20762" y="11235"/>
                </a:lnTo>
                <a:lnTo>
                  <a:pt x="20541" y="11670"/>
                </a:lnTo>
                <a:lnTo>
                  <a:pt x="20309" y="12068"/>
                </a:lnTo>
                <a:lnTo>
                  <a:pt x="20071" y="12395"/>
                </a:lnTo>
                <a:lnTo>
                  <a:pt x="19824" y="12721"/>
                </a:lnTo>
                <a:lnTo>
                  <a:pt x="19565" y="13011"/>
                </a:lnTo>
                <a:lnTo>
                  <a:pt x="19297" y="13228"/>
                </a:lnTo>
                <a:lnTo>
                  <a:pt x="19017" y="13446"/>
                </a:lnTo>
                <a:lnTo>
                  <a:pt x="18727" y="13591"/>
                </a:lnTo>
                <a:lnTo>
                  <a:pt x="18427" y="13736"/>
                </a:lnTo>
                <a:lnTo>
                  <a:pt x="18111" y="13808"/>
                </a:lnTo>
                <a:lnTo>
                  <a:pt x="17784" y="13808"/>
                </a:lnTo>
                <a:lnTo>
                  <a:pt x="17441" y="13772"/>
                </a:lnTo>
                <a:lnTo>
                  <a:pt x="17083" y="13699"/>
                </a:lnTo>
                <a:lnTo>
                  <a:pt x="16714" y="13591"/>
                </a:lnTo>
                <a:lnTo>
                  <a:pt x="16329" y="13409"/>
                </a:lnTo>
                <a:lnTo>
                  <a:pt x="15923" y="13156"/>
                </a:lnTo>
                <a:lnTo>
                  <a:pt x="15502" y="12866"/>
                </a:lnTo>
                <a:lnTo>
                  <a:pt x="15064" y="12503"/>
                </a:lnTo>
                <a:lnTo>
                  <a:pt x="14611" y="12105"/>
                </a:lnTo>
                <a:lnTo>
                  <a:pt x="14136" y="11634"/>
                </a:lnTo>
                <a:lnTo>
                  <a:pt x="13641" y="11090"/>
                </a:lnTo>
                <a:lnTo>
                  <a:pt x="13130" y="10474"/>
                </a:lnTo>
                <a:lnTo>
                  <a:pt x="12592" y="9785"/>
                </a:lnTo>
                <a:lnTo>
                  <a:pt x="12039" y="9060"/>
                </a:lnTo>
                <a:lnTo>
                  <a:pt x="11459" y="8227"/>
                </a:lnTo>
                <a:lnTo>
                  <a:pt x="10863" y="7357"/>
                </a:lnTo>
                <a:lnTo>
                  <a:pt x="10241" y="6415"/>
                </a:lnTo>
                <a:lnTo>
                  <a:pt x="9593" y="5364"/>
                </a:lnTo>
                <a:lnTo>
                  <a:pt x="8950" y="4349"/>
                </a:lnTo>
                <a:lnTo>
                  <a:pt x="8328" y="3479"/>
                </a:lnTo>
                <a:lnTo>
                  <a:pt x="7732" y="2682"/>
                </a:lnTo>
                <a:lnTo>
                  <a:pt x="7163" y="2030"/>
                </a:lnTo>
                <a:lnTo>
                  <a:pt x="6620" y="1486"/>
                </a:lnTo>
                <a:lnTo>
                  <a:pt x="6098" y="1015"/>
                </a:lnTo>
                <a:lnTo>
                  <a:pt x="5603" y="652"/>
                </a:lnTo>
                <a:lnTo>
                  <a:pt x="5134" y="362"/>
                </a:lnTo>
                <a:lnTo>
                  <a:pt x="4681" y="181"/>
                </a:lnTo>
                <a:lnTo>
                  <a:pt x="4259" y="36"/>
                </a:lnTo>
                <a:lnTo>
                  <a:pt x="3853" y="0"/>
                </a:lnTo>
                <a:lnTo>
                  <a:pt x="3473" y="0"/>
                </a:lnTo>
                <a:lnTo>
                  <a:pt x="3115" y="72"/>
                </a:lnTo>
                <a:lnTo>
                  <a:pt x="2778" y="181"/>
                </a:lnTo>
                <a:lnTo>
                  <a:pt x="2461" y="362"/>
                </a:lnTo>
                <a:lnTo>
                  <a:pt x="2166" y="544"/>
                </a:lnTo>
                <a:lnTo>
                  <a:pt x="1887" y="797"/>
                </a:lnTo>
                <a:lnTo>
                  <a:pt x="1634" y="1051"/>
                </a:lnTo>
                <a:lnTo>
                  <a:pt x="1397" y="1341"/>
                </a:lnTo>
                <a:lnTo>
                  <a:pt x="1186" y="1667"/>
                </a:lnTo>
                <a:lnTo>
                  <a:pt x="986" y="1957"/>
                </a:lnTo>
                <a:lnTo>
                  <a:pt x="812" y="2283"/>
                </a:lnTo>
                <a:lnTo>
                  <a:pt x="654" y="2609"/>
                </a:lnTo>
                <a:lnTo>
                  <a:pt x="511" y="2899"/>
                </a:lnTo>
                <a:lnTo>
                  <a:pt x="390" y="3189"/>
                </a:lnTo>
                <a:lnTo>
                  <a:pt x="127" y="3914"/>
                </a:lnTo>
                <a:lnTo>
                  <a:pt x="0" y="4349"/>
                </a:lnTo>
                <a:lnTo>
                  <a:pt x="0" y="21600"/>
                </a:lnTo>
                <a:lnTo>
                  <a:pt x="21589" y="21600"/>
                </a:lnTo>
                <a:lnTo>
                  <a:pt x="21600" y="21491"/>
                </a:lnTo>
                <a:lnTo>
                  <a:pt x="21600" y="9242"/>
                </a:lnTo>
                <a:lnTo>
                  <a:pt x="21589" y="9278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34" name="Shape 34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1" cy="3238501"/>
          </a:xfrm>
          <a:prstGeom prst="rect">
            <a:avLst/>
          </a:prstGeom>
        </p:spPr>
        <p:txBody>
          <a:bodyPr anchor="t"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Başlık Metni</a:t>
            </a:r>
          </a:p>
        </p:txBody>
      </p:sp>
      <p:sp>
        <p:nvSpPr>
          <p:cNvPr id="35" name="Shape 35"/>
          <p:cNvSpPr>
            <a:spLocks noGrp="1"/>
          </p:cNvSpPr>
          <p:nvPr>
            <p:ph type="body" idx="1"/>
          </p:nvPr>
        </p:nvSpPr>
        <p:spPr>
          <a:xfrm>
            <a:off x="1367364" y="0"/>
            <a:ext cx="6417735" cy="2377250"/>
          </a:xfrm>
          <a:prstGeom prst="rect">
            <a:avLst/>
          </a:prstGeom>
        </p:spPr>
        <p:txBody>
          <a:bodyPr anchor="b"/>
          <a:lstStyle>
            <a:lvl1pPr marL="0" indent="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  <a:lvl2pPr marL="0" indent="45720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2pPr>
            <a:lvl3pPr marL="0" indent="91440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3pPr>
            <a:lvl4pPr marL="0" indent="137160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4pPr>
            <a:lvl5pPr marL="0" indent="182880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5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Gövde Düzeyi Bir</a:t>
            </a:r>
          </a:p>
          <a:p>
            <a:pPr lvl="1">
              <a:defRPr sz="1800">
                <a:solidFill>
                  <a:srgbClr val="000000"/>
                </a:solidFill>
                <a:uFillTx/>
              </a:defRPr>
            </a:pPr>
            <a:r>
              <a:rPr sz="2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Gövde Düzeyi İki</a:t>
            </a:r>
          </a:p>
          <a:p>
            <a:pPr lvl="2">
              <a:defRPr sz="1800">
                <a:solidFill>
                  <a:srgbClr val="000000"/>
                </a:solidFill>
                <a:uFillTx/>
              </a:defRPr>
            </a:pPr>
            <a:r>
              <a:rPr sz="2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Gövde Düzeyi Üç</a:t>
            </a:r>
          </a:p>
          <a:p>
            <a:pPr lvl="3">
              <a:defRPr sz="1800">
                <a:solidFill>
                  <a:srgbClr val="000000"/>
                </a:solidFill>
                <a:uFillTx/>
              </a:defRPr>
            </a:pPr>
            <a:r>
              <a:rPr sz="2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Gövde Düzeyi Dört</a:t>
            </a:r>
          </a:p>
          <a:p>
            <a:pPr lvl="4">
              <a:defRPr sz="1800">
                <a:solidFill>
                  <a:srgbClr val="000000"/>
                </a:solidFill>
                <a:uFillTx/>
              </a:defRPr>
            </a:pPr>
            <a:r>
              <a:rPr sz="2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Gövde Düzeyi Beş</a:t>
            </a:r>
          </a:p>
        </p:txBody>
      </p:sp>
      <p:sp>
        <p:nvSpPr>
          <p:cNvPr id="36" name="Shape 3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Başlık Metni</a:t>
            </a:r>
          </a:p>
        </p:txBody>
      </p:sp>
      <p:sp>
        <p:nvSpPr>
          <p:cNvPr id="39" name="Shape 3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xfrm>
            <a:off x="676655" y="2679192"/>
            <a:ext cx="3822192" cy="4178808"/>
          </a:xfrm>
          <a:prstGeom prst="rect">
            <a:avLst/>
          </a:prstGeom>
        </p:spPr>
        <p:txBody>
          <a:bodyPr anchor="t"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Bir</a:t>
            </a:r>
          </a:p>
          <a:p>
            <a:pPr lvl="1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İki</a:t>
            </a:r>
          </a:p>
          <a:p>
            <a:pPr lvl="2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Üç</a:t>
            </a:r>
          </a:p>
          <a:p>
            <a:pPr lvl="3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Dört</a:t>
            </a:r>
          </a:p>
          <a:p>
            <a:pPr lvl="4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Beş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/>
          </p:cNvSpPr>
          <p:nvPr>
            <p:ph type="title"/>
          </p:nvPr>
        </p:nvSpPr>
        <p:spPr>
          <a:xfrm>
            <a:off x="457200" y="30709"/>
            <a:ext cx="8229600" cy="1867966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Başlık Metni</a:t>
            </a:r>
          </a:p>
        </p:txBody>
      </p:sp>
      <p:sp>
        <p:nvSpPr>
          <p:cNvPr id="43" name="Shape 43"/>
          <p:cNvSpPr>
            <a:spLocks noGrp="1"/>
          </p:cNvSpPr>
          <p:nvPr>
            <p:ph type="body" idx="1"/>
          </p:nvPr>
        </p:nvSpPr>
        <p:spPr>
          <a:xfrm>
            <a:off x="676655" y="1898674"/>
            <a:ext cx="3822193" cy="2198642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</a:lvl1pPr>
            <a:lvl2pPr marL="0" indent="457200" algn="ctr">
              <a:buClrTx/>
              <a:buSzTx/>
              <a:buFontTx/>
              <a:buNone/>
            </a:lvl2pPr>
            <a:lvl3pPr marL="0" indent="914400" algn="ctr">
              <a:buClrTx/>
              <a:buSzTx/>
              <a:buFontTx/>
              <a:buNone/>
            </a:lvl3pPr>
            <a:lvl4pPr marL="0" indent="1371600" algn="ctr">
              <a:buClrTx/>
              <a:buSzTx/>
              <a:buFontTx/>
              <a:buNone/>
            </a:lvl4pPr>
            <a:lvl5pPr marL="0" indent="1828800" algn="ctr">
              <a:buClrTx/>
              <a:buSzTx/>
              <a:buFontTx/>
              <a:buNone/>
            </a:lvl5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Bir</a:t>
            </a:r>
          </a:p>
          <a:p>
            <a:pPr lvl="1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İki</a:t>
            </a:r>
          </a:p>
          <a:p>
            <a:pPr lvl="2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Üç</a:t>
            </a:r>
          </a:p>
          <a:p>
            <a:pPr lvl="3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Dört</a:t>
            </a:r>
          </a:p>
          <a:p>
            <a:pPr lvl="4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Beş</a:t>
            </a:r>
          </a:p>
        </p:txBody>
      </p:sp>
      <p:sp>
        <p:nvSpPr>
          <p:cNvPr id="44" name="Shape 4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/>
          </p:cNvSpPr>
          <p:nvPr>
            <p:ph type="title"/>
          </p:nvPr>
        </p:nvSpPr>
        <p:spPr>
          <a:xfrm>
            <a:off x="457200" y="329183"/>
            <a:ext cx="8229600" cy="1271017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Başlık Metni</a:t>
            </a:r>
          </a:p>
        </p:txBody>
      </p:sp>
      <p:sp>
        <p:nvSpPr>
          <p:cNvPr id="47" name="Shape 4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rgbClr val="0293E0"/>
              </a:gs>
              <a:gs pos="9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grpSp>
        <p:nvGrpSpPr>
          <p:cNvPr id="55" name="Group 55"/>
          <p:cNvGrpSpPr/>
          <p:nvPr/>
        </p:nvGrpSpPr>
        <p:grpSpPr>
          <a:xfrm>
            <a:off x="211665" y="714191"/>
            <a:ext cx="8723378" cy="1329874"/>
            <a:chOff x="0" y="0"/>
            <a:chExt cx="8723376" cy="1329873"/>
          </a:xfrm>
        </p:grpSpPr>
        <p:sp>
          <p:nvSpPr>
            <p:cNvPr id="50" name="Shape 50"/>
            <p:cNvSpPr/>
            <p:nvPr/>
          </p:nvSpPr>
          <p:spPr>
            <a:xfrm>
              <a:off x="5835772" y="145036"/>
              <a:ext cx="2876430" cy="714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52" y="0"/>
                  </a:moveTo>
                  <a:lnTo>
                    <a:pt x="20642" y="608"/>
                  </a:lnTo>
                  <a:lnTo>
                    <a:pt x="19716" y="1283"/>
                  </a:lnTo>
                  <a:lnTo>
                    <a:pt x="18774" y="2025"/>
                  </a:lnTo>
                  <a:lnTo>
                    <a:pt x="17800" y="2768"/>
                  </a:lnTo>
                  <a:lnTo>
                    <a:pt x="16811" y="3645"/>
                  </a:lnTo>
                  <a:lnTo>
                    <a:pt x="15789" y="4522"/>
                  </a:lnTo>
                  <a:lnTo>
                    <a:pt x="14751" y="5535"/>
                  </a:lnTo>
                  <a:lnTo>
                    <a:pt x="13682" y="6547"/>
                  </a:lnTo>
                  <a:lnTo>
                    <a:pt x="11750" y="8505"/>
                  </a:lnTo>
                  <a:lnTo>
                    <a:pt x="9866" y="10260"/>
                  </a:lnTo>
                  <a:lnTo>
                    <a:pt x="8062" y="11880"/>
                  </a:lnTo>
                  <a:lnTo>
                    <a:pt x="6322" y="13432"/>
                  </a:lnTo>
                  <a:lnTo>
                    <a:pt x="4662" y="14783"/>
                  </a:lnTo>
                  <a:lnTo>
                    <a:pt x="3049" y="15997"/>
                  </a:lnTo>
                  <a:lnTo>
                    <a:pt x="1501" y="17145"/>
                  </a:lnTo>
                  <a:lnTo>
                    <a:pt x="0" y="18157"/>
                  </a:lnTo>
                  <a:lnTo>
                    <a:pt x="1038" y="18765"/>
                  </a:lnTo>
                  <a:lnTo>
                    <a:pt x="2027" y="19305"/>
                  </a:lnTo>
                  <a:lnTo>
                    <a:pt x="2985" y="19777"/>
                  </a:lnTo>
                  <a:lnTo>
                    <a:pt x="3927" y="20182"/>
                  </a:lnTo>
                  <a:lnTo>
                    <a:pt x="4837" y="20587"/>
                  </a:lnTo>
                  <a:lnTo>
                    <a:pt x="5715" y="20857"/>
                  </a:lnTo>
                  <a:lnTo>
                    <a:pt x="6561" y="21127"/>
                  </a:lnTo>
                  <a:lnTo>
                    <a:pt x="7392" y="21330"/>
                  </a:lnTo>
                  <a:lnTo>
                    <a:pt x="8206" y="21465"/>
                  </a:lnTo>
                  <a:lnTo>
                    <a:pt x="8988" y="21532"/>
                  </a:lnTo>
                  <a:lnTo>
                    <a:pt x="9738" y="21600"/>
                  </a:lnTo>
                  <a:lnTo>
                    <a:pt x="10473" y="21600"/>
                  </a:lnTo>
                  <a:lnTo>
                    <a:pt x="11191" y="21532"/>
                  </a:lnTo>
                  <a:lnTo>
                    <a:pt x="11894" y="21465"/>
                  </a:lnTo>
                  <a:lnTo>
                    <a:pt x="12564" y="21330"/>
                  </a:lnTo>
                  <a:lnTo>
                    <a:pt x="13219" y="21127"/>
                  </a:lnTo>
                  <a:lnTo>
                    <a:pt x="13841" y="20925"/>
                  </a:lnTo>
                  <a:lnTo>
                    <a:pt x="14464" y="20655"/>
                  </a:lnTo>
                  <a:lnTo>
                    <a:pt x="15645" y="19980"/>
                  </a:lnTo>
                  <a:lnTo>
                    <a:pt x="16763" y="19170"/>
                  </a:lnTo>
                  <a:lnTo>
                    <a:pt x="17816" y="18225"/>
                  </a:lnTo>
                  <a:lnTo>
                    <a:pt x="18327" y="17685"/>
                  </a:lnTo>
                  <a:lnTo>
                    <a:pt x="18822" y="17145"/>
                  </a:lnTo>
                  <a:lnTo>
                    <a:pt x="19780" y="15930"/>
                  </a:lnTo>
                  <a:lnTo>
                    <a:pt x="20690" y="14580"/>
                  </a:lnTo>
                  <a:lnTo>
                    <a:pt x="21568" y="13162"/>
                  </a:lnTo>
                  <a:lnTo>
                    <a:pt x="21600" y="13095"/>
                  </a:lnTo>
                  <a:lnTo>
                    <a:pt x="21600" y="0"/>
                  </a:lnTo>
                  <a:lnTo>
                    <a:pt x="21552" y="0"/>
                  </a:lnTo>
                  <a:close/>
                </a:path>
              </a:pathLst>
            </a:custGeom>
            <a:solidFill>
              <a:srgbClr val="C6E7FC">
                <a:alpha val="29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51" name="Shape 51"/>
            <p:cNvSpPr/>
            <p:nvPr/>
          </p:nvSpPr>
          <p:spPr>
            <a:xfrm>
              <a:off x="2407654" y="16734"/>
              <a:ext cx="5544516" cy="850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39"/>
                  </a:moveTo>
                  <a:lnTo>
                    <a:pt x="21128" y="19843"/>
                  </a:lnTo>
                  <a:lnTo>
                    <a:pt x="20639" y="19446"/>
                  </a:lnTo>
                  <a:lnTo>
                    <a:pt x="19621" y="18482"/>
                  </a:lnTo>
                  <a:lnTo>
                    <a:pt x="18544" y="17291"/>
                  </a:lnTo>
                  <a:lnTo>
                    <a:pt x="17409" y="15987"/>
                  </a:lnTo>
                  <a:lnTo>
                    <a:pt x="16208" y="14400"/>
                  </a:lnTo>
                  <a:lnTo>
                    <a:pt x="14941" y="12643"/>
                  </a:lnTo>
                  <a:lnTo>
                    <a:pt x="13608" y="10602"/>
                  </a:lnTo>
                  <a:lnTo>
                    <a:pt x="12200" y="8391"/>
                  </a:lnTo>
                  <a:lnTo>
                    <a:pt x="11645" y="7540"/>
                  </a:lnTo>
                  <a:lnTo>
                    <a:pt x="11106" y="6690"/>
                  </a:lnTo>
                  <a:lnTo>
                    <a:pt x="10063" y="5216"/>
                  </a:lnTo>
                  <a:lnTo>
                    <a:pt x="9558" y="4592"/>
                  </a:lnTo>
                  <a:lnTo>
                    <a:pt x="9069" y="3969"/>
                  </a:lnTo>
                  <a:lnTo>
                    <a:pt x="8589" y="3402"/>
                  </a:lnTo>
                  <a:lnTo>
                    <a:pt x="8117" y="2891"/>
                  </a:lnTo>
                  <a:lnTo>
                    <a:pt x="7661" y="2438"/>
                  </a:lnTo>
                  <a:lnTo>
                    <a:pt x="7206" y="2041"/>
                  </a:lnTo>
                  <a:lnTo>
                    <a:pt x="6344" y="1304"/>
                  </a:lnTo>
                  <a:lnTo>
                    <a:pt x="5524" y="794"/>
                  </a:lnTo>
                  <a:lnTo>
                    <a:pt x="4754" y="397"/>
                  </a:lnTo>
                  <a:lnTo>
                    <a:pt x="4017" y="113"/>
                  </a:lnTo>
                  <a:lnTo>
                    <a:pt x="3321" y="0"/>
                  </a:lnTo>
                  <a:lnTo>
                    <a:pt x="2667" y="0"/>
                  </a:lnTo>
                  <a:lnTo>
                    <a:pt x="2054" y="113"/>
                  </a:lnTo>
                  <a:lnTo>
                    <a:pt x="1483" y="283"/>
                  </a:lnTo>
                  <a:lnTo>
                    <a:pt x="952" y="567"/>
                  </a:lnTo>
                  <a:lnTo>
                    <a:pt x="456" y="907"/>
                  </a:lnTo>
                  <a:lnTo>
                    <a:pt x="0" y="1361"/>
                  </a:lnTo>
                  <a:lnTo>
                    <a:pt x="638" y="1871"/>
                  </a:lnTo>
                  <a:lnTo>
                    <a:pt x="1300" y="2438"/>
                  </a:lnTo>
                  <a:lnTo>
                    <a:pt x="1988" y="3175"/>
                  </a:lnTo>
                  <a:lnTo>
                    <a:pt x="2700" y="3969"/>
                  </a:lnTo>
                  <a:lnTo>
                    <a:pt x="3437" y="4932"/>
                  </a:lnTo>
                  <a:lnTo>
                    <a:pt x="4199" y="5953"/>
                  </a:lnTo>
                  <a:lnTo>
                    <a:pt x="4994" y="7087"/>
                  </a:lnTo>
                  <a:lnTo>
                    <a:pt x="5806" y="8391"/>
                  </a:lnTo>
                  <a:lnTo>
                    <a:pt x="7272" y="10715"/>
                  </a:lnTo>
                  <a:lnTo>
                    <a:pt x="8663" y="12756"/>
                  </a:lnTo>
                  <a:lnTo>
                    <a:pt x="9972" y="14627"/>
                  </a:lnTo>
                  <a:lnTo>
                    <a:pt x="10610" y="15420"/>
                  </a:lnTo>
                  <a:lnTo>
                    <a:pt x="11214" y="16214"/>
                  </a:lnTo>
                  <a:lnTo>
                    <a:pt x="11810" y="16951"/>
                  </a:lnTo>
                  <a:lnTo>
                    <a:pt x="12390" y="17575"/>
                  </a:lnTo>
                  <a:lnTo>
                    <a:pt x="12953" y="18198"/>
                  </a:lnTo>
                  <a:lnTo>
                    <a:pt x="13500" y="18765"/>
                  </a:lnTo>
                  <a:lnTo>
                    <a:pt x="14030" y="19219"/>
                  </a:lnTo>
                  <a:lnTo>
                    <a:pt x="14544" y="19672"/>
                  </a:lnTo>
                  <a:lnTo>
                    <a:pt x="15040" y="20069"/>
                  </a:lnTo>
                  <a:lnTo>
                    <a:pt x="15529" y="20466"/>
                  </a:lnTo>
                  <a:lnTo>
                    <a:pt x="16001" y="20750"/>
                  </a:lnTo>
                  <a:lnTo>
                    <a:pt x="16457" y="20976"/>
                  </a:lnTo>
                  <a:lnTo>
                    <a:pt x="16896" y="21203"/>
                  </a:lnTo>
                  <a:lnTo>
                    <a:pt x="17326" y="21373"/>
                  </a:lnTo>
                  <a:lnTo>
                    <a:pt x="17749" y="21487"/>
                  </a:lnTo>
                  <a:lnTo>
                    <a:pt x="18155" y="21600"/>
                  </a:lnTo>
                  <a:lnTo>
                    <a:pt x="18925" y="21600"/>
                  </a:lnTo>
                  <a:lnTo>
                    <a:pt x="19298" y="21543"/>
                  </a:lnTo>
                  <a:lnTo>
                    <a:pt x="19654" y="21487"/>
                  </a:lnTo>
                  <a:lnTo>
                    <a:pt x="20002" y="21373"/>
                  </a:lnTo>
                  <a:lnTo>
                    <a:pt x="20341" y="21203"/>
                  </a:lnTo>
                  <a:lnTo>
                    <a:pt x="20672" y="20976"/>
                  </a:lnTo>
                  <a:lnTo>
                    <a:pt x="21302" y="20523"/>
                  </a:lnTo>
                  <a:lnTo>
                    <a:pt x="21600" y="20239"/>
                  </a:lnTo>
                  <a:close/>
                </a:path>
              </a:pathLst>
            </a:custGeom>
            <a:solidFill>
              <a:srgbClr val="C6E7FC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52" name="Shape 52"/>
            <p:cNvSpPr/>
            <p:nvPr/>
          </p:nvSpPr>
          <p:spPr>
            <a:xfrm>
              <a:off x="2617062" y="29007"/>
              <a:ext cx="5467981" cy="774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79"/>
                  </a:moveTo>
                  <a:lnTo>
                    <a:pt x="76" y="2054"/>
                  </a:lnTo>
                  <a:lnTo>
                    <a:pt x="302" y="1743"/>
                  </a:lnTo>
                  <a:lnTo>
                    <a:pt x="689" y="1307"/>
                  </a:lnTo>
                  <a:lnTo>
                    <a:pt x="941" y="1058"/>
                  </a:lnTo>
                  <a:lnTo>
                    <a:pt x="1235" y="809"/>
                  </a:lnTo>
                  <a:lnTo>
                    <a:pt x="1562" y="622"/>
                  </a:lnTo>
                  <a:lnTo>
                    <a:pt x="1940" y="436"/>
                  </a:lnTo>
                  <a:lnTo>
                    <a:pt x="2351" y="249"/>
                  </a:lnTo>
                  <a:lnTo>
                    <a:pt x="2813" y="124"/>
                  </a:lnTo>
                  <a:lnTo>
                    <a:pt x="3317" y="62"/>
                  </a:lnTo>
                  <a:lnTo>
                    <a:pt x="3863" y="0"/>
                  </a:lnTo>
                  <a:lnTo>
                    <a:pt x="4451" y="62"/>
                  </a:lnTo>
                  <a:lnTo>
                    <a:pt x="5081" y="187"/>
                  </a:lnTo>
                  <a:lnTo>
                    <a:pt x="5761" y="436"/>
                  </a:lnTo>
                  <a:lnTo>
                    <a:pt x="6483" y="747"/>
                  </a:lnTo>
                  <a:lnTo>
                    <a:pt x="7248" y="1245"/>
                  </a:lnTo>
                  <a:lnTo>
                    <a:pt x="8062" y="1805"/>
                  </a:lnTo>
                  <a:lnTo>
                    <a:pt x="8927" y="2490"/>
                  </a:lnTo>
                  <a:lnTo>
                    <a:pt x="9834" y="3299"/>
                  </a:lnTo>
                  <a:lnTo>
                    <a:pt x="10792" y="4295"/>
                  </a:lnTo>
                  <a:lnTo>
                    <a:pt x="11791" y="5416"/>
                  </a:lnTo>
                  <a:lnTo>
                    <a:pt x="12841" y="6723"/>
                  </a:lnTo>
                  <a:lnTo>
                    <a:pt x="13941" y="8279"/>
                  </a:lnTo>
                  <a:lnTo>
                    <a:pt x="15091" y="9960"/>
                  </a:lnTo>
                  <a:lnTo>
                    <a:pt x="16292" y="11827"/>
                  </a:lnTo>
                  <a:lnTo>
                    <a:pt x="17544" y="13944"/>
                  </a:lnTo>
                  <a:lnTo>
                    <a:pt x="18845" y="16247"/>
                  </a:lnTo>
                  <a:lnTo>
                    <a:pt x="20198" y="18799"/>
                  </a:lnTo>
                  <a:lnTo>
                    <a:pt x="21600" y="21600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53" name="Shape 53"/>
            <p:cNvSpPr/>
            <p:nvPr/>
          </p:nvSpPr>
          <p:spPr>
            <a:xfrm>
              <a:off x="5397823" y="15619"/>
              <a:ext cx="3308001" cy="651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625" y="20712"/>
                  </a:lnTo>
                  <a:lnTo>
                    <a:pt x="2332" y="18419"/>
                  </a:lnTo>
                  <a:lnTo>
                    <a:pt x="3512" y="16866"/>
                  </a:lnTo>
                  <a:lnTo>
                    <a:pt x="4872" y="15164"/>
                  </a:lnTo>
                  <a:lnTo>
                    <a:pt x="6386" y="13315"/>
                  </a:lnTo>
                  <a:lnTo>
                    <a:pt x="8010" y="11318"/>
                  </a:lnTo>
                  <a:lnTo>
                    <a:pt x="9731" y="9395"/>
                  </a:lnTo>
                  <a:lnTo>
                    <a:pt x="11494" y="7471"/>
                  </a:lnTo>
                  <a:lnTo>
                    <a:pt x="13299" y="5696"/>
                  </a:lnTo>
                  <a:lnTo>
                    <a:pt x="15089" y="3995"/>
                  </a:lnTo>
                  <a:lnTo>
                    <a:pt x="15978" y="3255"/>
                  </a:lnTo>
                  <a:lnTo>
                    <a:pt x="16839" y="2515"/>
                  </a:lnTo>
                  <a:lnTo>
                    <a:pt x="17699" y="1923"/>
                  </a:lnTo>
                  <a:lnTo>
                    <a:pt x="18532" y="1332"/>
                  </a:lnTo>
                  <a:lnTo>
                    <a:pt x="19351" y="888"/>
                  </a:lnTo>
                  <a:lnTo>
                    <a:pt x="20129" y="518"/>
                  </a:lnTo>
                  <a:lnTo>
                    <a:pt x="20878" y="222"/>
                  </a:lnTo>
                  <a:lnTo>
                    <a:pt x="21600" y="0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54" name="Shape 54"/>
            <p:cNvSpPr/>
            <p:nvPr/>
          </p:nvSpPr>
          <p:spPr>
            <a:xfrm>
              <a:off x="0" y="0"/>
              <a:ext cx="8723377" cy="1329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89" y="9278"/>
                  </a:moveTo>
                  <a:lnTo>
                    <a:pt x="21389" y="9821"/>
                  </a:lnTo>
                  <a:lnTo>
                    <a:pt x="21189" y="10329"/>
                  </a:lnTo>
                  <a:lnTo>
                    <a:pt x="20978" y="10800"/>
                  </a:lnTo>
                  <a:lnTo>
                    <a:pt x="20762" y="11235"/>
                  </a:lnTo>
                  <a:lnTo>
                    <a:pt x="20541" y="11670"/>
                  </a:lnTo>
                  <a:lnTo>
                    <a:pt x="20309" y="12068"/>
                  </a:lnTo>
                  <a:lnTo>
                    <a:pt x="20071" y="12395"/>
                  </a:lnTo>
                  <a:lnTo>
                    <a:pt x="19824" y="12721"/>
                  </a:lnTo>
                  <a:lnTo>
                    <a:pt x="19565" y="13011"/>
                  </a:lnTo>
                  <a:lnTo>
                    <a:pt x="19297" y="13228"/>
                  </a:lnTo>
                  <a:lnTo>
                    <a:pt x="19017" y="13446"/>
                  </a:lnTo>
                  <a:lnTo>
                    <a:pt x="18727" y="13591"/>
                  </a:lnTo>
                  <a:lnTo>
                    <a:pt x="18427" y="13736"/>
                  </a:lnTo>
                  <a:lnTo>
                    <a:pt x="18111" y="13808"/>
                  </a:lnTo>
                  <a:lnTo>
                    <a:pt x="17784" y="13808"/>
                  </a:lnTo>
                  <a:lnTo>
                    <a:pt x="17441" y="13772"/>
                  </a:lnTo>
                  <a:lnTo>
                    <a:pt x="17083" y="13699"/>
                  </a:lnTo>
                  <a:lnTo>
                    <a:pt x="16714" y="13591"/>
                  </a:lnTo>
                  <a:lnTo>
                    <a:pt x="16329" y="13409"/>
                  </a:lnTo>
                  <a:lnTo>
                    <a:pt x="15923" y="13156"/>
                  </a:lnTo>
                  <a:lnTo>
                    <a:pt x="15502" y="12866"/>
                  </a:lnTo>
                  <a:lnTo>
                    <a:pt x="15064" y="12503"/>
                  </a:lnTo>
                  <a:lnTo>
                    <a:pt x="14611" y="12105"/>
                  </a:lnTo>
                  <a:lnTo>
                    <a:pt x="14136" y="11634"/>
                  </a:lnTo>
                  <a:lnTo>
                    <a:pt x="13641" y="11090"/>
                  </a:lnTo>
                  <a:lnTo>
                    <a:pt x="13130" y="10474"/>
                  </a:lnTo>
                  <a:lnTo>
                    <a:pt x="12592" y="9785"/>
                  </a:lnTo>
                  <a:lnTo>
                    <a:pt x="12039" y="9060"/>
                  </a:lnTo>
                  <a:lnTo>
                    <a:pt x="11459" y="8227"/>
                  </a:lnTo>
                  <a:lnTo>
                    <a:pt x="10863" y="7357"/>
                  </a:lnTo>
                  <a:lnTo>
                    <a:pt x="10241" y="6415"/>
                  </a:lnTo>
                  <a:lnTo>
                    <a:pt x="9593" y="5364"/>
                  </a:lnTo>
                  <a:lnTo>
                    <a:pt x="8950" y="4349"/>
                  </a:lnTo>
                  <a:lnTo>
                    <a:pt x="8328" y="3479"/>
                  </a:lnTo>
                  <a:lnTo>
                    <a:pt x="7732" y="2682"/>
                  </a:lnTo>
                  <a:lnTo>
                    <a:pt x="7163" y="2030"/>
                  </a:lnTo>
                  <a:lnTo>
                    <a:pt x="6620" y="1486"/>
                  </a:lnTo>
                  <a:lnTo>
                    <a:pt x="6098" y="1015"/>
                  </a:lnTo>
                  <a:lnTo>
                    <a:pt x="5603" y="652"/>
                  </a:lnTo>
                  <a:lnTo>
                    <a:pt x="5134" y="362"/>
                  </a:lnTo>
                  <a:lnTo>
                    <a:pt x="4681" y="181"/>
                  </a:lnTo>
                  <a:lnTo>
                    <a:pt x="4259" y="36"/>
                  </a:lnTo>
                  <a:lnTo>
                    <a:pt x="3853" y="0"/>
                  </a:lnTo>
                  <a:lnTo>
                    <a:pt x="3473" y="0"/>
                  </a:lnTo>
                  <a:lnTo>
                    <a:pt x="3115" y="72"/>
                  </a:lnTo>
                  <a:lnTo>
                    <a:pt x="2778" y="181"/>
                  </a:lnTo>
                  <a:lnTo>
                    <a:pt x="2461" y="362"/>
                  </a:lnTo>
                  <a:lnTo>
                    <a:pt x="2166" y="544"/>
                  </a:lnTo>
                  <a:lnTo>
                    <a:pt x="1887" y="797"/>
                  </a:lnTo>
                  <a:lnTo>
                    <a:pt x="1634" y="1051"/>
                  </a:lnTo>
                  <a:lnTo>
                    <a:pt x="1397" y="1341"/>
                  </a:lnTo>
                  <a:lnTo>
                    <a:pt x="1186" y="1667"/>
                  </a:lnTo>
                  <a:lnTo>
                    <a:pt x="986" y="1957"/>
                  </a:lnTo>
                  <a:lnTo>
                    <a:pt x="812" y="2283"/>
                  </a:lnTo>
                  <a:lnTo>
                    <a:pt x="654" y="2609"/>
                  </a:lnTo>
                  <a:lnTo>
                    <a:pt x="511" y="2899"/>
                  </a:lnTo>
                  <a:lnTo>
                    <a:pt x="390" y="3189"/>
                  </a:lnTo>
                  <a:lnTo>
                    <a:pt x="127" y="3914"/>
                  </a:lnTo>
                  <a:lnTo>
                    <a:pt x="0" y="4349"/>
                  </a:lnTo>
                  <a:lnTo>
                    <a:pt x="0" y="21600"/>
                  </a:lnTo>
                  <a:lnTo>
                    <a:pt x="21589" y="21600"/>
                  </a:lnTo>
                  <a:lnTo>
                    <a:pt x="21600" y="21491"/>
                  </a:lnTo>
                  <a:lnTo>
                    <a:pt x="21600" y="9242"/>
                  </a:lnTo>
                  <a:lnTo>
                    <a:pt x="21589" y="9278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56" name="Shape 5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 -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rgbClr val="0293E0"/>
              </a:gs>
              <a:gs pos="9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59" name="Shape 5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60" name="Shape 60"/>
          <p:cNvSpPr>
            <a:spLocks noGrp="1"/>
          </p:cNvSpPr>
          <p:nvPr>
            <p:ph type="body" idx="1"/>
          </p:nvPr>
        </p:nvSpPr>
        <p:spPr>
          <a:xfrm>
            <a:off x="914400" y="3581400"/>
            <a:ext cx="3352800" cy="3276600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600"/>
              </a:spcBef>
              <a:buClrTx/>
              <a:buSzTx/>
              <a:buFontTx/>
              <a:buNone/>
              <a:defRPr sz="1800"/>
            </a:lvl1pPr>
            <a:lvl2pPr marL="0" indent="457200">
              <a:spcBef>
                <a:spcPts val="600"/>
              </a:spcBef>
              <a:buClrTx/>
              <a:buSzTx/>
              <a:buFontTx/>
              <a:buNone/>
              <a:defRPr sz="1800"/>
            </a:lvl2pPr>
            <a:lvl3pPr marL="0" indent="914400">
              <a:spcBef>
                <a:spcPts val="600"/>
              </a:spcBef>
              <a:buClrTx/>
              <a:buSzTx/>
              <a:buFontTx/>
              <a:buNone/>
              <a:defRPr sz="1800"/>
            </a:lvl3pPr>
            <a:lvl4pPr marL="0" indent="1371600">
              <a:spcBef>
                <a:spcPts val="600"/>
              </a:spcBef>
              <a:buClrTx/>
              <a:buSzTx/>
              <a:buFontTx/>
              <a:buNone/>
              <a:defRPr sz="1800"/>
            </a:lvl4pPr>
            <a:lvl5pPr marL="0" indent="1828800">
              <a:spcBef>
                <a:spcPts val="600"/>
              </a:spcBef>
              <a:buClrTx/>
              <a:buSzTx/>
              <a:buFontTx/>
              <a:buNone/>
              <a:defRPr sz="1800"/>
            </a:lvl5pPr>
          </a:lstStyle>
          <a:p>
            <a:pPr lvl="0">
              <a:defRPr>
                <a:solidFill>
                  <a:srgbClr val="000000"/>
                </a:solidFill>
                <a:uFillTx/>
              </a:defRPr>
            </a:pPr>
            <a:r>
              <a:rPr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Bir</a:t>
            </a:r>
          </a:p>
          <a:p>
            <a:pPr lvl="1">
              <a:defRPr>
                <a:solidFill>
                  <a:srgbClr val="000000"/>
                </a:solidFill>
                <a:uFillTx/>
              </a:defRPr>
            </a:pPr>
            <a:r>
              <a:rPr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İki</a:t>
            </a:r>
          </a:p>
          <a:p>
            <a:pPr lvl="2">
              <a:defRPr>
                <a:solidFill>
                  <a:srgbClr val="000000"/>
                </a:solidFill>
                <a:uFillTx/>
              </a:defRPr>
            </a:pPr>
            <a:r>
              <a:rPr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Üç</a:t>
            </a:r>
          </a:p>
          <a:p>
            <a:pPr lvl="3">
              <a:defRPr>
                <a:solidFill>
                  <a:srgbClr val="000000"/>
                </a:solidFill>
                <a:uFillTx/>
              </a:defRPr>
            </a:pPr>
            <a:r>
              <a:rPr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Dört</a:t>
            </a:r>
          </a:p>
          <a:p>
            <a:pPr lvl="4">
              <a:defRPr>
                <a:solidFill>
                  <a:srgbClr val="000000"/>
                </a:solidFill>
                <a:uFillTx/>
              </a:defRPr>
            </a:pPr>
            <a:r>
              <a:rPr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Beş</a:t>
            </a:r>
          </a:p>
        </p:txBody>
      </p:sp>
      <p:grpSp>
        <p:nvGrpSpPr>
          <p:cNvPr id="66" name="Group 66"/>
          <p:cNvGrpSpPr/>
          <p:nvPr/>
        </p:nvGrpSpPr>
        <p:grpSpPr>
          <a:xfrm>
            <a:off x="211665" y="714190"/>
            <a:ext cx="8723378" cy="1331581"/>
            <a:chOff x="0" y="0"/>
            <a:chExt cx="8723376" cy="1331579"/>
          </a:xfrm>
        </p:grpSpPr>
        <p:sp>
          <p:nvSpPr>
            <p:cNvPr id="61" name="Shape 61"/>
            <p:cNvSpPr/>
            <p:nvPr/>
          </p:nvSpPr>
          <p:spPr>
            <a:xfrm>
              <a:off x="5843256" y="145222"/>
              <a:ext cx="2880121" cy="714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52" y="0"/>
                  </a:moveTo>
                  <a:lnTo>
                    <a:pt x="20642" y="608"/>
                  </a:lnTo>
                  <a:lnTo>
                    <a:pt x="19716" y="1283"/>
                  </a:lnTo>
                  <a:lnTo>
                    <a:pt x="18774" y="2025"/>
                  </a:lnTo>
                  <a:lnTo>
                    <a:pt x="17800" y="2768"/>
                  </a:lnTo>
                  <a:lnTo>
                    <a:pt x="16811" y="3645"/>
                  </a:lnTo>
                  <a:lnTo>
                    <a:pt x="15789" y="4523"/>
                  </a:lnTo>
                  <a:lnTo>
                    <a:pt x="14751" y="5535"/>
                  </a:lnTo>
                  <a:lnTo>
                    <a:pt x="13682" y="6548"/>
                  </a:lnTo>
                  <a:lnTo>
                    <a:pt x="11750" y="8505"/>
                  </a:lnTo>
                  <a:lnTo>
                    <a:pt x="9866" y="10260"/>
                  </a:lnTo>
                  <a:lnTo>
                    <a:pt x="8062" y="11880"/>
                  </a:lnTo>
                  <a:lnTo>
                    <a:pt x="6322" y="13433"/>
                  </a:lnTo>
                  <a:lnTo>
                    <a:pt x="4662" y="14783"/>
                  </a:lnTo>
                  <a:lnTo>
                    <a:pt x="3049" y="15997"/>
                  </a:lnTo>
                  <a:lnTo>
                    <a:pt x="1501" y="17145"/>
                  </a:lnTo>
                  <a:lnTo>
                    <a:pt x="0" y="18158"/>
                  </a:lnTo>
                  <a:lnTo>
                    <a:pt x="1038" y="18765"/>
                  </a:lnTo>
                  <a:lnTo>
                    <a:pt x="2027" y="19305"/>
                  </a:lnTo>
                  <a:lnTo>
                    <a:pt x="2985" y="19777"/>
                  </a:lnTo>
                  <a:lnTo>
                    <a:pt x="3927" y="20183"/>
                  </a:lnTo>
                  <a:lnTo>
                    <a:pt x="4837" y="20587"/>
                  </a:lnTo>
                  <a:lnTo>
                    <a:pt x="5715" y="20858"/>
                  </a:lnTo>
                  <a:lnTo>
                    <a:pt x="6561" y="21127"/>
                  </a:lnTo>
                  <a:lnTo>
                    <a:pt x="7392" y="21330"/>
                  </a:lnTo>
                  <a:lnTo>
                    <a:pt x="8206" y="21465"/>
                  </a:lnTo>
                  <a:lnTo>
                    <a:pt x="8988" y="21533"/>
                  </a:lnTo>
                  <a:lnTo>
                    <a:pt x="9738" y="21600"/>
                  </a:lnTo>
                  <a:lnTo>
                    <a:pt x="10473" y="21600"/>
                  </a:lnTo>
                  <a:lnTo>
                    <a:pt x="11191" y="21533"/>
                  </a:lnTo>
                  <a:lnTo>
                    <a:pt x="11894" y="21465"/>
                  </a:lnTo>
                  <a:lnTo>
                    <a:pt x="12564" y="21330"/>
                  </a:lnTo>
                  <a:lnTo>
                    <a:pt x="13219" y="21127"/>
                  </a:lnTo>
                  <a:lnTo>
                    <a:pt x="13841" y="20925"/>
                  </a:lnTo>
                  <a:lnTo>
                    <a:pt x="14464" y="20655"/>
                  </a:lnTo>
                  <a:lnTo>
                    <a:pt x="15645" y="19980"/>
                  </a:lnTo>
                  <a:lnTo>
                    <a:pt x="16763" y="19170"/>
                  </a:lnTo>
                  <a:lnTo>
                    <a:pt x="17816" y="18225"/>
                  </a:lnTo>
                  <a:lnTo>
                    <a:pt x="18327" y="17685"/>
                  </a:lnTo>
                  <a:lnTo>
                    <a:pt x="18822" y="17145"/>
                  </a:lnTo>
                  <a:lnTo>
                    <a:pt x="19780" y="15930"/>
                  </a:lnTo>
                  <a:lnTo>
                    <a:pt x="20690" y="14580"/>
                  </a:lnTo>
                  <a:lnTo>
                    <a:pt x="21568" y="13162"/>
                  </a:lnTo>
                  <a:lnTo>
                    <a:pt x="21600" y="13095"/>
                  </a:lnTo>
                  <a:lnTo>
                    <a:pt x="21600" y="0"/>
                  </a:lnTo>
                  <a:lnTo>
                    <a:pt x="21552" y="0"/>
                  </a:lnTo>
                  <a:close/>
                </a:path>
              </a:pathLst>
            </a:custGeom>
            <a:solidFill>
              <a:srgbClr val="C6E7FC">
                <a:alpha val="29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62" name="Shape 62"/>
            <p:cNvSpPr/>
            <p:nvPr/>
          </p:nvSpPr>
          <p:spPr>
            <a:xfrm>
              <a:off x="2410742" y="16756"/>
              <a:ext cx="5551628" cy="851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39"/>
                  </a:moveTo>
                  <a:lnTo>
                    <a:pt x="21128" y="19843"/>
                  </a:lnTo>
                  <a:lnTo>
                    <a:pt x="20639" y="19446"/>
                  </a:lnTo>
                  <a:lnTo>
                    <a:pt x="19621" y="18482"/>
                  </a:lnTo>
                  <a:lnTo>
                    <a:pt x="18544" y="17291"/>
                  </a:lnTo>
                  <a:lnTo>
                    <a:pt x="17409" y="15987"/>
                  </a:lnTo>
                  <a:lnTo>
                    <a:pt x="16208" y="14400"/>
                  </a:lnTo>
                  <a:lnTo>
                    <a:pt x="14941" y="12643"/>
                  </a:lnTo>
                  <a:lnTo>
                    <a:pt x="13608" y="10602"/>
                  </a:lnTo>
                  <a:lnTo>
                    <a:pt x="12200" y="8391"/>
                  </a:lnTo>
                  <a:lnTo>
                    <a:pt x="11645" y="7540"/>
                  </a:lnTo>
                  <a:lnTo>
                    <a:pt x="11106" y="6690"/>
                  </a:lnTo>
                  <a:lnTo>
                    <a:pt x="10063" y="5216"/>
                  </a:lnTo>
                  <a:lnTo>
                    <a:pt x="9558" y="4592"/>
                  </a:lnTo>
                  <a:lnTo>
                    <a:pt x="9069" y="3969"/>
                  </a:lnTo>
                  <a:lnTo>
                    <a:pt x="8589" y="3402"/>
                  </a:lnTo>
                  <a:lnTo>
                    <a:pt x="8117" y="2891"/>
                  </a:lnTo>
                  <a:lnTo>
                    <a:pt x="7661" y="2438"/>
                  </a:lnTo>
                  <a:lnTo>
                    <a:pt x="7206" y="2041"/>
                  </a:lnTo>
                  <a:lnTo>
                    <a:pt x="6344" y="1304"/>
                  </a:lnTo>
                  <a:lnTo>
                    <a:pt x="5524" y="794"/>
                  </a:lnTo>
                  <a:lnTo>
                    <a:pt x="4754" y="397"/>
                  </a:lnTo>
                  <a:lnTo>
                    <a:pt x="4017" y="113"/>
                  </a:lnTo>
                  <a:lnTo>
                    <a:pt x="3321" y="0"/>
                  </a:lnTo>
                  <a:lnTo>
                    <a:pt x="2667" y="0"/>
                  </a:lnTo>
                  <a:lnTo>
                    <a:pt x="2054" y="113"/>
                  </a:lnTo>
                  <a:lnTo>
                    <a:pt x="1483" y="283"/>
                  </a:lnTo>
                  <a:lnTo>
                    <a:pt x="952" y="567"/>
                  </a:lnTo>
                  <a:lnTo>
                    <a:pt x="456" y="907"/>
                  </a:lnTo>
                  <a:lnTo>
                    <a:pt x="0" y="1361"/>
                  </a:lnTo>
                  <a:lnTo>
                    <a:pt x="638" y="1871"/>
                  </a:lnTo>
                  <a:lnTo>
                    <a:pt x="1300" y="2438"/>
                  </a:lnTo>
                  <a:lnTo>
                    <a:pt x="1988" y="3175"/>
                  </a:lnTo>
                  <a:lnTo>
                    <a:pt x="2700" y="3969"/>
                  </a:lnTo>
                  <a:lnTo>
                    <a:pt x="3437" y="4932"/>
                  </a:lnTo>
                  <a:lnTo>
                    <a:pt x="4199" y="5953"/>
                  </a:lnTo>
                  <a:lnTo>
                    <a:pt x="4994" y="7087"/>
                  </a:lnTo>
                  <a:lnTo>
                    <a:pt x="5806" y="8391"/>
                  </a:lnTo>
                  <a:lnTo>
                    <a:pt x="7272" y="10715"/>
                  </a:lnTo>
                  <a:lnTo>
                    <a:pt x="8663" y="12756"/>
                  </a:lnTo>
                  <a:lnTo>
                    <a:pt x="9972" y="14627"/>
                  </a:lnTo>
                  <a:lnTo>
                    <a:pt x="10610" y="15420"/>
                  </a:lnTo>
                  <a:lnTo>
                    <a:pt x="11214" y="16214"/>
                  </a:lnTo>
                  <a:lnTo>
                    <a:pt x="11810" y="16951"/>
                  </a:lnTo>
                  <a:lnTo>
                    <a:pt x="12390" y="17575"/>
                  </a:lnTo>
                  <a:lnTo>
                    <a:pt x="12953" y="18198"/>
                  </a:lnTo>
                  <a:lnTo>
                    <a:pt x="13500" y="18765"/>
                  </a:lnTo>
                  <a:lnTo>
                    <a:pt x="14030" y="19219"/>
                  </a:lnTo>
                  <a:lnTo>
                    <a:pt x="14544" y="19672"/>
                  </a:lnTo>
                  <a:lnTo>
                    <a:pt x="15040" y="20069"/>
                  </a:lnTo>
                  <a:lnTo>
                    <a:pt x="15529" y="20466"/>
                  </a:lnTo>
                  <a:lnTo>
                    <a:pt x="16001" y="20750"/>
                  </a:lnTo>
                  <a:lnTo>
                    <a:pt x="16457" y="20976"/>
                  </a:lnTo>
                  <a:lnTo>
                    <a:pt x="16896" y="21203"/>
                  </a:lnTo>
                  <a:lnTo>
                    <a:pt x="17326" y="21373"/>
                  </a:lnTo>
                  <a:lnTo>
                    <a:pt x="17749" y="21487"/>
                  </a:lnTo>
                  <a:lnTo>
                    <a:pt x="18155" y="21600"/>
                  </a:lnTo>
                  <a:lnTo>
                    <a:pt x="18925" y="21600"/>
                  </a:lnTo>
                  <a:lnTo>
                    <a:pt x="19298" y="21543"/>
                  </a:lnTo>
                  <a:lnTo>
                    <a:pt x="19654" y="21487"/>
                  </a:lnTo>
                  <a:lnTo>
                    <a:pt x="20002" y="21373"/>
                  </a:lnTo>
                  <a:lnTo>
                    <a:pt x="20341" y="21203"/>
                  </a:lnTo>
                  <a:lnTo>
                    <a:pt x="20672" y="20976"/>
                  </a:lnTo>
                  <a:lnTo>
                    <a:pt x="21302" y="20523"/>
                  </a:lnTo>
                  <a:lnTo>
                    <a:pt x="21600" y="20239"/>
                  </a:lnTo>
                  <a:close/>
                </a:path>
              </a:pathLst>
            </a:custGeom>
            <a:solidFill>
              <a:srgbClr val="C6E7FC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63" name="Shape 63"/>
            <p:cNvSpPr/>
            <p:nvPr/>
          </p:nvSpPr>
          <p:spPr>
            <a:xfrm>
              <a:off x="2620418" y="29044"/>
              <a:ext cx="5474995" cy="775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79"/>
                  </a:moveTo>
                  <a:lnTo>
                    <a:pt x="76" y="2054"/>
                  </a:lnTo>
                  <a:lnTo>
                    <a:pt x="302" y="1743"/>
                  </a:lnTo>
                  <a:lnTo>
                    <a:pt x="689" y="1307"/>
                  </a:lnTo>
                  <a:lnTo>
                    <a:pt x="941" y="1058"/>
                  </a:lnTo>
                  <a:lnTo>
                    <a:pt x="1235" y="809"/>
                  </a:lnTo>
                  <a:lnTo>
                    <a:pt x="1562" y="622"/>
                  </a:lnTo>
                  <a:lnTo>
                    <a:pt x="1940" y="436"/>
                  </a:lnTo>
                  <a:lnTo>
                    <a:pt x="2351" y="249"/>
                  </a:lnTo>
                  <a:lnTo>
                    <a:pt x="2813" y="124"/>
                  </a:lnTo>
                  <a:lnTo>
                    <a:pt x="3317" y="62"/>
                  </a:lnTo>
                  <a:lnTo>
                    <a:pt x="3863" y="0"/>
                  </a:lnTo>
                  <a:lnTo>
                    <a:pt x="4451" y="62"/>
                  </a:lnTo>
                  <a:lnTo>
                    <a:pt x="5081" y="187"/>
                  </a:lnTo>
                  <a:lnTo>
                    <a:pt x="5761" y="436"/>
                  </a:lnTo>
                  <a:lnTo>
                    <a:pt x="6483" y="747"/>
                  </a:lnTo>
                  <a:lnTo>
                    <a:pt x="7248" y="1245"/>
                  </a:lnTo>
                  <a:lnTo>
                    <a:pt x="8062" y="1805"/>
                  </a:lnTo>
                  <a:lnTo>
                    <a:pt x="8927" y="2490"/>
                  </a:lnTo>
                  <a:lnTo>
                    <a:pt x="9834" y="3299"/>
                  </a:lnTo>
                  <a:lnTo>
                    <a:pt x="10792" y="4295"/>
                  </a:lnTo>
                  <a:lnTo>
                    <a:pt x="11791" y="5416"/>
                  </a:lnTo>
                  <a:lnTo>
                    <a:pt x="12841" y="6723"/>
                  </a:lnTo>
                  <a:lnTo>
                    <a:pt x="13941" y="8279"/>
                  </a:lnTo>
                  <a:lnTo>
                    <a:pt x="15091" y="9960"/>
                  </a:lnTo>
                  <a:lnTo>
                    <a:pt x="16292" y="11827"/>
                  </a:lnTo>
                  <a:lnTo>
                    <a:pt x="17544" y="13944"/>
                  </a:lnTo>
                  <a:lnTo>
                    <a:pt x="18845" y="16247"/>
                  </a:lnTo>
                  <a:lnTo>
                    <a:pt x="20198" y="18799"/>
                  </a:lnTo>
                  <a:lnTo>
                    <a:pt x="21600" y="21600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64" name="Shape 64"/>
            <p:cNvSpPr/>
            <p:nvPr/>
          </p:nvSpPr>
          <p:spPr>
            <a:xfrm>
              <a:off x="5404746" y="15639"/>
              <a:ext cx="3312245" cy="652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625" y="20712"/>
                  </a:lnTo>
                  <a:lnTo>
                    <a:pt x="2332" y="18419"/>
                  </a:lnTo>
                  <a:lnTo>
                    <a:pt x="3512" y="16866"/>
                  </a:lnTo>
                  <a:lnTo>
                    <a:pt x="4872" y="15164"/>
                  </a:lnTo>
                  <a:lnTo>
                    <a:pt x="6386" y="13315"/>
                  </a:lnTo>
                  <a:lnTo>
                    <a:pt x="8010" y="11318"/>
                  </a:lnTo>
                  <a:lnTo>
                    <a:pt x="9731" y="9395"/>
                  </a:lnTo>
                  <a:lnTo>
                    <a:pt x="11494" y="7471"/>
                  </a:lnTo>
                  <a:lnTo>
                    <a:pt x="13299" y="5696"/>
                  </a:lnTo>
                  <a:lnTo>
                    <a:pt x="15089" y="3995"/>
                  </a:lnTo>
                  <a:lnTo>
                    <a:pt x="15978" y="3255"/>
                  </a:lnTo>
                  <a:lnTo>
                    <a:pt x="16839" y="2515"/>
                  </a:lnTo>
                  <a:lnTo>
                    <a:pt x="17699" y="1923"/>
                  </a:lnTo>
                  <a:lnTo>
                    <a:pt x="18532" y="1332"/>
                  </a:lnTo>
                  <a:lnTo>
                    <a:pt x="19351" y="888"/>
                  </a:lnTo>
                  <a:lnTo>
                    <a:pt x="20129" y="518"/>
                  </a:lnTo>
                  <a:lnTo>
                    <a:pt x="20878" y="222"/>
                  </a:lnTo>
                  <a:lnTo>
                    <a:pt x="21600" y="0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65" name="Shape 65"/>
            <p:cNvSpPr/>
            <p:nvPr/>
          </p:nvSpPr>
          <p:spPr>
            <a:xfrm>
              <a:off x="0" y="-1"/>
              <a:ext cx="8723377" cy="1331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89" y="9278"/>
                  </a:moveTo>
                  <a:lnTo>
                    <a:pt x="21389" y="9821"/>
                  </a:lnTo>
                  <a:lnTo>
                    <a:pt x="21189" y="10329"/>
                  </a:lnTo>
                  <a:lnTo>
                    <a:pt x="20978" y="10800"/>
                  </a:lnTo>
                  <a:lnTo>
                    <a:pt x="20762" y="11235"/>
                  </a:lnTo>
                  <a:lnTo>
                    <a:pt x="20541" y="11670"/>
                  </a:lnTo>
                  <a:lnTo>
                    <a:pt x="20309" y="12068"/>
                  </a:lnTo>
                  <a:lnTo>
                    <a:pt x="20071" y="12395"/>
                  </a:lnTo>
                  <a:lnTo>
                    <a:pt x="19824" y="12721"/>
                  </a:lnTo>
                  <a:lnTo>
                    <a:pt x="19565" y="13011"/>
                  </a:lnTo>
                  <a:lnTo>
                    <a:pt x="19297" y="13228"/>
                  </a:lnTo>
                  <a:lnTo>
                    <a:pt x="19017" y="13446"/>
                  </a:lnTo>
                  <a:lnTo>
                    <a:pt x="18727" y="13591"/>
                  </a:lnTo>
                  <a:lnTo>
                    <a:pt x="18427" y="13736"/>
                  </a:lnTo>
                  <a:lnTo>
                    <a:pt x="18111" y="13808"/>
                  </a:lnTo>
                  <a:lnTo>
                    <a:pt x="17784" y="13808"/>
                  </a:lnTo>
                  <a:lnTo>
                    <a:pt x="17441" y="13772"/>
                  </a:lnTo>
                  <a:lnTo>
                    <a:pt x="17083" y="13699"/>
                  </a:lnTo>
                  <a:lnTo>
                    <a:pt x="16714" y="13591"/>
                  </a:lnTo>
                  <a:lnTo>
                    <a:pt x="16329" y="13409"/>
                  </a:lnTo>
                  <a:lnTo>
                    <a:pt x="15923" y="13156"/>
                  </a:lnTo>
                  <a:lnTo>
                    <a:pt x="15502" y="12866"/>
                  </a:lnTo>
                  <a:lnTo>
                    <a:pt x="15064" y="12503"/>
                  </a:lnTo>
                  <a:lnTo>
                    <a:pt x="14611" y="12105"/>
                  </a:lnTo>
                  <a:lnTo>
                    <a:pt x="14136" y="11634"/>
                  </a:lnTo>
                  <a:lnTo>
                    <a:pt x="13641" y="11090"/>
                  </a:lnTo>
                  <a:lnTo>
                    <a:pt x="13130" y="10474"/>
                  </a:lnTo>
                  <a:lnTo>
                    <a:pt x="12592" y="9785"/>
                  </a:lnTo>
                  <a:lnTo>
                    <a:pt x="12039" y="9060"/>
                  </a:lnTo>
                  <a:lnTo>
                    <a:pt x="11459" y="8227"/>
                  </a:lnTo>
                  <a:lnTo>
                    <a:pt x="10863" y="7357"/>
                  </a:lnTo>
                  <a:lnTo>
                    <a:pt x="10241" y="6415"/>
                  </a:lnTo>
                  <a:lnTo>
                    <a:pt x="9593" y="5364"/>
                  </a:lnTo>
                  <a:lnTo>
                    <a:pt x="8950" y="4349"/>
                  </a:lnTo>
                  <a:lnTo>
                    <a:pt x="8328" y="3479"/>
                  </a:lnTo>
                  <a:lnTo>
                    <a:pt x="7732" y="2682"/>
                  </a:lnTo>
                  <a:lnTo>
                    <a:pt x="7163" y="2030"/>
                  </a:lnTo>
                  <a:lnTo>
                    <a:pt x="6620" y="1486"/>
                  </a:lnTo>
                  <a:lnTo>
                    <a:pt x="6098" y="1015"/>
                  </a:lnTo>
                  <a:lnTo>
                    <a:pt x="5603" y="652"/>
                  </a:lnTo>
                  <a:lnTo>
                    <a:pt x="5134" y="362"/>
                  </a:lnTo>
                  <a:lnTo>
                    <a:pt x="4681" y="181"/>
                  </a:lnTo>
                  <a:lnTo>
                    <a:pt x="4259" y="36"/>
                  </a:lnTo>
                  <a:lnTo>
                    <a:pt x="3853" y="0"/>
                  </a:lnTo>
                  <a:lnTo>
                    <a:pt x="3473" y="0"/>
                  </a:lnTo>
                  <a:lnTo>
                    <a:pt x="3115" y="72"/>
                  </a:lnTo>
                  <a:lnTo>
                    <a:pt x="2778" y="181"/>
                  </a:lnTo>
                  <a:lnTo>
                    <a:pt x="2461" y="362"/>
                  </a:lnTo>
                  <a:lnTo>
                    <a:pt x="2166" y="544"/>
                  </a:lnTo>
                  <a:lnTo>
                    <a:pt x="1887" y="797"/>
                  </a:lnTo>
                  <a:lnTo>
                    <a:pt x="1634" y="1051"/>
                  </a:lnTo>
                  <a:lnTo>
                    <a:pt x="1397" y="1341"/>
                  </a:lnTo>
                  <a:lnTo>
                    <a:pt x="1186" y="1667"/>
                  </a:lnTo>
                  <a:lnTo>
                    <a:pt x="986" y="1957"/>
                  </a:lnTo>
                  <a:lnTo>
                    <a:pt x="812" y="2283"/>
                  </a:lnTo>
                  <a:lnTo>
                    <a:pt x="654" y="2609"/>
                  </a:lnTo>
                  <a:lnTo>
                    <a:pt x="511" y="2899"/>
                  </a:lnTo>
                  <a:lnTo>
                    <a:pt x="390" y="3189"/>
                  </a:lnTo>
                  <a:lnTo>
                    <a:pt x="127" y="3914"/>
                  </a:lnTo>
                  <a:lnTo>
                    <a:pt x="0" y="4349"/>
                  </a:lnTo>
                  <a:lnTo>
                    <a:pt x="0" y="21600"/>
                  </a:lnTo>
                  <a:lnTo>
                    <a:pt x="21589" y="21600"/>
                  </a:lnTo>
                  <a:lnTo>
                    <a:pt x="21600" y="21491"/>
                  </a:lnTo>
                  <a:lnTo>
                    <a:pt x="21600" y="9242"/>
                  </a:lnTo>
                  <a:lnTo>
                    <a:pt x="21589" y="9278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67" name="Shape 67"/>
          <p:cNvSpPr>
            <a:spLocks noGrp="1"/>
          </p:cNvSpPr>
          <p:nvPr>
            <p:ph type="title"/>
          </p:nvPr>
        </p:nvSpPr>
        <p:spPr>
          <a:xfrm>
            <a:off x="914400" y="571500"/>
            <a:ext cx="3352800" cy="2967228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32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32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Başlık Metni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 -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/>
        </p:nvSpPr>
        <p:spPr>
          <a:xfrm>
            <a:off x="228600" y="228600"/>
            <a:ext cx="8695944" cy="6035041"/>
          </a:xfrm>
          <a:prstGeom prst="roundRect">
            <a:avLst>
              <a:gd name="adj" fmla="val 1272"/>
            </a:avLst>
          </a:prstGeom>
          <a:gradFill>
            <a:gsLst>
              <a:gs pos="0">
                <a:srgbClr val="0293E0"/>
              </a:gs>
              <a:gs pos="10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grpSp>
        <p:nvGrpSpPr>
          <p:cNvPr id="75" name="Group 75"/>
          <p:cNvGrpSpPr/>
          <p:nvPr/>
        </p:nvGrpSpPr>
        <p:grpSpPr>
          <a:xfrm>
            <a:off x="211665" y="5353963"/>
            <a:ext cx="8723378" cy="1331581"/>
            <a:chOff x="0" y="0"/>
            <a:chExt cx="8723376" cy="1331579"/>
          </a:xfrm>
        </p:grpSpPr>
        <p:sp>
          <p:nvSpPr>
            <p:cNvPr id="70" name="Shape 70"/>
            <p:cNvSpPr/>
            <p:nvPr/>
          </p:nvSpPr>
          <p:spPr>
            <a:xfrm>
              <a:off x="5843256" y="145222"/>
              <a:ext cx="2880121" cy="714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52" y="0"/>
                  </a:moveTo>
                  <a:lnTo>
                    <a:pt x="20642" y="608"/>
                  </a:lnTo>
                  <a:lnTo>
                    <a:pt x="19716" y="1283"/>
                  </a:lnTo>
                  <a:lnTo>
                    <a:pt x="18774" y="2025"/>
                  </a:lnTo>
                  <a:lnTo>
                    <a:pt x="17800" y="2768"/>
                  </a:lnTo>
                  <a:lnTo>
                    <a:pt x="16811" y="3645"/>
                  </a:lnTo>
                  <a:lnTo>
                    <a:pt x="15789" y="4523"/>
                  </a:lnTo>
                  <a:lnTo>
                    <a:pt x="14751" y="5535"/>
                  </a:lnTo>
                  <a:lnTo>
                    <a:pt x="13682" y="6548"/>
                  </a:lnTo>
                  <a:lnTo>
                    <a:pt x="11750" y="8505"/>
                  </a:lnTo>
                  <a:lnTo>
                    <a:pt x="9866" y="10260"/>
                  </a:lnTo>
                  <a:lnTo>
                    <a:pt x="8062" y="11880"/>
                  </a:lnTo>
                  <a:lnTo>
                    <a:pt x="6322" y="13433"/>
                  </a:lnTo>
                  <a:lnTo>
                    <a:pt x="4662" y="14783"/>
                  </a:lnTo>
                  <a:lnTo>
                    <a:pt x="3049" y="15997"/>
                  </a:lnTo>
                  <a:lnTo>
                    <a:pt x="1501" y="17145"/>
                  </a:lnTo>
                  <a:lnTo>
                    <a:pt x="0" y="18158"/>
                  </a:lnTo>
                  <a:lnTo>
                    <a:pt x="1038" y="18765"/>
                  </a:lnTo>
                  <a:lnTo>
                    <a:pt x="2027" y="19305"/>
                  </a:lnTo>
                  <a:lnTo>
                    <a:pt x="2985" y="19777"/>
                  </a:lnTo>
                  <a:lnTo>
                    <a:pt x="3927" y="20183"/>
                  </a:lnTo>
                  <a:lnTo>
                    <a:pt x="4837" y="20587"/>
                  </a:lnTo>
                  <a:lnTo>
                    <a:pt x="5715" y="20858"/>
                  </a:lnTo>
                  <a:lnTo>
                    <a:pt x="6561" y="21127"/>
                  </a:lnTo>
                  <a:lnTo>
                    <a:pt x="7392" y="21330"/>
                  </a:lnTo>
                  <a:lnTo>
                    <a:pt x="8206" y="21465"/>
                  </a:lnTo>
                  <a:lnTo>
                    <a:pt x="8988" y="21533"/>
                  </a:lnTo>
                  <a:lnTo>
                    <a:pt x="9738" y="21600"/>
                  </a:lnTo>
                  <a:lnTo>
                    <a:pt x="10473" y="21600"/>
                  </a:lnTo>
                  <a:lnTo>
                    <a:pt x="11191" y="21533"/>
                  </a:lnTo>
                  <a:lnTo>
                    <a:pt x="11894" y="21465"/>
                  </a:lnTo>
                  <a:lnTo>
                    <a:pt x="12564" y="21330"/>
                  </a:lnTo>
                  <a:lnTo>
                    <a:pt x="13219" y="21127"/>
                  </a:lnTo>
                  <a:lnTo>
                    <a:pt x="13841" y="20925"/>
                  </a:lnTo>
                  <a:lnTo>
                    <a:pt x="14464" y="20655"/>
                  </a:lnTo>
                  <a:lnTo>
                    <a:pt x="15645" y="19980"/>
                  </a:lnTo>
                  <a:lnTo>
                    <a:pt x="16763" y="19170"/>
                  </a:lnTo>
                  <a:lnTo>
                    <a:pt x="17816" y="18225"/>
                  </a:lnTo>
                  <a:lnTo>
                    <a:pt x="18327" y="17685"/>
                  </a:lnTo>
                  <a:lnTo>
                    <a:pt x="18822" y="17145"/>
                  </a:lnTo>
                  <a:lnTo>
                    <a:pt x="19780" y="15930"/>
                  </a:lnTo>
                  <a:lnTo>
                    <a:pt x="20690" y="14580"/>
                  </a:lnTo>
                  <a:lnTo>
                    <a:pt x="21568" y="13162"/>
                  </a:lnTo>
                  <a:lnTo>
                    <a:pt x="21600" y="13095"/>
                  </a:lnTo>
                  <a:lnTo>
                    <a:pt x="21600" y="0"/>
                  </a:lnTo>
                  <a:lnTo>
                    <a:pt x="21552" y="0"/>
                  </a:lnTo>
                  <a:close/>
                </a:path>
              </a:pathLst>
            </a:custGeom>
            <a:solidFill>
              <a:srgbClr val="C6E7FC">
                <a:alpha val="29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71" name="Shape 71"/>
            <p:cNvSpPr/>
            <p:nvPr/>
          </p:nvSpPr>
          <p:spPr>
            <a:xfrm>
              <a:off x="2410742" y="16756"/>
              <a:ext cx="5551628" cy="851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39"/>
                  </a:moveTo>
                  <a:lnTo>
                    <a:pt x="21128" y="19843"/>
                  </a:lnTo>
                  <a:lnTo>
                    <a:pt x="20639" y="19446"/>
                  </a:lnTo>
                  <a:lnTo>
                    <a:pt x="19621" y="18482"/>
                  </a:lnTo>
                  <a:lnTo>
                    <a:pt x="18544" y="17291"/>
                  </a:lnTo>
                  <a:lnTo>
                    <a:pt x="17409" y="15987"/>
                  </a:lnTo>
                  <a:lnTo>
                    <a:pt x="16208" y="14400"/>
                  </a:lnTo>
                  <a:lnTo>
                    <a:pt x="14941" y="12643"/>
                  </a:lnTo>
                  <a:lnTo>
                    <a:pt x="13608" y="10602"/>
                  </a:lnTo>
                  <a:lnTo>
                    <a:pt x="12200" y="8391"/>
                  </a:lnTo>
                  <a:lnTo>
                    <a:pt x="11645" y="7540"/>
                  </a:lnTo>
                  <a:lnTo>
                    <a:pt x="11106" y="6690"/>
                  </a:lnTo>
                  <a:lnTo>
                    <a:pt x="10063" y="5216"/>
                  </a:lnTo>
                  <a:lnTo>
                    <a:pt x="9558" y="4592"/>
                  </a:lnTo>
                  <a:lnTo>
                    <a:pt x="9069" y="3969"/>
                  </a:lnTo>
                  <a:lnTo>
                    <a:pt x="8589" y="3402"/>
                  </a:lnTo>
                  <a:lnTo>
                    <a:pt x="8117" y="2891"/>
                  </a:lnTo>
                  <a:lnTo>
                    <a:pt x="7661" y="2438"/>
                  </a:lnTo>
                  <a:lnTo>
                    <a:pt x="7206" y="2041"/>
                  </a:lnTo>
                  <a:lnTo>
                    <a:pt x="6344" y="1304"/>
                  </a:lnTo>
                  <a:lnTo>
                    <a:pt x="5524" y="794"/>
                  </a:lnTo>
                  <a:lnTo>
                    <a:pt x="4754" y="397"/>
                  </a:lnTo>
                  <a:lnTo>
                    <a:pt x="4017" y="113"/>
                  </a:lnTo>
                  <a:lnTo>
                    <a:pt x="3321" y="0"/>
                  </a:lnTo>
                  <a:lnTo>
                    <a:pt x="2667" y="0"/>
                  </a:lnTo>
                  <a:lnTo>
                    <a:pt x="2054" y="113"/>
                  </a:lnTo>
                  <a:lnTo>
                    <a:pt x="1483" y="283"/>
                  </a:lnTo>
                  <a:lnTo>
                    <a:pt x="952" y="567"/>
                  </a:lnTo>
                  <a:lnTo>
                    <a:pt x="456" y="907"/>
                  </a:lnTo>
                  <a:lnTo>
                    <a:pt x="0" y="1361"/>
                  </a:lnTo>
                  <a:lnTo>
                    <a:pt x="638" y="1871"/>
                  </a:lnTo>
                  <a:lnTo>
                    <a:pt x="1300" y="2438"/>
                  </a:lnTo>
                  <a:lnTo>
                    <a:pt x="1988" y="3175"/>
                  </a:lnTo>
                  <a:lnTo>
                    <a:pt x="2700" y="3969"/>
                  </a:lnTo>
                  <a:lnTo>
                    <a:pt x="3437" y="4932"/>
                  </a:lnTo>
                  <a:lnTo>
                    <a:pt x="4199" y="5953"/>
                  </a:lnTo>
                  <a:lnTo>
                    <a:pt x="4994" y="7087"/>
                  </a:lnTo>
                  <a:lnTo>
                    <a:pt x="5806" y="8391"/>
                  </a:lnTo>
                  <a:lnTo>
                    <a:pt x="7272" y="10715"/>
                  </a:lnTo>
                  <a:lnTo>
                    <a:pt x="8663" y="12756"/>
                  </a:lnTo>
                  <a:lnTo>
                    <a:pt x="9972" y="14627"/>
                  </a:lnTo>
                  <a:lnTo>
                    <a:pt x="10610" y="15420"/>
                  </a:lnTo>
                  <a:lnTo>
                    <a:pt x="11214" y="16214"/>
                  </a:lnTo>
                  <a:lnTo>
                    <a:pt x="11810" y="16951"/>
                  </a:lnTo>
                  <a:lnTo>
                    <a:pt x="12390" y="17575"/>
                  </a:lnTo>
                  <a:lnTo>
                    <a:pt x="12953" y="18198"/>
                  </a:lnTo>
                  <a:lnTo>
                    <a:pt x="13500" y="18765"/>
                  </a:lnTo>
                  <a:lnTo>
                    <a:pt x="14030" y="19219"/>
                  </a:lnTo>
                  <a:lnTo>
                    <a:pt x="14544" y="19672"/>
                  </a:lnTo>
                  <a:lnTo>
                    <a:pt x="15040" y="20069"/>
                  </a:lnTo>
                  <a:lnTo>
                    <a:pt x="15529" y="20466"/>
                  </a:lnTo>
                  <a:lnTo>
                    <a:pt x="16001" y="20750"/>
                  </a:lnTo>
                  <a:lnTo>
                    <a:pt x="16457" y="20976"/>
                  </a:lnTo>
                  <a:lnTo>
                    <a:pt x="16896" y="21203"/>
                  </a:lnTo>
                  <a:lnTo>
                    <a:pt x="17326" y="21373"/>
                  </a:lnTo>
                  <a:lnTo>
                    <a:pt x="17749" y="21487"/>
                  </a:lnTo>
                  <a:lnTo>
                    <a:pt x="18155" y="21600"/>
                  </a:lnTo>
                  <a:lnTo>
                    <a:pt x="18925" y="21600"/>
                  </a:lnTo>
                  <a:lnTo>
                    <a:pt x="19298" y="21543"/>
                  </a:lnTo>
                  <a:lnTo>
                    <a:pt x="19654" y="21487"/>
                  </a:lnTo>
                  <a:lnTo>
                    <a:pt x="20002" y="21373"/>
                  </a:lnTo>
                  <a:lnTo>
                    <a:pt x="20341" y="21203"/>
                  </a:lnTo>
                  <a:lnTo>
                    <a:pt x="20672" y="20976"/>
                  </a:lnTo>
                  <a:lnTo>
                    <a:pt x="21302" y="20523"/>
                  </a:lnTo>
                  <a:lnTo>
                    <a:pt x="21600" y="20239"/>
                  </a:lnTo>
                  <a:close/>
                </a:path>
              </a:pathLst>
            </a:custGeom>
            <a:solidFill>
              <a:srgbClr val="C6E7FC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72" name="Shape 72"/>
            <p:cNvSpPr/>
            <p:nvPr/>
          </p:nvSpPr>
          <p:spPr>
            <a:xfrm>
              <a:off x="2620418" y="29044"/>
              <a:ext cx="5474995" cy="775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79"/>
                  </a:moveTo>
                  <a:lnTo>
                    <a:pt x="76" y="2054"/>
                  </a:lnTo>
                  <a:lnTo>
                    <a:pt x="302" y="1743"/>
                  </a:lnTo>
                  <a:lnTo>
                    <a:pt x="689" y="1307"/>
                  </a:lnTo>
                  <a:lnTo>
                    <a:pt x="941" y="1058"/>
                  </a:lnTo>
                  <a:lnTo>
                    <a:pt x="1235" y="809"/>
                  </a:lnTo>
                  <a:lnTo>
                    <a:pt x="1562" y="622"/>
                  </a:lnTo>
                  <a:lnTo>
                    <a:pt x="1940" y="436"/>
                  </a:lnTo>
                  <a:lnTo>
                    <a:pt x="2351" y="249"/>
                  </a:lnTo>
                  <a:lnTo>
                    <a:pt x="2813" y="124"/>
                  </a:lnTo>
                  <a:lnTo>
                    <a:pt x="3317" y="62"/>
                  </a:lnTo>
                  <a:lnTo>
                    <a:pt x="3863" y="0"/>
                  </a:lnTo>
                  <a:lnTo>
                    <a:pt x="4451" y="62"/>
                  </a:lnTo>
                  <a:lnTo>
                    <a:pt x="5081" y="187"/>
                  </a:lnTo>
                  <a:lnTo>
                    <a:pt x="5761" y="436"/>
                  </a:lnTo>
                  <a:lnTo>
                    <a:pt x="6483" y="747"/>
                  </a:lnTo>
                  <a:lnTo>
                    <a:pt x="7248" y="1245"/>
                  </a:lnTo>
                  <a:lnTo>
                    <a:pt x="8062" y="1805"/>
                  </a:lnTo>
                  <a:lnTo>
                    <a:pt x="8927" y="2490"/>
                  </a:lnTo>
                  <a:lnTo>
                    <a:pt x="9834" y="3299"/>
                  </a:lnTo>
                  <a:lnTo>
                    <a:pt x="10792" y="4295"/>
                  </a:lnTo>
                  <a:lnTo>
                    <a:pt x="11791" y="5416"/>
                  </a:lnTo>
                  <a:lnTo>
                    <a:pt x="12841" y="6723"/>
                  </a:lnTo>
                  <a:lnTo>
                    <a:pt x="13941" y="8279"/>
                  </a:lnTo>
                  <a:lnTo>
                    <a:pt x="15091" y="9960"/>
                  </a:lnTo>
                  <a:lnTo>
                    <a:pt x="16292" y="11827"/>
                  </a:lnTo>
                  <a:lnTo>
                    <a:pt x="17544" y="13944"/>
                  </a:lnTo>
                  <a:lnTo>
                    <a:pt x="18845" y="16247"/>
                  </a:lnTo>
                  <a:lnTo>
                    <a:pt x="20198" y="18799"/>
                  </a:lnTo>
                  <a:lnTo>
                    <a:pt x="21600" y="21600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73" name="Shape 73"/>
            <p:cNvSpPr/>
            <p:nvPr/>
          </p:nvSpPr>
          <p:spPr>
            <a:xfrm>
              <a:off x="5404746" y="15639"/>
              <a:ext cx="3312245" cy="652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625" y="20712"/>
                  </a:lnTo>
                  <a:lnTo>
                    <a:pt x="2332" y="18419"/>
                  </a:lnTo>
                  <a:lnTo>
                    <a:pt x="3512" y="16866"/>
                  </a:lnTo>
                  <a:lnTo>
                    <a:pt x="4872" y="15164"/>
                  </a:lnTo>
                  <a:lnTo>
                    <a:pt x="6386" y="13315"/>
                  </a:lnTo>
                  <a:lnTo>
                    <a:pt x="8010" y="11318"/>
                  </a:lnTo>
                  <a:lnTo>
                    <a:pt x="9731" y="9395"/>
                  </a:lnTo>
                  <a:lnTo>
                    <a:pt x="11494" y="7471"/>
                  </a:lnTo>
                  <a:lnTo>
                    <a:pt x="13299" y="5696"/>
                  </a:lnTo>
                  <a:lnTo>
                    <a:pt x="15089" y="3995"/>
                  </a:lnTo>
                  <a:lnTo>
                    <a:pt x="15978" y="3255"/>
                  </a:lnTo>
                  <a:lnTo>
                    <a:pt x="16839" y="2515"/>
                  </a:lnTo>
                  <a:lnTo>
                    <a:pt x="17699" y="1923"/>
                  </a:lnTo>
                  <a:lnTo>
                    <a:pt x="18532" y="1332"/>
                  </a:lnTo>
                  <a:lnTo>
                    <a:pt x="19351" y="888"/>
                  </a:lnTo>
                  <a:lnTo>
                    <a:pt x="20129" y="518"/>
                  </a:lnTo>
                  <a:lnTo>
                    <a:pt x="20878" y="222"/>
                  </a:lnTo>
                  <a:lnTo>
                    <a:pt x="21600" y="0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74" name="Shape 74"/>
            <p:cNvSpPr/>
            <p:nvPr/>
          </p:nvSpPr>
          <p:spPr>
            <a:xfrm>
              <a:off x="0" y="-1"/>
              <a:ext cx="8723377" cy="1331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89" y="9278"/>
                  </a:moveTo>
                  <a:lnTo>
                    <a:pt x="21389" y="9821"/>
                  </a:lnTo>
                  <a:lnTo>
                    <a:pt x="21189" y="10329"/>
                  </a:lnTo>
                  <a:lnTo>
                    <a:pt x="20978" y="10800"/>
                  </a:lnTo>
                  <a:lnTo>
                    <a:pt x="20762" y="11235"/>
                  </a:lnTo>
                  <a:lnTo>
                    <a:pt x="20541" y="11670"/>
                  </a:lnTo>
                  <a:lnTo>
                    <a:pt x="20309" y="12068"/>
                  </a:lnTo>
                  <a:lnTo>
                    <a:pt x="20071" y="12395"/>
                  </a:lnTo>
                  <a:lnTo>
                    <a:pt x="19824" y="12721"/>
                  </a:lnTo>
                  <a:lnTo>
                    <a:pt x="19565" y="13011"/>
                  </a:lnTo>
                  <a:lnTo>
                    <a:pt x="19297" y="13228"/>
                  </a:lnTo>
                  <a:lnTo>
                    <a:pt x="19017" y="13446"/>
                  </a:lnTo>
                  <a:lnTo>
                    <a:pt x="18727" y="13591"/>
                  </a:lnTo>
                  <a:lnTo>
                    <a:pt x="18427" y="13736"/>
                  </a:lnTo>
                  <a:lnTo>
                    <a:pt x="18111" y="13808"/>
                  </a:lnTo>
                  <a:lnTo>
                    <a:pt x="17784" y="13808"/>
                  </a:lnTo>
                  <a:lnTo>
                    <a:pt x="17441" y="13772"/>
                  </a:lnTo>
                  <a:lnTo>
                    <a:pt x="17083" y="13699"/>
                  </a:lnTo>
                  <a:lnTo>
                    <a:pt x="16714" y="13591"/>
                  </a:lnTo>
                  <a:lnTo>
                    <a:pt x="16329" y="13409"/>
                  </a:lnTo>
                  <a:lnTo>
                    <a:pt x="15923" y="13156"/>
                  </a:lnTo>
                  <a:lnTo>
                    <a:pt x="15502" y="12866"/>
                  </a:lnTo>
                  <a:lnTo>
                    <a:pt x="15064" y="12503"/>
                  </a:lnTo>
                  <a:lnTo>
                    <a:pt x="14611" y="12105"/>
                  </a:lnTo>
                  <a:lnTo>
                    <a:pt x="14136" y="11634"/>
                  </a:lnTo>
                  <a:lnTo>
                    <a:pt x="13641" y="11090"/>
                  </a:lnTo>
                  <a:lnTo>
                    <a:pt x="13130" y="10474"/>
                  </a:lnTo>
                  <a:lnTo>
                    <a:pt x="12592" y="9785"/>
                  </a:lnTo>
                  <a:lnTo>
                    <a:pt x="12039" y="9060"/>
                  </a:lnTo>
                  <a:lnTo>
                    <a:pt x="11459" y="8227"/>
                  </a:lnTo>
                  <a:lnTo>
                    <a:pt x="10863" y="7357"/>
                  </a:lnTo>
                  <a:lnTo>
                    <a:pt x="10241" y="6415"/>
                  </a:lnTo>
                  <a:lnTo>
                    <a:pt x="9593" y="5364"/>
                  </a:lnTo>
                  <a:lnTo>
                    <a:pt x="8950" y="4349"/>
                  </a:lnTo>
                  <a:lnTo>
                    <a:pt x="8328" y="3479"/>
                  </a:lnTo>
                  <a:lnTo>
                    <a:pt x="7732" y="2682"/>
                  </a:lnTo>
                  <a:lnTo>
                    <a:pt x="7163" y="2030"/>
                  </a:lnTo>
                  <a:lnTo>
                    <a:pt x="6620" y="1486"/>
                  </a:lnTo>
                  <a:lnTo>
                    <a:pt x="6098" y="1015"/>
                  </a:lnTo>
                  <a:lnTo>
                    <a:pt x="5603" y="652"/>
                  </a:lnTo>
                  <a:lnTo>
                    <a:pt x="5134" y="362"/>
                  </a:lnTo>
                  <a:lnTo>
                    <a:pt x="4681" y="181"/>
                  </a:lnTo>
                  <a:lnTo>
                    <a:pt x="4259" y="36"/>
                  </a:lnTo>
                  <a:lnTo>
                    <a:pt x="3853" y="0"/>
                  </a:lnTo>
                  <a:lnTo>
                    <a:pt x="3473" y="0"/>
                  </a:lnTo>
                  <a:lnTo>
                    <a:pt x="3115" y="72"/>
                  </a:lnTo>
                  <a:lnTo>
                    <a:pt x="2778" y="181"/>
                  </a:lnTo>
                  <a:lnTo>
                    <a:pt x="2461" y="362"/>
                  </a:lnTo>
                  <a:lnTo>
                    <a:pt x="2166" y="544"/>
                  </a:lnTo>
                  <a:lnTo>
                    <a:pt x="1887" y="797"/>
                  </a:lnTo>
                  <a:lnTo>
                    <a:pt x="1634" y="1051"/>
                  </a:lnTo>
                  <a:lnTo>
                    <a:pt x="1397" y="1341"/>
                  </a:lnTo>
                  <a:lnTo>
                    <a:pt x="1186" y="1667"/>
                  </a:lnTo>
                  <a:lnTo>
                    <a:pt x="986" y="1957"/>
                  </a:lnTo>
                  <a:lnTo>
                    <a:pt x="812" y="2283"/>
                  </a:lnTo>
                  <a:lnTo>
                    <a:pt x="654" y="2609"/>
                  </a:lnTo>
                  <a:lnTo>
                    <a:pt x="511" y="2899"/>
                  </a:lnTo>
                  <a:lnTo>
                    <a:pt x="390" y="3189"/>
                  </a:lnTo>
                  <a:lnTo>
                    <a:pt x="127" y="3914"/>
                  </a:lnTo>
                  <a:lnTo>
                    <a:pt x="0" y="4349"/>
                  </a:lnTo>
                  <a:lnTo>
                    <a:pt x="0" y="21600"/>
                  </a:lnTo>
                  <a:lnTo>
                    <a:pt x="21589" y="21600"/>
                  </a:lnTo>
                  <a:lnTo>
                    <a:pt x="21600" y="21491"/>
                  </a:lnTo>
                  <a:lnTo>
                    <a:pt x="21600" y="9242"/>
                  </a:lnTo>
                  <a:lnTo>
                    <a:pt x="21589" y="9278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76" name="Shape 76"/>
          <p:cNvSpPr>
            <a:spLocks noGrp="1"/>
          </p:cNvSpPr>
          <p:nvPr>
            <p:ph type="title"/>
          </p:nvPr>
        </p:nvSpPr>
        <p:spPr>
          <a:xfrm>
            <a:off x="4874154" y="0"/>
            <a:ext cx="3812646" cy="2768601"/>
          </a:xfrm>
          <a:prstGeom prst="rect">
            <a:avLst/>
          </a:prstGeom>
        </p:spPr>
        <p:txBody>
          <a:bodyPr anchor="b"/>
          <a:lstStyle>
            <a:lvl1pPr algn="l"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Başlık Metni</a:t>
            </a:r>
          </a:p>
        </p:txBody>
      </p:sp>
      <p:sp>
        <p:nvSpPr>
          <p:cNvPr id="77" name="Shape 77"/>
          <p:cNvSpPr>
            <a:spLocks noGrp="1"/>
          </p:cNvSpPr>
          <p:nvPr>
            <p:ph type="body" idx="1"/>
          </p:nvPr>
        </p:nvSpPr>
        <p:spPr>
          <a:xfrm>
            <a:off x="4868333" y="2785533"/>
            <a:ext cx="3818467" cy="4072467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400"/>
              </a:spcBef>
              <a:buClrTx/>
              <a:buSzTx/>
              <a:buFontTx/>
              <a:buNone/>
              <a:defRPr sz="1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  <a:lvl2pPr marL="0" indent="457200">
              <a:spcBef>
                <a:spcPts val="400"/>
              </a:spcBef>
              <a:buClrTx/>
              <a:buSzTx/>
              <a:buFontTx/>
              <a:buNone/>
              <a:defRPr sz="1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2pPr>
            <a:lvl3pPr marL="0" indent="914400">
              <a:spcBef>
                <a:spcPts val="400"/>
              </a:spcBef>
              <a:buClrTx/>
              <a:buSzTx/>
              <a:buFontTx/>
              <a:buNone/>
              <a:defRPr sz="1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3pPr>
            <a:lvl4pPr marL="0" indent="1371600">
              <a:spcBef>
                <a:spcPts val="400"/>
              </a:spcBef>
              <a:buClrTx/>
              <a:buSzTx/>
              <a:buFontTx/>
              <a:buNone/>
              <a:defRPr sz="1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4pPr>
            <a:lvl5pPr marL="0" indent="1828800">
              <a:spcBef>
                <a:spcPts val="400"/>
              </a:spcBef>
              <a:buClrTx/>
              <a:buSzTx/>
              <a:buFontTx/>
              <a:buNone/>
              <a:defRPr sz="1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5pPr>
          </a:lstStyle>
          <a:p>
            <a:pPr lvl="0">
              <a:defRPr>
                <a:solidFill>
                  <a:srgbClr val="000000"/>
                </a:solidFill>
                <a:uFillTx/>
              </a:defRPr>
            </a:pPr>
            <a:r>
              <a: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Gövde Düzeyi Bir</a:t>
            </a:r>
          </a:p>
          <a:p>
            <a:pPr lvl="1">
              <a:defRPr>
                <a:solidFill>
                  <a:srgbClr val="000000"/>
                </a:solidFill>
                <a:uFillTx/>
              </a:defRPr>
            </a:pPr>
            <a:r>
              <a: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Gövde Düzeyi İki</a:t>
            </a:r>
          </a:p>
          <a:p>
            <a:pPr lvl="2">
              <a:defRPr>
                <a:solidFill>
                  <a:srgbClr val="000000"/>
                </a:solidFill>
                <a:uFillTx/>
              </a:defRPr>
            </a:pPr>
            <a:r>
              <a: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Gövde Düzeyi Üç</a:t>
            </a:r>
          </a:p>
          <a:p>
            <a:pPr lvl="3">
              <a:defRPr>
                <a:solidFill>
                  <a:srgbClr val="000000"/>
                </a:solidFill>
                <a:uFillTx/>
              </a:defRPr>
            </a:pPr>
            <a:r>
              <a: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Gövde Düzeyi Dört</a:t>
            </a:r>
          </a:p>
          <a:p>
            <a:pPr lvl="4">
              <a:defRPr>
                <a:solidFill>
                  <a:srgbClr val="000000"/>
                </a:solidFill>
                <a:uFillTx/>
              </a:defRPr>
            </a:pPr>
            <a:r>
              <a: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Gövde Düzeyi Beş</a:t>
            </a:r>
          </a:p>
        </p:txBody>
      </p:sp>
      <p:sp>
        <p:nvSpPr>
          <p:cNvPr id="78" name="Shape 7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rgbClr val="0293E0"/>
              </a:gs>
              <a:gs pos="9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grpSp>
        <p:nvGrpSpPr>
          <p:cNvPr id="8" name="Group 8"/>
          <p:cNvGrpSpPr/>
          <p:nvPr/>
        </p:nvGrpSpPr>
        <p:grpSpPr>
          <a:xfrm>
            <a:off x="211665" y="1679429"/>
            <a:ext cx="8723378" cy="1329874"/>
            <a:chOff x="0" y="0"/>
            <a:chExt cx="8723376" cy="1329873"/>
          </a:xfrm>
        </p:grpSpPr>
        <p:sp>
          <p:nvSpPr>
            <p:cNvPr id="3" name="Shape 3"/>
            <p:cNvSpPr/>
            <p:nvPr/>
          </p:nvSpPr>
          <p:spPr>
            <a:xfrm>
              <a:off x="5835772" y="145036"/>
              <a:ext cx="2876430" cy="714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52" y="0"/>
                  </a:moveTo>
                  <a:lnTo>
                    <a:pt x="20642" y="608"/>
                  </a:lnTo>
                  <a:lnTo>
                    <a:pt x="19716" y="1283"/>
                  </a:lnTo>
                  <a:lnTo>
                    <a:pt x="18774" y="2025"/>
                  </a:lnTo>
                  <a:lnTo>
                    <a:pt x="17800" y="2768"/>
                  </a:lnTo>
                  <a:lnTo>
                    <a:pt x="16811" y="3645"/>
                  </a:lnTo>
                  <a:lnTo>
                    <a:pt x="15789" y="4522"/>
                  </a:lnTo>
                  <a:lnTo>
                    <a:pt x="14751" y="5535"/>
                  </a:lnTo>
                  <a:lnTo>
                    <a:pt x="13682" y="6547"/>
                  </a:lnTo>
                  <a:lnTo>
                    <a:pt x="11750" y="8505"/>
                  </a:lnTo>
                  <a:lnTo>
                    <a:pt x="9866" y="10260"/>
                  </a:lnTo>
                  <a:lnTo>
                    <a:pt x="8062" y="11880"/>
                  </a:lnTo>
                  <a:lnTo>
                    <a:pt x="6322" y="13432"/>
                  </a:lnTo>
                  <a:lnTo>
                    <a:pt x="4662" y="14783"/>
                  </a:lnTo>
                  <a:lnTo>
                    <a:pt x="3049" y="15997"/>
                  </a:lnTo>
                  <a:lnTo>
                    <a:pt x="1501" y="17145"/>
                  </a:lnTo>
                  <a:lnTo>
                    <a:pt x="0" y="18157"/>
                  </a:lnTo>
                  <a:lnTo>
                    <a:pt x="1038" y="18765"/>
                  </a:lnTo>
                  <a:lnTo>
                    <a:pt x="2027" y="19305"/>
                  </a:lnTo>
                  <a:lnTo>
                    <a:pt x="2985" y="19777"/>
                  </a:lnTo>
                  <a:lnTo>
                    <a:pt x="3927" y="20182"/>
                  </a:lnTo>
                  <a:lnTo>
                    <a:pt x="4837" y="20587"/>
                  </a:lnTo>
                  <a:lnTo>
                    <a:pt x="5715" y="20857"/>
                  </a:lnTo>
                  <a:lnTo>
                    <a:pt x="6561" y="21127"/>
                  </a:lnTo>
                  <a:lnTo>
                    <a:pt x="7392" y="21330"/>
                  </a:lnTo>
                  <a:lnTo>
                    <a:pt x="8206" y="21465"/>
                  </a:lnTo>
                  <a:lnTo>
                    <a:pt x="8988" y="21532"/>
                  </a:lnTo>
                  <a:lnTo>
                    <a:pt x="9738" y="21600"/>
                  </a:lnTo>
                  <a:lnTo>
                    <a:pt x="10473" y="21600"/>
                  </a:lnTo>
                  <a:lnTo>
                    <a:pt x="11191" y="21532"/>
                  </a:lnTo>
                  <a:lnTo>
                    <a:pt x="11894" y="21465"/>
                  </a:lnTo>
                  <a:lnTo>
                    <a:pt x="12564" y="21330"/>
                  </a:lnTo>
                  <a:lnTo>
                    <a:pt x="13219" y="21127"/>
                  </a:lnTo>
                  <a:lnTo>
                    <a:pt x="13841" y="20925"/>
                  </a:lnTo>
                  <a:lnTo>
                    <a:pt x="14464" y="20655"/>
                  </a:lnTo>
                  <a:lnTo>
                    <a:pt x="15645" y="19980"/>
                  </a:lnTo>
                  <a:lnTo>
                    <a:pt x="16763" y="19170"/>
                  </a:lnTo>
                  <a:lnTo>
                    <a:pt x="17816" y="18225"/>
                  </a:lnTo>
                  <a:lnTo>
                    <a:pt x="18327" y="17685"/>
                  </a:lnTo>
                  <a:lnTo>
                    <a:pt x="18822" y="17145"/>
                  </a:lnTo>
                  <a:lnTo>
                    <a:pt x="19780" y="15930"/>
                  </a:lnTo>
                  <a:lnTo>
                    <a:pt x="20690" y="14580"/>
                  </a:lnTo>
                  <a:lnTo>
                    <a:pt x="21568" y="13162"/>
                  </a:lnTo>
                  <a:lnTo>
                    <a:pt x="21600" y="13095"/>
                  </a:lnTo>
                  <a:lnTo>
                    <a:pt x="21600" y="0"/>
                  </a:lnTo>
                  <a:lnTo>
                    <a:pt x="21552" y="0"/>
                  </a:lnTo>
                  <a:close/>
                </a:path>
              </a:pathLst>
            </a:custGeom>
            <a:solidFill>
              <a:srgbClr val="C6E7FC">
                <a:alpha val="29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" name="Shape 4"/>
            <p:cNvSpPr/>
            <p:nvPr/>
          </p:nvSpPr>
          <p:spPr>
            <a:xfrm>
              <a:off x="2407654" y="16734"/>
              <a:ext cx="5544516" cy="850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39"/>
                  </a:moveTo>
                  <a:lnTo>
                    <a:pt x="21128" y="19843"/>
                  </a:lnTo>
                  <a:lnTo>
                    <a:pt x="20639" y="19446"/>
                  </a:lnTo>
                  <a:lnTo>
                    <a:pt x="19621" y="18482"/>
                  </a:lnTo>
                  <a:lnTo>
                    <a:pt x="18544" y="17291"/>
                  </a:lnTo>
                  <a:lnTo>
                    <a:pt x="17409" y="15987"/>
                  </a:lnTo>
                  <a:lnTo>
                    <a:pt x="16208" y="14400"/>
                  </a:lnTo>
                  <a:lnTo>
                    <a:pt x="14941" y="12643"/>
                  </a:lnTo>
                  <a:lnTo>
                    <a:pt x="13608" y="10602"/>
                  </a:lnTo>
                  <a:lnTo>
                    <a:pt x="12200" y="8391"/>
                  </a:lnTo>
                  <a:lnTo>
                    <a:pt x="11645" y="7540"/>
                  </a:lnTo>
                  <a:lnTo>
                    <a:pt x="11106" y="6690"/>
                  </a:lnTo>
                  <a:lnTo>
                    <a:pt x="10063" y="5216"/>
                  </a:lnTo>
                  <a:lnTo>
                    <a:pt x="9558" y="4592"/>
                  </a:lnTo>
                  <a:lnTo>
                    <a:pt x="9069" y="3969"/>
                  </a:lnTo>
                  <a:lnTo>
                    <a:pt x="8589" y="3402"/>
                  </a:lnTo>
                  <a:lnTo>
                    <a:pt x="8117" y="2891"/>
                  </a:lnTo>
                  <a:lnTo>
                    <a:pt x="7661" y="2438"/>
                  </a:lnTo>
                  <a:lnTo>
                    <a:pt x="7206" y="2041"/>
                  </a:lnTo>
                  <a:lnTo>
                    <a:pt x="6344" y="1304"/>
                  </a:lnTo>
                  <a:lnTo>
                    <a:pt x="5524" y="794"/>
                  </a:lnTo>
                  <a:lnTo>
                    <a:pt x="4754" y="397"/>
                  </a:lnTo>
                  <a:lnTo>
                    <a:pt x="4017" y="113"/>
                  </a:lnTo>
                  <a:lnTo>
                    <a:pt x="3321" y="0"/>
                  </a:lnTo>
                  <a:lnTo>
                    <a:pt x="2667" y="0"/>
                  </a:lnTo>
                  <a:lnTo>
                    <a:pt x="2054" y="113"/>
                  </a:lnTo>
                  <a:lnTo>
                    <a:pt x="1483" y="283"/>
                  </a:lnTo>
                  <a:lnTo>
                    <a:pt x="952" y="567"/>
                  </a:lnTo>
                  <a:lnTo>
                    <a:pt x="456" y="907"/>
                  </a:lnTo>
                  <a:lnTo>
                    <a:pt x="0" y="1361"/>
                  </a:lnTo>
                  <a:lnTo>
                    <a:pt x="638" y="1871"/>
                  </a:lnTo>
                  <a:lnTo>
                    <a:pt x="1300" y="2438"/>
                  </a:lnTo>
                  <a:lnTo>
                    <a:pt x="1988" y="3175"/>
                  </a:lnTo>
                  <a:lnTo>
                    <a:pt x="2700" y="3969"/>
                  </a:lnTo>
                  <a:lnTo>
                    <a:pt x="3437" y="4932"/>
                  </a:lnTo>
                  <a:lnTo>
                    <a:pt x="4199" y="5953"/>
                  </a:lnTo>
                  <a:lnTo>
                    <a:pt x="4994" y="7087"/>
                  </a:lnTo>
                  <a:lnTo>
                    <a:pt x="5806" y="8391"/>
                  </a:lnTo>
                  <a:lnTo>
                    <a:pt x="7272" y="10715"/>
                  </a:lnTo>
                  <a:lnTo>
                    <a:pt x="8663" y="12756"/>
                  </a:lnTo>
                  <a:lnTo>
                    <a:pt x="9972" y="14627"/>
                  </a:lnTo>
                  <a:lnTo>
                    <a:pt x="10610" y="15420"/>
                  </a:lnTo>
                  <a:lnTo>
                    <a:pt x="11214" y="16214"/>
                  </a:lnTo>
                  <a:lnTo>
                    <a:pt x="11810" y="16951"/>
                  </a:lnTo>
                  <a:lnTo>
                    <a:pt x="12390" y="17575"/>
                  </a:lnTo>
                  <a:lnTo>
                    <a:pt x="12953" y="18198"/>
                  </a:lnTo>
                  <a:lnTo>
                    <a:pt x="13500" y="18765"/>
                  </a:lnTo>
                  <a:lnTo>
                    <a:pt x="14030" y="19219"/>
                  </a:lnTo>
                  <a:lnTo>
                    <a:pt x="14544" y="19672"/>
                  </a:lnTo>
                  <a:lnTo>
                    <a:pt x="15040" y="20069"/>
                  </a:lnTo>
                  <a:lnTo>
                    <a:pt x="15529" y="20466"/>
                  </a:lnTo>
                  <a:lnTo>
                    <a:pt x="16001" y="20750"/>
                  </a:lnTo>
                  <a:lnTo>
                    <a:pt x="16457" y="20976"/>
                  </a:lnTo>
                  <a:lnTo>
                    <a:pt x="16896" y="21203"/>
                  </a:lnTo>
                  <a:lnTo>
                    <a:pt x="17326" y="21373"/>
                  </a:lnTo>
                  <a:lnTo>
                    <a:pt x="17749" y="21487"/>
                  </a:lnTo>
                  <a:lnTo>
                    <a:pt x="18155" y="21600"/>
                  </a:lnTo>
                  <a:lnTo>
                    <a:pt x="18925" y="21600"/>
                  </a:lnTo>
                  <a:lnTo>
                    <a:pt x="19298" y="21543"/>
                  </a:lnTo>
                  <a:lnTo>
                    <a:pt x="19654" y="21487"/>
                  </a:lnTo>
                  <a:lnTo>
                    <a:pt x="20002" y="21373"/>
                  </a:lnTo>
                  <a:lnTo>
                    <a:pt x="20341" y="21203"/>
                  </a:lnTo>
                  <a:lnTo>
                    <a:pt x="20672" y="20976"/>
                  </a:lnTo>
                  <a:lnTo>
                    <a:pt x="21302" y="20523"/>
                  </a:lnTo>
                  <a:lnTo>
                    <a:pt x="21600" y="20239"/>
                  </a:lnTo>
                  <a:close/>
                </a:path>
              </a:pathLst>
            </a:custGeom>
            <a:solidFill>
              <a:srgbClr val="C6E7FC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5" name="Shape 5"/>
            <p:cNvSpPr/>
            <p:nvPr/>
          </p:nvSpPr>
          <p:spPr>
            <a:xfrm>
              <a:off x="2617062" y="29007"/>
              <a:ext cx="5467981" cy="774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79"/>
                  </a:moveTo>
                  <a:lnTo>
                    <a:pt x="76" y="2054"/>
                  </a:lnTo>
                  <a:lnTo>
                    <a:pt x="302" y="1743"/>
                  </a:lnTo>
                  <a:lnTo>
                    <a:pt x="689" y="1307"/>
                  </a:lnTo>
                  <a:lnTo>
                    <a:pt x="941" y="1058"/>
                  </a:lnTo>
                  <a:lnTo>
                    <a:pt x="1235" y="809"/>
                  </a:lnTo>
                  <a:lnTo>
                    <a:pt x="1562" y="622"/>
                  </a:lnTo>
                  <a:lnTo>
                    <a:pt x="1940" y="436"/>
                  </a:lnTo>
                  <a:lnTo>
                    <a:pt x="2351" y="249"/>
                  </a:lnTo>
                  <a:lnTo>
                    <a:pt x="2813" y="124"/>
                  </a:lnTo>
                  <a:lnTo>
                    <a:pt x="3317" y="62"/>
                  </a:lnTo>
                  <a:lnTo>
                    <a:pt x="3863" y="0"/>
                  </a:lnTo>
                  <a:lnTo>
                    <a:pt x="4451" y="62"/>
                  </a:lnTo>
                  <a:lnTo>
                    <a:pt x="5081" y="187"/>
                  </a:lnTo>
                  <a:lnTo>
                    <a:pt x="5761" y="436"/>
                  </a:lnTo>
                  <a:lnTo>
                    <a:pt x="6483" y="747"/>
                  </a:lnTo>
                  <a:lnTo>
                    <a:pt x="7248" y="1245"/>
                  </a:lnTo>
                  <a:lnTo>
                    <a:pt x="8062" y="1805"/>
                  </a:lnTo>
                  <a:lnTo>
                    <a:pt x="8927" y="2490"/>
                  </a:lnTo>
                  <a:lnTo>
                    <a:pt x="9834" y="3299"/>
                  </a:lnTo>
                  <a:lnTo>
                    <a:pt x="10792" y="4295"/>
                  </a:lnTo>
                  <a:lnTo>
                    <a:pt x="11791" y="5416"/>
                  </a:lnTo>
                  <a:lnTo>
                    <a:pt x="12841" y="6723"/>
                  </a:lnTo>
                  <a:lnTo>
                    <a:pt x="13941" y="8279"/>
                  </a:lnTo>
                  <a:lnTo>
                    <a:pt x="15091" y="9960"/>
                  </a:lnTo>
                  <a:lnTo>
                    <a:pt x="16292" y="11827"/>
                  </a:lnTo>
                  <a:lnTo>
                    <a:pt x="17544" y="13944"/>
                  </a:lnTo>
                  <a:lnTo>
                    <a:pt x="18845" y="16247"/>
                  </a:lnTo>
                  <a:lnTo>
                    <a:pt x="20198" y="18799"/>
                  </a:lnTo>
                  <a:lnTo>
                    <a:pt x="21600" y="21600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6" name="Shape 6"/>
            <p:cNvSpPr/>
            <p:nvPr/>
          </p:nvSpPr>
          <p:spPr>
            <a:xfrm>
              <a:off x="5397823" y="15619"/>
              <a:ext cx="3308001" cy="651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625" y="20712"/>
                  </a:lnTo>
                  <a:lnTo>
                    <a:pt x="2332" y="18419"/>
                  </a:lnTo>
                  <a:lnTo>
                    <a:pt x="3512" y="16866"/>
                  </a:lnTo>
                  <a:lnTo>
                    <a:pt x="4872" y="15164"/>
                  </a:lnTo>
                  <a:lnTo>
                    <a:pt x="6386" y="13315"/>
                  </a:lnTo>
                  <a:lnTo>
                    <a:pt x="8010" y="11318"/>
                  </a:lnTo>
                  <a:lnTo>
                    <a:pt x="9731" y="9395"/>
                  </a:lnTo>
                  <a:lnTo>
                    <a:pt x="11494" y="7471"/>
                  </a:lnTo>
                  <a:lnTo>
                    <a:pt x="13299" y="5696"/>
                  </a:lnTo>
                  <a:lnTo>
                    <a:pt x="15089" y="3995"/>
                  </a:lnTo>
                  <a:lnTo>
                    <a:pt x="15978" y="3255"/>
                  </a:lnTo>
                  <a:lnTo>
                    <a:pt x="16839" y="2515"/>
                  </a:lnTo>
                  <a:lnTo>
                    <a:pt x="17699" y="1923"/>
                  </a:lnTo>
                  <a:lnTo>
                    <a:pt x="18532" y="1332"/>
                  </a:lnTo>
                  <a:lnTo>
                    <a:pt x="19351" y="888"/>
                  </a:lnTo>
                  <a:lnTo>
                    <a:pt x="20129" y="518"/>
                  </a:lnTo>
                  <a:lnTo>
                    <a:pt x="20878" y="222"/>
                  </a:lnTo>
                  <a:lnTo>
                    <a:pt x="21600" y="0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7" name="Shape 7"/>
            <p:cNvSpPr/>
            <p:nvPr/>
          </p:nvSpPr>
          <p:spPr>
            <a:xfrm>
              <a:off x="0" y="0"/>
              <a:ext cx="8723377" cy="1329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89" y="9278"/>
                  </a:moveTo>
                  <a:lnTo>
                    <a:pt x="21389" y="9821"/>
                  </a:lnTo>
                  <a:lnTo>
                    <a:pt x="21189" y="10329"/>
                  </a:lnTo>
                  <a:lnTo>
                    <a:pt x="20978" y="10800"/>
                  </a:lnTo>
                  <a:lnTo>
                    <a:pt x="20762" y="11235"/>
                  </a:lnTo>
                  <a:lnTo>
                    <a:pt x="20541" y="11670"/>
                  </a:lnTo>
                  <a:lnTo>
                    <a:pt x="20309" y="12068"/>
                  </a:lnTo>
                  <a:lnTo>
                    <a:pt x="20071" y="12395"/>
                  </a:lnTo>
                  <a:lnTo>
                    <a:pt x="19824" y="12721"/>
                  </a:lnTo>
                  <a:lnTo>
                    <a:pt x="19565" y="13011"/>
                  </a:lnTo>
                  <a:lnTo>
                    <a:pt x="19297" y="13228"/>
                  </a:lnTo>
                  <a:lnTo>
                    <a:pt x="19017" y="13446"/>
                  </a:lnTo>
                  <a:lnTo>
                    <a:pt x="18727" y="13591"/>
                  </a:lnTo>
                  <a:lnTo>
                    <a:pt x="18427" y="13736"/>
                  </a:lnTo>
                  <a:lnTo>
                    <a:pt x="18111" y="13808"/>
                  </a:lnTo>
                  <a:lnTo>
                    <a:pt x="17784" y="13808"/>
                  </a:lnTo>
                  <a:lnTo>
                    <a:pt x="17441" y="13772"/>
                  </a:lnTo>
                  <a:lnTo>
                    <a:pt x="17083" y="13699"/>
                  </a:lnTo>
                  <a:lnTo>
                    <a:pt x="16714" y="13591"/>
                  </a:lnTo>
                  <a:lnTo>
                    <a:pt x="16329" y="13409"/>
                  </a:lnTo>
                  <a:lnTo>
                    <a:pt x="15923" y="13156"/>
                  </a:lnTo>
                  <a:lnTo>
                    <a:pt x="15502" y="12866"/>
                  </a:lnTo>
                  <a:lnTo>
                    <a:pt x="15064" y="12503"/>
                  </a:lnTo>
                  <a:lnTo>
                    <a:pt x="14611" y="12105"/>
                  </a:lnTo>
                  <a:lnTo>
                    <a:pt x="14136" y="11634"/>
                  </a:lnTo>
                  <a:lnTo>
                    <a:pt x="13641" y="11090"/>
                  </a:lnTo>
                  <a:lnTo>
                    <a:pt x="13130" y="10474"/>
                  </a:lnTo>
                  <a:lnTo>
                    <a:pt x="12592" y="9785"/>
                  </a:lnTo>
                  <a:lnTo>
                    <a:pt x="12039" y="9060"/>
                  </a:lnTo>
                  <a:lnTo>
                    <a:pt x="11459" y="8227"/>
                  </a:lnTo>
                  <a:lnTo>
                    <a:pt x="10863" y="7357"/>
                  </a:lnTo>
                  <a:lnTo>
                    <a:pt x="10241" y="6415"/>
                  </a:lnTo>
                  <a:lnTo>
                    <a:pt x="9593" y="5364"/>
                  </a:lnTo>
                  <a:lnTo>
                    <a:pt x="8950" y="4349"/>
                  </a:lnTo>
                  <a:lnTo>
                    <a:pt x="8328" y="3479"/>
                  </a:lnTo>
                  <a:lnTo>
                    <a:pt x="7732" y="2682"/>
                  </a:lnTo>
                  <a:lnTo>
                    <a:pt x="7163" y="2030"/>
                  </a:lnTo>
                  <a:lnTo>
                    <a:pt x="6620" y="1486"/>
                  </a:lnTo>
                  <a:lnTo>
                    <a:pt x="6098" y="1015"/>
                  </a:lnTo>
                  <a:lnTo>
                    <a:pt x="5603" y="652"/>
                  </a:lnTo>
                  <a:lnTo>
                    <a:pt x="5134" y="362"/>
                  </a:lnTo>
                  <a:lnTo>
                    <a:pt x="4681" y="181"/>
                  </a:lnTo>
                  <a:lnTo>
                    <a:pt x="4259" y="36"/>
                  </a:lnTo>
                  <a:lnTo>
                    <a:pt x="3853" y="0"/>
                  </a:lnTo>
                  <a:lnTo>
                    <a:pt x="3473" y="0"/>
                  </a:lnTo>
                  <a:lnTo>
                    <a:pt x="3115" y="72"/>
                  </a:lnTo>
                  <a:lnTo>
                    <a:pt x="2778" y="181"/>
                  </a:lnTo>
                  <a:lnTo>
                    <a:pt x="2461" y="362"/>
                  </a:lnTo>
                  <a:lnTo>
                    <a:pt x="2166" y="544"/>
                  </a:lnTo>
                  <a:lnTo>
                    <a:pt x="1887" y="797"/>
                  </a:lnTo>
                  <a:lnTo>
                    <a:pt x="1634" y="1051"/>
                  </a:lnTo>
                  <a:lnTo>
                    <a:pt x="1397" y="1341"/>
                  </a:lnTo>
                  <a:lnTo>
                    <a:pt x="1186" y="1667"/>
                  </a:lnTo>
                  <a:lnTo>
                    <a:pt x="986" y="1957"/>
                  </a:lnTo>
                  <a:lnTo>
                    <a:pt x="812" y="2283"/>
                  </a:lnTo>
                  <a:lnTo>
                    <a:pt x="654" y="2609"/>
                  </a:lnTo>
                  <a:lnTo>
                    <a:pt x="511" y="2899"/>
                  </a:lnTo>
                  <a:lnTo>
                    <a:pt x="390" y="3189"/>
                  </a:lnTo>
                  <a:lnTo>
                    <a:pt x="127" y="3914"/>
                  </a:lnTo>
                  <a:lnTo>
                    <a:pt x="0" y="4349"/>
                  </a:lnTo>
                  <a:lnTo>
                    <a:pt x="0" y="21600"/>
                  </a:lnTo>
                  <a:lnTo>
                    <a:pt x="21589" y="21600"/>
                  </a:lnTo>
                  <a:lnTo>
                    <a:pt x="21600" y="21491"/>
                  </a:lnTo>
                  <a:lnTo>
                    <a:pt x="21600" y="9242"/>
                  </a:lnTo>
                  <a:lnTo>
                    <a:pt x="21589" y="9278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9" name="Shape 9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929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Başlık Metni</a:t>
            </a:r>
          </a:p>
        </p:txBody>
      </p:sp>
      <p:sp>
        <p:nvSpPr>
          <p:cNvPr id="10" name="Shape 10"/>
          <p:cNvSpPr>
            <a:spLocks noGrp="1"/>
          </p:cNvSpPr>
          <p:nvPr>
            <p:ph type="body" idx="1"/>
          </p:nvPr>
        </p:nvSpPr>
        <p:spPr>
          <a:xfrm>
            <a:off x="872067" y="1943629"/>
            <a:ext cx="7408334" cy="49143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Bir</a:t>
            </a:r>
          </a:p>
          <a:p>
            <a:pPr lvl="1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İki</a:t>
            </a:r>
          </a:p>
          <a:p>
            <a:pPr lvl="2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Üç</a:t>
            </a:r>
          </a:p>
          <a:p>
            <a:pPr lvl="3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Dört</a:t>
            </a:r>
          </a:p>
          <a:p>
            <a:pPr lvl="4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Beş</a:t>
            </a:r>
          </a:p>
        </p:txBody>
      </p:sp>
      <p:sp>
        <p:nvSpPr>
          <p:cNvPr id="11" name="Shape 11"/>
          <p:cNvSpPr>
            <a:spLocks noGrp="1"/>
          </p:cNvSpPr>
          <p:nvPr>
            <p:ph type="sldNum" sz="quarter" idx="2"/>
          </p:nvPr>
        </p:nvSpPr>
        <p:spPr>
          <a:xfrm>
            <a:off x="3991088" y="6317155"/>
            <a:ext cx="1161827" cy="2311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ctr">
              <a:defRPr sz="10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algn="ctr">
        <a:defRPr sz="4400">
          <a:solidFill>
            <a:srgbClr val="FFFFFF"/>
          </a:solidFill>
          <a:uFill>
            <a:solidFill>
              <a:srgbClr val="FFFFFF"/>
            </a:solidFill>
          </a:uFill>
          <a:latin typeface="Trebuchet MS"/>
          <a:ea typeface="Trebuchet MS"/>
          <a:cs typeface="Trebuchet MS"/>
          <a:sym typeface="Trebuchet MS"/>
        </a:defRPr>
      </a:lvl1pPr>
      <a:lvl2pPr algn="ctr">
        <a:defRPr sz="4400">
          <a:solidFill>
            <a:srgbClr val="FFFFFF"/>
          </a:solidFill>
          <a:uFill>
            <a:solidFill>
              <a:srgbClr val="FFFFFF"/>
            </a:solidFill>
          </a:uFill>
          <a:latin typeface="Trebuchet MS"/>
          <a:ea typeface="Trebuchet MS"/>
          <a:cs typeface="Trebuchet MS"/>
          <a:sym typeface="Trebuchet MS"/>
        </a:defRPr>
      </a:lvl2pPr>
      <a:lvl3pPr algn="ctr">
        <a:defRPr sz="4400">
          <a:solidFill>
            <a:srgbClr val="FFFFFF"/>
          </a:solidFill>
          <a:uFill>
            <a:solidFill>
              <a:srgbClr val="FFFFFF"/>
            </a:solidFill>
          </a:uFill>
          <a:latin typeface="Trebuchet MS"/>
          <a:ea typeface="Trebuchet MS"/>
          <a:cs typeface="Trebuchet MS"/>
          <a:sym typeface="Trebuchet MS"/>
        </a:defRPr>
      </a:lvl3pPr>
      <a:lvl4pPr algn="ctr">
        <a:defRPr sz="4400">
          <a:solidFill>
            <a:srgbClr val="FFFFFF"/>
          </a:solidFill>
          <a:uFill>
            <a:solidFill>
              <a:srgbClr val="FFFFFF"/>
            </a:solidFill>
          </a:uFill>
          <a:latin typeface="Trebuchet MS"/>
          <a:ea typeface="Trebuchet MS"/>
          <a:cs typeface="Trebuchet MS"/>
          <a:sym typeface="Trebuchet MS"/>
        </a:defRPr>
      </a:lvl4pPr>
      <a:lvl5pPr algn="ctr">
        <a:defRPr sz="4400">
          <a:solidFill>
            <a:srgbClr val="FFFFFF"/>
          </a:solidFill>
          <a:uFill>
            <a:solidFill>
              <a:srgbClr val="FFFFFF"/>
            </a:solidFill>
          </a:uFill>
          <a:latin typeface="Trebuchet MS"/>
          <a:ea typeface="Trebuchet MS"/>
          <a:cs typeface="Trebuchet MS"/>
          <a:sym typeface="Trebuchet MS"/>
        </a:defRPr>
      </a:lvl5pPr>
      <a:lvl6pPr algn="ctr">
        <a:defRPr sz="4400">
          <a:solidFill>
            <a:srgbClr val="FFFFFF"/>
          </a:solidFill>
          <a:uFill>
            <a:solidFill>
              <a:srgbClr val="FFFFFF"/>
            </a:solidFill>
          </a:uFill>
          <a:latin typeface="Trebuchet MS"/>
          <a:ea typeface="Trebuchet MS"/>
          <a:cs typeface="Trebuchet MS"/>
          <a:sym typeface="Trebuchet MS"/>
        </a:defRPr>
      </a:lvl6pPr>
      <a:lvl7pPr algn="ctr">
        <a:defRPr sz="4400">
          <a:solidFill>
            <a:srgbClr val="FFFFFF"/>
          </a:solidFill>
          <a:uFill>
            <a:solidFill>
              <a:srgbClr val="FFFFFF"/>
            </a:solidFill>
          </a:uFill>
          <a:latin typeface="Trebuchet MS"/>
          <a:ea typeface="Trebuchet MS"/>
          <a:cs typeface="Trebuchet MS"/>
          <a:sym typeface="Trebuchet MS"/>
        </a:defRPr>
      </a:lvl7pPr>
      <a:lvl8pPr algn="ctr">
        <a:defRPr sz="4400">
          <a:solidFill>
            <a:srgbClr val="FFFFFF"/>
          </a:solidFill>
          <a:uFill>
            <a:solidFill>
              <a:srgbClr val="FFFFFF"/>
            </a:solidFill>
          </a:uFill>
          <a:latin typeface="Trebuchet MS"/>
          <a:ea typeface="Trebuchet MS"/>
          <a:cs typeface="Trebuchet MS"/>
          <a:sym typeface="Trebuchet MS"/>
        </a:defRPr>
      </a:lvl8pPr>
      <a:lvl9pPr algn="ctr">
        <a:defRPr sz="4400">
          <a:solidFill>
            <a:srgbClr val="FFFFFF"/>
          </a:solidFill>
          <a:uFill>
            <a:solidFill>
              <a:srgbClr val="FFFFFF"/>
            </a:solidFill>
          </a:uFill>
          <a:latin typeface="Trebuchet MS"/>
          <a:ea typeface="Trebuchet MS"/>
          <a:cs typeface="Trebuchet MS"/>
          <a:sym typeface="Trebuchet MS"/>
        </a:defRPr>
      </a:lvl9pPr>
    </p:titleStyle>
    <p:bodyStyle>
      <a:lvl1pPr marL="274320" indent="-274320">
        <a:spcBef>
          <a:spcPts val="500"/>
        </a:spcBef>
        <a:buClr>
          <a:srgbClr val="31B6FD"/>
        </a:buClr>
        <a:buSzPct val="100000"/>
        <a:buFont typeface="Symbol"/>
        <a:buChar char="∗"/>
        <a:defRPr sz="2400">
          <a:solidFill>
            <a:srgbClr val="073E87"/>
          </a:solidFill>
          <a:uFill>
            <a:solidFill>
              <a:srgbClr val="073E87"/>
            </a:solidFill>
          </a:uFill>
          <a:latin typeface="Trebuchet MS"/>
          <a:ea typeface="Trebuchet MS"/>
          <a:cs typeface="Trebuchet MS"/>
          <a:sym typeface="Trebuchet MS"/>
        </a:defRPr>
      </a:lvl1pPr>
      <a:lvl2pPr marL="601201" indent="-299258">
        <a:spcBef>
          <a:spcPts val="500"/>
        </a:spcBef>
        <a:buClr>
          <a:srgbClr val="31B6FD"/>
        </a:buClr>
        <a:buSzPct val="100000"/>
        <a:buFont typeface="Symbol"/>
        <a:buChar char="∗"/>
        <a:defRPr sz="2400">
          <a:solidFill>
            <a:srgbClr val="073E87"/>
          </a:solidFill>
          <a:uFill>
            <a:solidFill>
              <a:srgbClr val="073E87"/>
            </a:solidFill>
          </a:uFill>
          <a:latin typeface="Trebuchet MS"/>
          <a:ea typeface="Trebuchet MS"/>
          <a:cs typeface="Trebuchet MS"/>
          <a:sym typeface="Trebuchet MS"/>
        </a:defRPr>
      </a:lvl2pPr>
      <a:lvl3pPr marL="901382" indent="-274319">
        <a:spcBef>
          <a:spcPts val="500"/>
        </a:spcBef>
        <a:buClr>
          <a:srgbClr val="31B6FD"/>
        </a:buClr>
        <a:buSzPct val="100000"/>
        <a:buFont typeface="Symbol"/>
        <a:buChar char="∗"/>
        <a:defRPr sz="2400">
          <a:solidFill>
            <a:srgbClr val="073E87"/>
          </a:solidFill>
          <a:uFill>
            <a:solidFill>
              <a:srgbClr val="073E87"/>
            </a:solidFill>
          </a:uFill>
          <a:latin typeface="Trebuchet MS"/>
          <a:ea typeface="Trebuchet MS"/>
          <a:cs typeface="Trebuchet MS"/>
          <a:sym typeface="Trebuchet MS"/>
        </a:defRPr>
      </a:lvl3pPr>
      <a:lvl4pPr marL="1219200" indent="-304800">
        <a:spcBef>
          <a:spcPts val="500"/>
        </a:spcBef>
        <a:buClr>
          <a:srgbClr val="31B6FD"/>
        </a:buClr>
        <a:buSzPct val="100000"/>
        <a:buFont typeface="Symbol"/>
        <a:buChar char="∗"/>
        <a:defRPr sz="2400">
          <a:solidFill>
            <a:srgbClr val="073E87"/>
          </a:solidFill>
          <a:uFill>
            <a:solidFill>
              <a:srgbClr val="073E87"/>
            </a:solidFill>
          </a:uFill>
          <a:latin typeface="Trebuchet MS"/>
          <a:ea typeface="Trebuchet MS"/>
          <a:cs typeface="Trebuchet MS"/>
          <a:sym typeface="Trebuchet MS"/>
        </a:defRPr>
      </a:lvl4pPr>
      <a:lvl5pPr marL="1577339" indent="-342900">
        <a:spcBef>
          <a:spcPts val="500"/>
        </a:spcBef>
        <a:buClr>
          <a:srgbClr val="31B6FD"/>
        </a:buClr>
        <a:buSzPct val="100000"/>
        <a:buFont typeface="Symbol"/>
        <a:buChar char="∗"/>
        <a:defRPr sz="2400">
          <a:solidFill>
            <a:srgbClr val="073E87"/>
          </a:solidFill>
          <a:uFill>
            <a:solidFill>
              <a:srgbClr val="073E87"/>
            </a:solidFill>
          </a:uFill>
          <a:latin typeface="Trebuchet MS"/>
          <a:ea typeface="Trebuchet MS"/>
          <a:cs typeface="Trebuchet MS"/>
          <a:sym typeface="Trebuchet MS"/>
        </a:defRPr>
      </a:lvl5pPr>
      <a:lvl6pPr marL="1946365" indent="-391885">
        <a:spcBef>
          <a:spcPts val="500"/>
        </a:spcBef>
        <a:buClr>
          <a:srgbClr val="31B6FD"/>
        </a:buClr>
        <a:buSzPct val="100000"/>
        <a:buFont typeface="Symbol"/>
        <a:buChar char="∗"/>
        <a:defRPr sz="2400">
          <a:solidFill>
            <a:srgbClr val="073E87"/>
          </a:solidFill>
          <a:uFill>
            <a:solidFill>
              <a:srgbClr val="073E87"/>
            </a:solidFill>
          </a:uFill>
          <a:latin typeface="Trebuchet MS"/>
          <a:ea typeface="Trebuchet MS"/>
          <a:cs typeface="Trebuchet MS"/>
          <a:sym typeface="Trebuchet MS"/>
        </a:defRPr>
      </a:lvl6pPr>
      <a:lvl7pPr marL="2266405" indent="-391885">
        <a:spcBef>
          <a:spcPts val="500"/>
        </a:spcBef>
        <a:buClr>
          <a:srgbClr val="31B6FD"/>
        </a:buClr>
        <a:buSzPct val="100000"/>
        <a:buFont typeface="Symbol"/>
        <a:buChar char="∗"/>
        <a:defRPr sz="2400">
          <a:solidFill>
            <a:srgbClr val="073E87"/>
          </a:solidFill>
          <a:uFill>
            <a:solidFill>
              <a:srgbClr val="073E87"/>
            </a:solidFill>
          </a:uFill>
          <a:latin typeface="Trebuchet MS"/>
          <a:ea typeface="Trebuchet MS"/>
          <a:cs typeface="Trebuchet MS"/>
          <a:sym typeface="Trebuchet MS"/>
        </a:defRPr>
      </a:lvl7pPr>
      <a:lvl8pPr marL="2586445" indent="-391885">
        <a:spcBef>
          <a:spcPts val="500"/>
        </a:spcBef>
        <a:buClr>
          <a:srgbClr val="31B6FD"/>
        </a:buClr>
        <a:buSzPct val="100000"/>
        <a:buFont typeface="Symbol"/>
        <a:buChar char="∗"/>
        <a:defRPr sz="2400">
          <a:solidFill>
            <a:srgbClr val="073E87"/>
          </a:solidFill>
          <a:uFill>
            <a:solidFill>
              <a:srgbClr val="073E87"/>
            </a:solidFill>
          </a:uFill>
          <a:latin typeface="Trebuchet MS"/>
          <a:ea typeface="Trebuchet MS"/>
          <a:cs typeface="Trebuchet MS"/>
          <a:sym typeface="Trebuchet MS"/>
        </a:defRPr>
      </a:lvl8pPr>
      <a:lvl9pPr marL="2906485" indent="-391885">
        <a:spcBef>
          <a:spcPts val="500"/>
        </a:spcBef>
        <a:buClr>
          <a:srgbClr val="31B6FD"/>
        </a:buClr>
        <a:buSzPct val="100000"/>
        <a:buFont typeface="Symbol"/>
        <a:buChar char="∗"/>
        <a:defRPr sz="2400">
          <a:solidFill>
            <a:srgbClr val="073E87"/>
          </a:solidFill>
          <a:uFill>
            <a:solidFill>
              <a:srgbClr val="073E87"/>
            </a:solidFill>
          </a:uFill>
          <a:latin typeface="Trebuchet MS"/>
          <a:ea typeface="Trebuchet MS"/>
          <a:cs typeface="Trebuchet MS"/>
          <a:sym typeface="Trebuchet MS"/>
        </a:defRPr>
      </a:lvl9pPr>
    </p:bodyStyle>
    <p:otherStyle>
      <a:lvl1pPr algn="ctr" defTabSz="457200">
        <a:defRPr sz="1000">
          <a:solidFill>
            <a:schemeClr val="tx1"/>
          </a:solidFill>
          <a:uFill>
            <a:solidFill>
              <a:srgbClr val="073E87"/>
            </a:solidFill>
          </a:uFill>
          <a:latin typeface="+mn-lt"/>
          <a:ea typeface="+mn-ea"/>
          <a:cs typeface="+mn-cs"/>
          <a:sym typeface="Trebuchet MS"/>
        </a:defRPr>
      </a:lvl1pPr>
      <a:lvl2pPr indent="457200" algn="ctr" defTabSz="457200">
        <a:defRPr sz="1000">
          <a:solidFill>
            <a:schemeClr val="tx1"/>
          </a:solidFill>
          <a:uFill>
            <a:solidFill>
              <a:srgbClr val="073E87"/>
            </a:solidFill>
          </a:uFill>
          <a:latin typeface="+mn-lt"/>
          <a:ea typeface="+mn-ea"/>
          <a:cs typeface="+mn-cs"/>
          <a:sym typeface="Trebuchet MS"/>
        </a:defRPr>
      </a:lvl2pPr>
      <a:lvl3pPr indent="914400" algn="ctr" defTabSz="457200">
        <a:defRPr sz="1000">
          <a:solidFill>
            <a:schemeClr val="tx1"/>
          </a:solidFill>
          <a:uFill>
            <a:solidFill>
              <a:srgbClr val="073E87"/>
            </a:solidFill>
          </a:uFill>
          <a:latin typeface="+mn-lt"/>
          <a:ea typeface="+mn-ea"/>
          <a:cs typeface="+mn-cs"/>
          <a:sym typeface="Trebuchet MS"/>
        </a:defRPr>
      </a:lvl3pPr>
      <a:lvl4pPr indent="1371600" algn="ctr" defTabSz="457200">
        <a:defRPr sz="1000">
          <a:solidFill>
            <a:schemeClr val="tx1"/>
          </a:solidFill>
          <a:uFill>
            <a:solidFill>
              <a:srgbClr val="073E87"/>
            </a:solidFill>
          </a:uFill>
          <a:latin typeface="+mn-lt"/>
          <a:ea typeface="+mn-ea"/>
          <a:cs typeface="+mn-cs"/>
          <a:sym typeface="Trebuchet MS"/>
        </a:defRPr>
      </a:lvl4pPr>
      <a:lvl5pPr indent="1828800" algn="ctr" defTabSz="457200">
        <a:defRPr sz="1000">
          <a:solidFill>
            <a:schemeClr val="tx1"/>
          </a:solidFill>
          <a:uFill>
            <a:solidFill>
              <a:srgbClr val="073E87"/>
            </a:solidFill>
          </a:uFill>
          <a:latin typeface="+mn-lt"/>
          <a:ea typeface="+mn-ea"/>
          <a:cs typeface="+mn-cs"/>
          <a:sym typeface="Trebuchet MS"/>
        </a:defRPr>
      </a:lvl5pPr>
      <a:lvl6pPr indent="2286000" algn="ctr" defTabSz="457200">
        <a:defRPr sz="1000">
          <a:solidFill>
            <a:schemeClr val="tx1"/>
          </a:solidFill>
          <a:uFill>
            <a:solidFill>
              <a:srgbClr val="073E87"/>
            </a:solidFill>
          </a:uFill>
          <a:latin typeface="+mn-lt"/>
          <a:ea typeface="+mn-ea"/>
          <a:cs typeface="+mn-cs"/>
          <a:sym typeface="Trebuchet MS"/>
        </a:defRPr>
      </a:lvl6pPr>
      <a:lvl7pPr indent="2743200" algn="ctr" defTabSz="457200">
        <a:defRPr sz="1000">
          <a:solidFill>
            <a:schemeClr val="tx1"/>
          </a:solidFill>
          <a:uFill>
            <a:solidFill>
              <a:srgbClr val="073E87"/>
            </a:solidFill>
          </a:uFill>
          <a:latin typeface="+mn-lt"/>
          <a:ea typeface="+mn-ea"/>
          <a:cs typeface="+mn-cs"/>
          <a:sym typeface="Trebuchet MS"/>
        </a:defRPr>
      </a:lvl7pPr>
      <a:lvl8pPr indent="3200400" algn="ctr" defTabSz="457200">
        <a:defRPr sz="1000">
          <a:solidFill>
            <a:schemeClr val="tx1"/>
          </a:solidFill>
          <a:uFill>
            <a:solidFill>
              <a:srgbClr val="073E87"/>
            </a:solidFill>
          </a:uFill>
          <a:latin typeface="+mn-lt"/>
          <a:ea typeface="+mn-ea"/>
          <a:cs typeface="+mn-cs"/>
          <a:sym typeface="Trebuchet MS"/>
        </a:defRPr>
      </a:lvl8pPr>
      <a:lvl9pPr indent="3657600" algn="ctr" defTabSz="457200">
        <a:defRPr sz="1000">
          <a:solidFill>
            <a:schemeClr val="tx1"/>
          </a:solidFill>
          <a:uFill>
            <a:solidFill>
              <a:srgbClr val="073E87"/>
            </a:solidFill>
          </a:uFill>
          <a:latin typeface="+mn-lt"/>
          <a:ea typeface="+mn-ea"/>
          <a:cs typeface="+mn-cs"/>
          <a:sym typeface="Trebuchet M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7lsVArqbMGs" TargetMode="External"/><Relationship Id="rId12" Type="http://schemas.openxmlformats.org/officeDocument/2006/relationships/hyperlink" Target="http://www.youtube.com/watch?v=_553kb4RzRY" TargetMode="External"/><Relationship Id="rId13" Type="http://schemas.openxmlformats.org/officeDocument/2006/relationships/hyperlink" Target="http://www.youtube.com/watch?v=HDzC3gRYoSQ" TargetMode="External"/><Relationship Id="rId14" Type="http://schemas.openxmlformats.org/officeDocument/2006/relationships/hyperlink" Target="http://www.youtube.com/watch?v=mOvmdjYGN5Y" TargetMode="External"/><Relationship Id="rId15" Type="http://schemas.openxmlformats.org/officeDocument/2006/relationships/hyperlink" Target="http://www.youtube.com/watch?v=57SJZSI_kM8" TargetMode="External"/><Relationship Id="rId16" Type="http://schemas.openxmlformats.org/officeDocument/2006/relationships/hyperlink" Target="http://www.youtube.com/watch?v=i6qCNn5Bmo0" TargetMode="External"/><Relationship Id="rId17" Type="http://schemas.openxmlformats.org/officeDocument/2006/relationships/hyperlink" Target="http://www.youtube.com/watch?v=NSen8eHWeMA" TargetMode="External"/><Relationship Id="rId18" Type="http://schemas.openxmlformats.org/officeDocument/2006/relationships/hyperlink" Target="http://www.youtube.com/watch?v=0oVseHzzeoU" TargetMode="External"/><Relationship Id="rId19" Type="http://schemas.openxmlformats.org/officeDocument/2006/relationships/hyperlink" Target="http://www.youtube.com/watch?v=jkg1KLZv9Ho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mRfKQhS749k" TargetMode="External"/><Relationship Id="rId3" Type="http://schemas.openxmlformats.org/officeDocument/2006/relationships/hyperlink" Target="http://www.youtube.com/watch?v=ePd414wYkew" TargetMode="External"/><Relationship Id="rId4" Type="http://schemas.openxmlformats.org/officeDocument/2006/relationships/hyperlink" Target="http://www.youtube.com/watch?v=Csr8ATepxDM" TargetMode="External"/><Relationship Id="rId5" Type="http://schemas.openxmlformats.org/officeDocument/2006/relationships/hyperlink" Target="http://www.youtube.com/watch?v=lW6R9kSGV2Q" TargetMode="External"/><Relationship Id="rId6" Type="http://schemas.openxmlformats.org/officeDocument/2006/relationships/hyperlink" Target="http://www.youtube.com/watch?v=Ir-XGOBjxnM" TargetMode="External"/><Relationship Id="rId7" Type="http://schemas.openxmlformats.org/officeDocument/2006/relationships/hyperlink" Target="http://www.youtube.com/watch?v=_-q3uqwMaNI" TargetMode="External"/><Relationship Id="rId8" Type="http://schemas.openxmlformats.org/officeDocument/2006/relationships/hyperlink" Target="http://www.youtube.com/watch?v=b2WaFrAQ1lU" TargetMode="External"/><Relationship Id="rId9" Type="http://schemas.openxmlformats.org/officeDocument/2006/relationships/hyperlink" Target="http://www.youtube.com/watch?v=QfsH4bK5QZo" TargetMode="External"/><Relationship Id="rId10" Type="http://schemas.openxmlformats.org/officeDocument/2006/relationships/hyperlink" Target="http://www.youtube.com/watch?v=45zzLK4zAb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/>
          </p:cNvSpPr>
          <p:nvPr>
            <p:ph type="title"/>
          </p:nvPr>
        </p:nvSpPr>
        <p:spPr>
          <a:xfrm>
            <a:off x="162812" y="553522"/>
            <a:ext cx="8981187" cy="2702504"/>
          </a:xfrm>
          <a:prstGeom prst="rect">
            <a:avLst/>
          </a:prstGeom>
        </p:spPr>
        <p:txBody>
          <a:bodyPr/>
          <a:lstStyle/>
          <a:p>
            <a:pPr lvl="0" defTabSz="740663">
              <a:lnSpc>
                <a:spcPct val="150000"/>
              </a:lnSpc>
              <a:spcBef>
                <a:spcPts val="4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lang="tr-TR" sz="3888" b="1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omic Sans MS Bold"/>
                <a:ea typeface="Comic Sans MS Bold"/>
                <a:cs typeface="Comic Sans MS Bold"/>
                <a:sym typeface="Comic Sans MS Bold"/>
              </a:rPr>
              <a:t>Dört Elli Diş Hekimliği</a:t>
            </a:r>
            <a:endParaRPr sz="3564" b="1" dirty="0">
              <a:solidFill>
                <a:srgbClr val="FF0000"/>
              </a:solidFill>
              <a:uFill>
                <a:solidFill>
                  <a:srgbClr val="FF0000"/>
                </a:solidFill>
              </a:uFill>
              <a:latin typeface="Comic Sans MS Bold"/>
              <a:ea typeface="Comic Sans MS Bold"/>
              <a:cs typeface="Comic Sans MS Bold"/>
              <a:sym typeface="Comic Sans MS Bold"/>
            </a:endParaRPr>
          </a:p>
        </p:txBody>
      </p:sp>
      <p:sp>
        <p:nvSpPr>
          <p:cNvPr id="98" name="Shape 98"/>
          <p:cNvSpPr>
            <a:spLocks noGrp="1"/>
          </p:cNvSpPr>
          <p:nvPr>
            <p:ph type="body" idx="1"/>
          </p:nvPr>
        </p:nvSpPr>
        <p:spPr>
          <a:xfrm>
            <a:off x="1371600" y="3902721"/>
            <a:ext cx="6400800" cy="1616239"/>
          </a:xfrm>
          <a:prstGeom prst="rect">
            <a:avLst/>
          </a:prstGeom>
        </p:spPr>
        <p:txBody>
          <a:bodyPr/>
          <a:lstStyle/>
          <a:p>
            <a:pPr lvl="0" defTabSz="365760">
              <a:spcBef>
                <a:spcPts val="3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3160" b="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ic Sans MS Bold"/>
                <a:ea typeface="Comic Sans MS Bold"/>
                <a:cs typeface="Comic Sans MS Bold"/>
                <a:sym typeface="Comic Sans MS Bold"/>
              </a:rPr>
              <a:t>Prof.Dr.</a:t>
            </a:r>
          </a:p>
          <a:p>
            <a:pPr lvl="0" defTabSz="365760">
              <a:spcBef>
                <a:spcPts val="3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3160" b="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ic Sans MS Bold"/>
                <a:ea typeface="Comic Sans MS Bold"/>
                <a:cs typeface="Comic Sans MS Bold"/>
                <a:sym typeface="Comic Sans MS Bold"/>
              </a:rPr>
              <a:t>Mehmet Ali Kılıçarslan</a:t>
            </a:r>
            <a:endParaRPr sz="1280" b="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mic Sans MS Bold"/>
              <a:ea typeface="Comic Sans MS Bold"/>
              <a:cs typeface="Comic Sans MS Bold"/>
              <a:sym typeface="Comic Sans MS Bold"/>
            </a:endParaRPr>
          </a:p>
          <a:p>
            <a:pPr lvl="0" defTabSz="365760">
              <a:spcBef>
                <a:spcPts val="100"/>
              </a:spcBef>
              <a:defRPr sz="1800">
                <a:solidFill>
                  <a:srgbClr val="000000"/>
                </a:solidFill>
                <a:uFillTx/>
              </a:defRPr>
            </a:pPr>
            <a:endParaRPr sz="1120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mic Sans MS Bold"/>
              <a:ea typeface="Comic Sans MS Bold"/>
              <a:cs typeface="Comic Sans MS Bold"/>
              <a:sym typeface="Comic Sans MS Bold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866775" y="1743075"/>
            <a:ext cx="7408863" cy="4619625"/>
          </a:xfrm>
        </p:spPr>
        <p:txBody>
          <a:bodyPr/>
          <a:lstStyle/>
          <a:p>
            <a:pPr algn="ctr">
              <a:lnSpc>
                <a:spcPct val="80000"/>
              </a:lnSpc>
              <a:spcBef>
                <a:spcPts val="200"/>
              </a:spcBef>
              <a:buClr>
                <a:srgbClr val="31B6FD"/>
              </a:buClr>
              <a:buFont typeface="Symbol" charset="0"/>
              <a:buNone/>
            </a:pPr>
            <a:endParaRPr lang="en-US" sz="2200" b="1">
              <a:solidFill>
                <a:srgbClr val="073E87"/>
              </a:solidFill>
              <a:latin typeface="Comic Sans MS" charset="0"/>
              <a:cs typeface="Comic Sans MS" charset="0"/>
              <a:sym typeface="Comic Sans MS" charset="0"/>
            </a:endParaRPr>
          </a:p>
          <a:p>
            <a:pPr algn="ctr">
              <a:lnSpc>
                <a:spcPct val="80000"/>
              </a:lnSpc>
              <a:spcBef>
                <a:spcPts val="200"/>
              </a:spcBef>
              <a:buClr>
                <a:srgbClr val="31B6FD"/>
              </a:buClr>
              <a:buFont typeface="Symbol" charset="0"/>
              <a:buNone/>
            </a:pPr>
            <a:endParaRPr lang="en-US" sz="2200" b="1">
              <a:solidFill>
                <a:srgbClr val="073E87"/>
              </a:solidFill>
              <a:latin typeface="Comic Sans MS" charset="0"/>
              <a:cs typeface="Comic Sans MS" charset="0"/>
              <a:sym typeface="Comic Sans MS" charset="0"/>
            </a:endParaRPr>
          </a:p>
          <a:p>
            <a:pPr algn="ctr">
              <a:lnSpc>
                <a:spcPct val="80000"/>
              </a:lnSpc>
              <a:spcBef>
                <a:spcPts val="400"/>
              </a:spcBef>
              <a:buClr>
                <a:srgbClr val="31B6FD"/>
              </a:buClr>
              <a:buFont typeface="Symbol" charset="0"/>
              <a:buNone/>
            </a:pPr>
            <a:r>
              <a:rPr lang="en-US" sz="3300" b="1">
                <a:solidFill>
                  <a:srgbClr val="9E181C"/>
                </a:solidFill>
                <a:latin typeface="Comic Sans MS" charset="0"/>
                <a:cs typeface="Comic Sans MS" charset="0"/>
                <a:sym typeface="Comic Sans MS" charset="0"/>
              </a:rPr>
              <a:t>Alet çalışır, el övünür.</a:t>
            </a:r>
            <a:endParaRPr lang="en-US" sz="2000" b="1">
              <a:solidFill>
                <a:srgbClr val="9E181C"/>
              </a:solidFill>
              <a:latin typeface="Comic Sans MS" charset="0"/>
              <a:cs typeface="Comic Sans MS" charset="0"/>
              <a:sym typeface="Comic Sans MS" charset="0"/>
            </a:endParaRPr>
          </a:p>
          <a:p>
            <a:pPr algn="ctr">
              <a:lnSpc>
                <a:spcPct val="80000"/>
              </a:lnSpc>
              <a:spcBef>
                <a:spcPts val="400"/>
              </a:spcBef>
              <a:buClr>
                <a:srgbClr val="31B6FD"/>
              </a:buClr>
              <a:buFont typeface="Symbol" charset="0"/>
              <a:buNone/>
            </a:pPr>
            <a:endParaRPr lang="en-US" sz="2000" b="1">
              <a:solidFill>
                <a:srgbClr val="073E87"/>
              </a:solidFill>
              <a:latin typeface="Comic Sans MS" charset="0"/>
              <a:cs typeface="Comic Sans MS" charset="0"/>
              <a:sym typeface="Comic Sans MS" charset="0"/>
            </a:endParaRPr>
          </a:p>
          <a:p>
            <a:pPr algn="ctr">
              <a:lnSpc>
                <a:spcPct val="80000"/>
              </a:lnSpc>
              <a:spcBef>
                <a:spcPts val="400"/>
              </a:spcBef>
              <a:buClr>
                <a:srgbClr val="31B6FD"/>
              </a:buClr>
              <a:buFont typeface="Symbol" charset="0"/>
              <a:buNone/>
            </a:pPr>
            <a:r>
              <a:rPr lang="en-US" sz="2000" b="1">
                <a:solidFill>
                  <a:srgbClr val="073E87"/>
                </a:solidFill>
                <a:latin typeface="Comic Sans MS" charset="0"/>
                <a:cs typeface="Comic Sans MS" charset="0"/>
                <a:sym typeface="Comic Sans MS" charset="0"/>
              </a:rPr>
              <a:t>Kendi elinize yakışan, dengeli, kullanımı kolay, kolay kavranabilen, hafif el aletleri seçilmeli.</a:t>
            </a:r>
          </a:p>
          <a:p>
            <a:pPr algn="ctr">
              <a:lnSpc>
                <a:spcPct val="80000"/>
              </a:lnSpc>
              <a:spcBef>
                <a:spcPts val="400"/>
              </a:spcBef>
              <a:buClr>
                <a:srgbClr val="31B6FD"/>
              </a:buClr>
              <a:buFont typeface="Symbol" charset="0"/>
              <a:buNone/>
            </a:pPr>
            <a:endParaRPr lang="en-US" sz="2000" b="1">
              <a:solidFill>
                <a:srgbClr val="073E87"/>
              </a:solidFill>
              <a:latin typeface="Comic Sans MS" charset="0"/>
              <a:cs typeface="Comic Sans MS" charset="0"/>
              <a:sym typeface="Comic Sans MS" charset="0"/>
            </a:endParaRPr>
          </a:p>
          <a:p>
            <a:pPr algn="ctr">
              <a:lnSpc>
                <a:spcPct val="80000"/>
              </a:lnSpc>
              <a:spcBef>
                <a:spcPts val="400"/>
              </a:spcBef>
              <a:buClr>
                <a:srgbClr val="31B6FD"/>
              </a:buClr>
              <a:buFont typeface="Symbol" charset="0"/>
              <a:buNone/>
            </a:pPr>
            <a:r>
              <a:rPr lang="en-US" sz="2000" b="1">
                <a:solidFill>
                  <a:srgbClr val="073E87"/>
                </a:solidFill>
                <a:latin typeface="Comic Sans MS" charset="0"/>
                <a:cs typeface="Comic Sans MS" charset="0"/>
                <a:sym typeface="Comic Sans MS" charset="0"/>
              </a:rPr>
              <a:t>Sapları farklı renge sahip el aletleri çalışırken ayırt edilmelerini kolaylaştırır.</a:t>
            </a:r>
          </a:p>
          <a:p>
            <a:pPr algn="ctr">
              <a:lnSpc>
                <a:spcPct val="80000"/>
              </a:lnSpc>
              <a:spcBef>
                <a:spcPts val="400"/>
              </a:spcBef>
              <a:buClr>
                <a:srgbClr val="31B6FD"/>
              </a:buClr>
              <a:buFont typeface="Symbol" charset="0"/>
              <a:buNone/>
            </a:pPr>
            <a:endParaRPr lang="en-US" sz="2000" b="1">
              <a:solidFill>
                <a:srgbClr val="073E87"/>
              </a:solidFill>
              <a:latin typeface="Comic Sans MS" charset="0"/>
              <a:cs typeface="Comic Sans MS" charset="0"/>
              <a:sym typeface="Comic Sans MS" charset="0"/>
            </a:endParaRPr>
          </a:p>
          <a:p>
            <a:pPr algn="ctr">
              <a:lnSpc>
                <a:spcPct val="80000"/>
              </a:lnSpc>
              <a:spcBef>
                <a:spcPts val="400"/>
              </a:spcBef>
              <a:buClr>
                <a:srgbClr val="31B6FD"/>
              </a:buClr>
              <a:buFont typeface="Symbol" charset="0"/>
              <a:buNone/>
            </a:pPr>
            <a:r>
              <a:rPr lang="en-US" sz="2000" b="1">
                <a:solidFill>
                  <a:srgbClr val="073E87"/>
                </a:solidFill>
                <a:latin typeface="Comic Sans MS" charset="0"/>
                <a:cs typeface="Comic Sans MS" charset="0"/>
                <a:sym typeface="Comic Sans MS" charset="0"/>
              </a:rPr>
              <a:t>Uygun boyun pozisyonunu koruyarak çalışabilmek için büyütme yapan araçlar kullanılabilir.</a:t>
            </a:r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8138"/>
            <a:ext cx="8229600" cy="1252537"/>
          </a:xfrm>
        </p:spPr>
        <p:txBody>
          <a:bodyPr/>
          <a:lstStyle/>
          <a:p>
            <a:pPr algn="ctr" defTabSz="914400"/>
            <a:r>
              <a:rPr lang="en-US" sz="4400" b="1">
                <a:solidFill>
                  <a:srgbClr val="FFFFFF"/>
                </a:solidFill>
                <a:latin typeface="Comic Sans MS" charset="0"/>
                <a:cs typeface="Comic Sans MS" charset="0"/>
                <a:sym typeface="Comic Sans MS" charset="0"/>
              </a:rPr>
              <a:t>Malzeme Bilgisi</a:t>
            </a:r>
            <a:endParaRPr lang="en-US"/>
          </a:p>
        </p:txBody>
      </p:sp>
      <p:sp>
        <p:nvSpPr>
          <p:cNvPr id="72707" name="AutoShape 3"/>
          <p:cNvSpPr>
            <a:spLocks/>
          </p:cNvSpPr>
          <p:nvPr/>
        </p:nvSpPr>
        <p:spPr bwMode="auto">
          <a:xfrm>
            <a:off x="3990975" y="6316663"/>
            <a:ext cx="1160463" cy="23018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45719" tIns="45719" rIns="45719" bIns="45719" anchor="ctr"/>
          <a:lstStyle/>
          <a:p>
            <a:pPr algn="ctr"/>
            <a:fld id="{1DCCC3B6-F7C6-E247-A252-740F7DF73666}" type="slidenum">
              <a:rPr lang="en-US" sz="1000">
                <a:solidFill>
                  <a:srgbClr val="073E87"/>
                </a:solidFill>
              </a:rPr>
              <a:pPr algn="ctr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912813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871538" y="2674938"/>
            <a:ext cx="7408862" cy="3451225"/>
          </a:xfrm>
        </p:spPr>
        <p:txBody>
          <a:bodyPr>
            <a:normAutofit fontScale="92500" lnSpcReduction="20000"/>
          </a:bodyPr>
          <a:lstStyle/>
          <a:p>
            <a:pPr marL="168275" indent="-168275" defTabSz="803275">
              <a:spcBef>
                <a:spcPts val="400"/>
              </a:spcBef>
              <a:buClr>
                <a:srgbClr val="31B6FD"/>
              </a:buClr>
              <a:buFont typeface="Symbol" charset="0"/>
              <a:buChar char="∗"/>
            </a:pP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Mekan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: Isı,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ışık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,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renk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,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ses</a:t>
            </a:r>
            <a:endParaRPr lang="en-US" sz="1600" dirty="0" smtClean="0">
              <a:solidFill>
                <a:srgbClr val="000000"/>
              </a:solidFill>
              <a:latin typeface="Comic Sans MS" charset="0"/>
              <a:cs typeface="Comic Sans MS" charset="0"/>
              <a:sym typeface="Comic Sans MS" charset="0"/>
            </a:endParaRPr>
          </a:p>
          <a:p>
            <a:pPr marL="168275" indent="-168275" defTabSz="803275">
              <a:spcBef>
                <a:spcPts val="400"/>
              </a:spcBef>
              <a:buClr>
                <a:srgbClr val="31B6FD"/>
              </a:buClr>
              <a:buFont typeface="Symbol" charset="0"/>
              <a:buChar char="∗"/>
            </a:pP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En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az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aletle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çalışılabilmeli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ve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aletler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ergonomik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ve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kullanışlı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olmalı</a:t>
            </a:r>
            <a:endParaRPr lang="en-US" sz="1600" dirty="0" smtClean="0">
              <a:solidFill>
                <a:srgbClr val="000000"/>
              </a:solidFill>
              <a:latin typeface="Comic Sans MS" charset="0"/>
              <a:cs typeface="Comic Sans MS" charset="0"/>
              <a:sym typeface="Comic Sans MS" charset="0"/>
            </a:endParaRPr>
          </a:p>
          <a:p>
            <a:pPr marL="168275" indent="-168275" defTabSz="803275">
              <a:spcBef>
                <a:spcPts val="400"/>
              </a:spcBef>
              <a:buClr>
                <a:srgbClr val="31B6FD"/>
              </a:buClr>
              <a:buFont typeface="Symbol" charset="0"/>
              <a:buChar char="∗"/>
            </a:pP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Alet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yerleşimi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ergonomik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olmalı</a:t>
            </a:r>
            <a:endParaRPr lang="en-US" sz="1600" dirty="0" smtClean="0">
              <a:solidFill>
                <a:srgbClr val="000000"/>
              </a:solidFill>
              <a:latin typeface="Comic Sans MS" charset="0"/>
              <a:cs typeface="Comic Sans MS" charset="0"/>
              <a:sym typeface="Comic Sans MS" charset="0"/>
            </a:endParaRPr>
          </a:p>
          <a:p>
            <a:pPr marL="168275" indent="-168275" defTabSz="803275">
              <a:spcBef>
                <a:spcPts val="400"/>
              </a:spcBef>
              <a:buClr>
                <a:srgbClr val="31B6FD"/>
              </a:buClr>
              <a:buFont typeface="Symbol" charset="0"/>
              <a:buChar char="∗"/>
            </a:pP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Ekibin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yerleşimi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uygun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olmalı</a:t>
            </a:r>
            <a:endParaRPr lang="en-US" sz="1600" dirty="0" smtClean="0">
              <a:solidFill>
                <a:srgbClr val="000000"/>
              </a:solidFill>
              <a:latin typeface="Comic Sans MS" charset="0"/>
              <a:cs typeface="Comic Sans MS" charset="0"/>
              <a:sym typeface="Comic Sans MS" charset="0"/>
            </a:endParaRPr>
          </a:p>
          <a:p>
            <a:pPr marL="168275" indent="-168275" defTabSz="803275">
              <a:spcBef>
                <a:spcPts val="400"/>
              </a:spcBef>
              <a:buClr>
                <a:srgbClr val="31B6FD"/>
              </a:buClr>
              <a:buFont typeface="Symbol" charset="0"/>
              <a:buChar char="∗"/>
            </a:pP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Hastanın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fotöyde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yatay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pozisyonu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kolaylık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sağlar</a:t>
            </a:r>
            <a:endParaRPr lang="en-US" sz="1600" dirty="0" smtClean="0">
              <a:solidFill>
                <a:srgbClr val="000000"/>
              </a:solidFill>
              <a:latin typeface="Comic Sans MS" charset="0"/>
              <a:cs typeface="Comic Sans MS" charset="0"/>
              <a:sym typeface="Comic Sans MS" charset="0"/>
            </a:endParaRPr>
          </a:p>
          <a:p>
            <a:pPr marL="168275" indent="-168275" defTabSz="803275">
              <a:spcBef>
                <a:spcPts val="400"/>
              </a:spcBef>
              <a:buClr>
                <a:srgbClr val="31B6FD"/>
              </a:buClr>
              <a:buFont typeface="Symbol" charset="0"/>
              <a:buChar char="∗"/>
            </a:pP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Hekim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ve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tekniker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tabureleri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ergonomik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olmalı</a:t>
            </a:r>
            <a:endParaRPr lang="en-US" sz="1600" dirty="0" smtClean="0">
              <a:solidFill>
                <a:srgbClr val="000000"/>
              </a:solidFill>
              <a:latin typeface="Comic Sans MS" charset="0"/>
              <a:cs typeface="Comic Sans MS" charset="0"/>
              <a:sym typeface="Comic Sans MS" charset="0"/>
            </a:endParaRPr>
          </a:p>
          <a:p>
            <a:pPr marL="168275" indent="-168275" defTabSz="803275">
              <a:spcBef>
                <a:spcPts val="400"/>
              </a:spcBef>
              <a:buClr>
                <a:srgbClr val="31B6FD"/>
              </a:buClr>
              <a:buFont typeface="Symbol" charset="0"/>
              <a:buChar char="∗"/>
            </a:pP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Uygun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çalışma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pozisyonu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korunmalı</a:t>
            </a:r>
            <a:endParaRPr lang="en-US" sz="1600" dirty="0" smtClean="0">
              <a:solidFill>
                <a:srgbClr val="000000"/>
              </a:solidFill>
              <a:latin typeface="Comic Sans MS" charset="0"/>
              <a:cs typeface="Comic Sans MS" charset="0"/>
              <a:sym typeface="Comic Sans MS" charset="0"/>
            </a:endParaRPr>
          </a:p>
          <a:p>
            <a:pPr marL="168275" indent="-168275" defTabSz="803275">
              <a:spcBef>
                <a:spcPts val="400"/>
              </a:spcBef>
              <a:buClr>
                <a:srgbClr val="31B6FD"/>
              </a:buClr>
              <a:buFont typeface="Symbol" charset="0"/>
              <a:buChar char="∗"/>
            </a:pP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Göz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hareket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sayısı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en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aza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indirilmeli</a:t>
            </a:r>
            <a:endParaRPr lang="en-US" sz="1600" dirty="0" smtClean="0">
              <a:solidFill>
                <a:srgbClr val="000000"/>
              </a:solidFill>
              <a:latin typeface="Comic Sans MS" charset="0"/>
              <a:cs typeface="Comic Sans MS" charset="0"/>
              <a:sym typeface="Comic Sans MS" charset="0"/>
            </a:endParaRPr>
          </a:p>
          <a:p>
            <a:pPr marL="168275" indent="-168275" defTabSz="803275">
              <a:spcBef>
                <a:spcPts val="400"/>
              </a:spcBef>
              <a:buClr>
                <a:srgbClr val="31B6FD"/>
              </a:buClr>
              <a:buFont typeface="Symbol" charset="0"/>
              <a:buChar char="∗"/>
            </a:pP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Hareket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ve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özellikle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zigzag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çizmeler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azaltılmalı</a:t>
            </a:r>
            <a:endParaRPr lang="en-US" sz="1600" dirty="0" smtClean="0">
              <a:solidFill>
                <a:srgbClr val="000000"/>
              </a:solidFill>
              <a:latin typeface="Comic Sans MS" charset="0"/>
              <a:cs typeface="Comic Sans MS" charset="0"/>
              <a:sym typeface="Comic Sans MS" charset="0"/>
            </a:endParaRPr>
          </a:p>
          <a:p>
            <a:pPr marL="168275" indent="-168275" defTabSz="803275">
              <a:spcBef>
                <a:spcPts val="400"/>
              </a:spcBef>
              <a:buClr>
                <a:srgbClr val="31B6FD"/>
              </a:buClr>
              <a:buFont typeface="Symbol" charset="0"/>
              <a:buChar char="∗"/>
            </a:pP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Ünit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üzerindeki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hortum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gibi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yapılar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zorlaştırıcı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olmamalı</a:t>
            </a:r>
            <a:endParaRPr lang="en-US" sz="1600" dirty="0" smtClean="0">
              <a:solidFill>
                <a:srgbClr val="000000"/>
              </a:solidFill>
              <a:latin typeface="Comic Sans MS" charset="0"/>
              <a:cs typeface="Comic Sans MS" charset="0"/>
              <a:sym typeface="Comic Sans MS" charset="0"/>
            </a:endParaRPr>
          </a:p>
          <a:p>
            <a:pPr marL="168275" indent="-168275" defTabSz="803275">
              <a:spcBef>
                <a:spcPts val="400"/>
              </a:spcBef>
              <a:buClr>
                <a:srgbClr val="31B6FD"/>
              </a:buClr>
              <a:buFont typeface="Symbol" charset="0"/>
              <a:buChar char="∗"/>
            </a:pP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Fotöy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desteği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tam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olmalı</a:t>
            </a:r>
            <a:endParaRPr lang="en-US" sz="1600" dirty="0" smtClean="0">
              <a:solidFill>
                <a:srgbClr val="000000"/>
              </a:solidFill>
              <a:latin typeface="Comic Sans MS" charset="0"/>
              <a:cs typeface="Comic Sans MS" charset="0"/>
              <a:sym typeface="Comic Sans MS" charset="0"/>
            </a:endParaRPr>
          </a:p>
          <a:p>
            <a:pPr marL="168275" indent="-168275" defTabSz="803275">
              <a:spcBef>
                <a:spcPts val="400"/>
              </a:spcBef>
              <a:buClr>
                <a:srgbClr val="31B6FD"/>
              </a:buClr>
              <a:buFont typeface="Symbol" charset="0"/>
              <a:buChar char="∗"/>
            </a:pP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Doğru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aydınlatma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ile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çalışma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sahası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görünür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kılınmalı</a:t>
            </a:r>
            <a:endParaRPr lang="en-US" sz="1600" dirty="0" smtClean="0">
              <a:solidFill>
                <a:srgbClr val="000000"/>
              </a:solidFill>
              <a:latin typeface="Comic Sans MS" charset="0"/>
              <a:cs typeface="Comic Sans MS" charset="0"/>
              <a:sym typeface="Comic Sans MS" charset="0"/>
            </a:endParaRPr>
          </a:p>
          <a:p>
            <a:pPr marL="168275" indent="-168275" defTabSz="803275">
              <a:spcBef>
                <a:spcPts val="400"/>
              </a:spcBef>
              <a:buClr>
                <a:srgbClr val="31B6FD"/>
              </a:buClr>
              <a:buFont typeface="Symbol" charset="0"/>
              <a:buChar char="∗"/>
            </a:pP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Koruyucu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aksesuar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rahat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olmalı</a:t>
            </a:r>
            <a:endParaRPr lang="en-US" sz="1600" dirty="0" smtClean="0">
              <a:solidFill>
                <a:srgbClr val="000000"/>
              </a:solidFill>
              <a:latin typeface="Comic Sans MS" charset="0"/>
              <a:cs typeface="Comic Sans MS" charset="0"/>
              <a:sym typeface="Comic Sans MS" charset="0"/>
            </a:endParaRPr>
          </a:p>
          <a:p>
            <a:pPr marL="168275" indent="-168275" defTabSz="803275">
              <a:spcBef>
                <a:spcPts val="400"/>
              </a:spcBef>
              <a:buClr>
                <a:srgbClr val="31B6FD"/>
              </a:buClr>
              <a:buFont typeface="Symbol" charset="0"/>
              <a:buChar char="∗"/>
            </a:pP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Psikolojik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sağlık</a:t>
            </a:r>
            <a:r>
              <a:rPr lang="en-US" sz="1600" dirty="0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mic Sans MS" charset="0"/>
                <a:cs typeface="Comic Sans MS" charset="0"/>
                <a:sym typeface="Comic Sans MS" charset="0"/>
              </a:rPr>
              <a:t>korunmalı</a:t>
            </a:r>
            <a:endParaRPr lang="en-US" sz="1600" dirty="0" smtClean="0">
              <a:solidFill>
                <a:srgbClr val="000000"/>
              </a:solidFill>
              <a:latin typeface="Comic Sans MS" charset="0"/>
              <a:cs typeface="Comic Sans MS" charset="0"/>
              <a:sym typeface="Comic Sans MS" charset="0"/>
            </a:endParaRPr>
          </a:p>
          <a:p>
            <a:pPr marL="168275" indent="-168275" defTabSz="803275">
              <a:spcBef>
                <a:spcPts val="400"/>
              </a:spcBef>
              <a:buClr>
                <a:srgbClr val="31B6FD"/>
              </a:buClr>
              <a:buFont typeface="Symbol" charset="0"/>
              <a:buChar char="∗"/>
            </a:pPr>
            <a:endParaRPr lang="en-US" dirty="0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8138"/>
            <a:ext cx="8229600" cy="1252537"/>
          </a:xfrm>
        </p:spPr>
        <p:txBody>
          <a:bodyPr/>
          <a:lstStyle/>
          <a:p>
            <a:pPr algn="ctr" defTabSz="758825"/>
            <a:r>
              <a:rPr lang="en-US" sz="3200" b="1" dirty="0" smtClean="0">
                <a:solidFill>
                  <a:srgbClr val="FFFFFF"/>
                </a:solidFill>
                <a:latin typeface="Comic Sans MS" charset="0"/>
                <a:cs typeface="Comic Sans MS" charset="0"/>
                <a:sym typeface="Comic Sans MS" charset="0"/>
              </a:rPr>
              <a:t>ÇALIŞMA EKONOMİSİ</a:t>
            </a:r>
            <a:endParaRPr lang="en-US" dirty="0"/>
          </a:p>
        </p:txBody>
      </p:sp>
      <p:sp>
        <p:nvSpPr>
          <p:cNvPr id="64515" name="AutoShape 3"/>
          <p:cNvSpPr>
            <a:spLocks/>
          </p:cNvSpPr>
          <p:nvPr/>
        </p:nvSpPr>
        <p:spPr bwMode="auto">
          <a:xfrm>
            <a:off x="3990975" y="6316663"/>
            <a:ext cx="1160463" cy="23018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45719" tIns="45719" rIns="45719" bIns="45719" anchor="ctr"/>
          <a:lstStyle/>
          <a:p>
            <a:pPr algn="ctr"/>
            <a:fld id="{599EAAB0-CDF1-8247-9CFA-99F8A5B0C69B}" type="slidenum">
              <a:rPr lang="en-US" sz="1000">
                <a:solidFill>
                  <a:srgbClr val="073E87"/>
                </a:solidFill>
              </a:rPr>
              <a:pPr algn="ctr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425055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871538" y="2674938"/>
            <a:ext cx="7408862" cy="3451225"/>
          </a:xfrm>
        </p:spPr>
        <p:txBody>
          <a:bodyPr>
            <a:normAutofit/>
          </a:bodyPr>
          <a:lstStyle/>
          <a:p>
            <a:pPr marL="168275" indent="-168275" defTabSz="803275">
              <a:spcBef>
                <a:spcPts val="400"/>
              </a:spcBef>
              <a:buClr>
                <a:srgbClr val="31B6FD"/>
              </a:buClr>
              <a:buFont typeface="Symbol" charset="0"/>
              <a:buChar char="∗"/>
            </a:pPr>
            <a:r>
              <a:rPr lang="en-US" sz="3200" dirty="0" smtClean="0">
                <a:solidFill>
                  <a:srgbClr val="073E87"/>
                </a:solidFill>
                <a:latin typeface="Comic Sans MS" charset="0"/>
                <a:cs typeface="Comic Sans MS" charset="0"/>
                <a:sym typeface="Comic Sans MS" charset="0"/>
              </a:rPr>
              <a:t>I</a:t>
            </a:r>
          </a:p>
          <a:p>
            <a:pPr marL="168275" indent="-168275" defTabSz="803275">
              <a:spcBef>
                <a:spcPts val="400"/>
              </a:spcBef>
              <a:buClr>
                <a:srgbClr val="31B6FD"/>
              </a:buClr>
              <a:buFont typeface="Symbol" charset="0"/>
              <a:buChar char="∗"/>
            </a:pPr>
            <a:r>
              <a:rPr lang="en-US" sz="3200" dirty="0" smtClean="0">
                <a:latin typeface="Comic Sans MS" charset="0"/>
                <a:cs typeface="Comic Sans MS" charset="0"/>
                <a:sym typeface="Comic Sans MS" charset="0"/>
              </a:rPr>
              <a:t>II</a:t>
            </a:r>
          </a:p>
          <a:p>
            <a:pPr marL="168275" indent="-168275" defTabSz="803275">
              <a:spcBef>
                <a:spcPts val="400"/>
              </a:spcBef>
              <a:buClr>
                <a:srgbClr val="31B6FD"/>
              </a:buClr>
              <a:buFont typeface="Symbol" charset="0"/>
              <a:buChar char="∗"/>
            </a:pPr>
            <a:r>
              <a:rPr lang="en-US" sz="3200" dirty="0" smtClean="0">
                <a:latin typeface="Comic Sans MS" charset="0"/>
                <a:cs typeface="Comic Sans MS" charset="0"/>
                <a:sym typeface="Comic Sans MS" charset="0"/>
              </a:rPr>
              <a:t>III</a:t>
            </a:r>
          </a:p>
          <a:p>
            <a:pPr marL="168275" indent="-168275" defTabSz="803275">
              <a:spcBef>
                <a:spcPts val="400"/>
              </a:spcBef>
              <a:buClr>
                <a:srgbClr val="31B6FD"/>
              </a:buClr>
              <a:buFont typeface="Symbol" charset="0"/>
              <a:buChar char="∗"/>
            </a:pPr>
            <a:r>
              <a:rPr lang="en-US" sz="3200" dirty="0" smtClean="0">
                <a:latin typeface="Comic Sans MS" charset="0"/>
                <a:cs typeface="Comic Sans MS" charset="0"/>
                <a:sym typeface="Comic Sans MS" charset="0"/>
              </a:rPr>
              <a:t>IV</a:t>
            </a:r>
          </a:p>
          <a:p>
            <a:pPr marL="168275" indent="-168275" defTabSz="803275">
              <a:spcBef>
                <a:spcPts val="400"/>
              </a:spcBef>
              <a:buClr>
                <a:srgbClr val="31B6FD"/>
              </a:buClr>
              <a:buFont typeface="Symbol" charset="0"/>
              <a:buChar char="∗"/>
            </a:pPr>
            <a:r>
              <a:rPr lang="en-US" sz="3200" dirty="0">
                <a:latin typeface="Comic Sans MS" charset="0"/>
                <a:cs typeface="Comic Sans MS" charset="0"/>
                <a:sym typeface="Comic Sans MS" charset="0"/>
              </a:rPr>
              <a:t>V</a:t>
            </a:r>
            <a:endParaRPr lang="en-US" sz="3200" dirty="0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8138"/>
            <a:ext cx="8229600" cy="1252537"/>
          </a:xfrm>
        </p:spPr>
        <p:txBody>
          <a:bodyPr/>
          <a:lstStyle/>
          <a:p>
            <a:pPr algn="ctr" defTabSz="758825"/>
            <a:r>
              <a:rPr lang="en-US" sz="3200" b="1" dirty="0" smtClean="0">
                <a:solidFill>
                  <a:srgbClr val="FFFFFF"/>
                </a:solidFill>
                <a:latin typeface="Comic Sans MS" charset="0"/>
                <a:cs typeface="Comic Sans MS" charset="0"/>
                <a:sym typeface="Comic Sans MS" charset="0"/>
              </a:rPr>
              <a:t>KLİNİK İÇİNDEKİ </a:t>
            </a:r>
            <a:br>
              <a:rPr lang="en-US" sz="3200" b="1" dirty="0" smtClean="0">
                <a:solidFill>
                  <a:srgbClr val="FFFFFF"/>
                </a:solidFill>
                <a:latin typeface="Comic Sans MS" charset="0"/>
                <a:cs typeface="Comic Sans MS" charset="0"/>
                <a:sym typeface="Comic Sans MS" charset="0"/>
              </a:rPr>
            </a:br>
            <a:r>
              <a:rPr lang="en-US" sz="3200" b="1" dirty="0" smtClean="0">
                <a:latin typeface="Comic Sans MS" charset="0"/>
                <a:cs typeface="Comic Sans MS" charset="0"/>
                <a:sym typeface="Comic Sans MS" charset="0"/>
              </a:rPr>
              <a:t>HAREKETLERİN SINIFLANDIRILMASI</a:t>
            </a:r>
            <a:endParaRPr lang="en-US" dirty="0"/>
          </a:p>
        </p:txBody>
      </p:sp>
      <p:sp>
        <p:nvSpPr>
          <p:cNvPr id="64515" name="AutoShape 3"/>
          <p:cNvSpPr>
            <a:spLocks/>
          </p:cNvSpPr>
          <p:nvPr/>
        </p:nvSpPr>
        <p:spPr bwMode="auto">
          <a:xfrm>
            <a:off x="3990975" y="6316663"/>
            <a:ext cx="1160463" cy="23018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45719" tIns="45719" rIns="45719" bIns="45719" anchor="ctr"/>
          <a:lstStyle/>
          <a:p>
            <a:pPr algn="ctr"/>
            <a:fld id="{599EAAB0-CDF1-8247-9CFA-99F8A5B0C69B}" type="slidenum">
              <a:rPr lang="en-US" sz="1000">
                <a:solidFill>
                  <a:srgbClr val="073E87"/>
                </a:solidFill>
              </a:rPr>
              <a:pPr algn="ctr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425055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871538" y="2674938"/>
            <a:ext cx="7408862" cy="3451225"/>
          </a:xfrm>
        </p:spPr>
        <p:txBody>
          <a:bodyPr/>
          <a:lstStyle/>
          <a:p>
            <a:pPr marL="168275" indent="-168275" defTabSz="803275">
              <a:spcBef>
                <a:spcPts val="400"/>
              </a:spcBef>
              <a:buClr>
                <a:srgbClr val="31B6FD"/>
              </a:buClr>
              <a:buFont typeface="Symbol" charset="0"/>
              <a:buChar char="∗"/>
            </a:pPr>
            <a:r>
              <a:rPr lang="en-US" sz="1600">
                <a:solidFill>
                  <a:srgbClr val="073E87"/>
                </a:solidFill>
                <a:latin typeface="Comic Sans MS" charset="0"/>
                <a:cs typeface="Comic Sans MS" charset="0"/>
                <a:sym typeface="Comic Sans MS" charset="0"/>
              </a:rPr>
              <a:t>Hasta, Hekim ve Yardımcısının Yerleşimi</a:t>
            </a:r>
          </a:p>
          <a:p>
            <a:pPr marL="168275" indent="-168275" defTabSz="803275">
              <a:spcBef>
                <a:spcPts val="400"/>
              </a:spcBef>
              <a:buClr>
                <a:srgbClr val="31B6FD"/>
              </a:buClr>
              <a:buFont typeface="Symbol" charset="0"/>
              <a:buChar char="∗"/>
            </a:pPr>
            <a:r>
              <a:rPr lang="en-US" sz="1600">
                <a:solidFill>
                  <a:srgbClr val="073E87"/>
                </a:solidFill>
                <a:latin typeface="Comic Sans MS" charset="0"/>
                <a:cs typeface="Comic Sans MS" charset="0"/>
                <a:sym typeface="Comic Sans MS" charset="0"/>
              </a:rPr>
              <a:t>Çene Segmentlerine Göre Hekimin Çalışma Pozisyonu</a:t>
            </a:r>
          </a:p>
          <a:p>
            <a:pPr marL="168275" indent="-168275" defTabSz="803275">
              <a:spcBef>
                <a:spcPts val="400"/>
              </a:spcBef>
              <a:buClr>
                <a:srgbClr val="31B6FD"/>
              </a:buClr>
              <a:buFont typeface="Symbol" charset="0"/>
              <a:buChar char="∗"/>
            </a:pPr>
            <a:r>
              <a:rPr lang="en-US" sz="1600">
                <a:solidFill>
                  <a:srgbClr val="073E87"/>
                </a:solidFill>
                <a:latin typeface="Comic Sans MS" charset="0"/>
                <a:cs typeface="Comic Sans MS" charset="0"/>
                <a:sym typeface="Comic Sans MS" charset="0"/>
              </a:rPr>
              <a:t>El Aletlerinin Yerleşimi</a:t>
            </a:r>
          </a:p>
          <a:p>
            <a:pPr marL="168275" indent="-168275" defTabSz="803275">
              <a:spcBef>
                <a:spcPts val="400"/>
              </a:spcBef>
              <a:buClr>
                <a:srgbClr val="31B6FD"/>
              </a:buClr>
              <a:buFont typeface="Symbol" charset="0"/>
              <a:buChar char="∗"/>
            </a:pPr>
            <a:r>
              <a:rPr lang="en-US" sz="1600">
                <a:solidFill>
                  <a:srgbClr val="073E87"/>
                </a:solidFill>
                <a:latin typeface="Comic Sans MS" charset="0"/>
                <a:cs typeface="Comic Sans MS" charset="0"/>
                <a:sym typeface="Comic Sans MS" charset="0"/>
              </a:rPr>
              <a:t>El Aletlerinin Tutulması</a:t>
            </a:r>
          </a:p>
          <a:p>
            <a:pPr marL="168275" indent="-168275" defTabSz="803275">
              <a:spcBef>
                <a:spcPts val="400"/>
              </a:spcBef>
              <a:buClr>
                <a:srgbClr val="31B6FD"/>
              </a:buClr>
              <a:buFont typeface="Symbol" charset="0"/>
              <a:buChar char="∗"/>
            </a:pPr>
            <a:r>
              <a:rPr lang="en-US" sz="1600">
                <a:solidFill>
                  <a:srgbClr val="073E87"/>
                </a:solidFill>
                <a:latin typeface="Comic Sans MS" charset="0"/>
                <a:cs typeface="Comic Sans MS" charset="0"/>
                <a:sym typeface="Comic Sans MS" charset="0"/>
              </a:rPr>
              <a:t>El Aletlerinin Aktarımı</a:t>
            </a:r>
          </a:p>
          <a:p>
            <a:pPr marL="168275" indent="-168275" defTabSz="803275">
              <a:spcBef>
                <a:spcPts val="400"/>
              </a:spcBef>
              <a:buClr>
                <a:srgbClr val="31B6FD"/>
              </a:buClr>
              <a:buFont typeface="Symbol" charset="0"/>
              <a:buChar char="∗"/>
            </a:pPr>
            <a:r>
              <a:rPr lang="en-US" sz="1600">
                <a:solidFill>
                  <a:srgbClr val="073E87"/>
                </a:solidFill>
                <a:latin typeface="Comic Sans MS" charset="0"/>
                <a:cs typeface="Comic Sans MS" charset="0"/>
                <a:sym typeface="Comic Sans MS" charset="0"/>
              </a:rPr>
              <a:t>Çalışma Alanının Aydınlatılması</a:t>
            </a:r>
          </a:p>
          <a:p>
            <a:pPr marL="168275" indent="-168275" defTabSz="803275">
              <a:spcBef>
                <a:spcPts val="400"/>
              </a:spcBef>
              <a:buClr>
                <a:srgbClr val="31B6FD"/>
              </a:buClr>
              <a:buFont typeface="Symbol" charset="0"/>
              <a:buChar char="∗"/>
            </a:pPr>
            <a:r>
              <a:rPr lang="en-US" sz="1600">
                <a:solidFill>
                  <a:srgbClr val="073E87"/>
                </a:solidFill>
                <a:latin typeface="Comic Sans MS" charset="0"/>
                <a:cs typeface="Comic Sans MS" charset="0"/>
                <a:sym typeface="Comic Sans MS" charset="0"/>
              </a:rPr>
              <a:t>Dokuların Ekarte Edilmesi</a:t>
            </a:r>
          </a:p>
          <a:p>
            <a:pPr marL="168275" indent="-168275" defTabSz="803275">
              <a:spcBef>
                <a:spcPts val="400"/>
              </a:spcBef>
              <a:buClr>
                <a:srgbClr val="31B6FD"/>
              </a:buClr>
              <a:buFont typeface="Symbol" charset="0"/>
              <a:buChar char="∗"/>
            </a:pPr>
            <a:r>
              <a:rPr lang="en-US" sz="1600">
                <a:solidFill>
                  <a:srgbClr val="073E87"/>
                </a:solidFill>
                <a:latin typeface="Comic Sans MS" charset="0"/>
                <a:cs typeface="Comic Sans MS" charset="0"/>
                <a:sym typeface="Comic Sans MS" charset="0"/>
              </a:rPr>
              <a:t>Ağızda Biriken Sıvıların Tahliye Edilmesi</a:t>
            </a:r>
          </a:p>
          <a:p>
            <a:pPr marL="168275" indent="-168275" algn="r" defTabSz="803275">
              <a:spcBef>
                <a:spcPts val="600"/>
              </a:spcBef>
              <a:buClr>
                <a:srgbClr val="31B6FD"/>
              </a:buClr>
              <a:buFont typeface="Symbol" charset="0"/>
              <a:buNone/>
            </a:pPr>
            <a:r>
              <a:rPr lang="en-US" sz="2100">
                <a:solidFill>
                  <a:srgbClr val="073E87"/>
                </a:solidFill>
                <a:latin typeface="Comic Sans MS" charset="0"/>
                <a:cs typeface="Comic Sans MS" charset="0"/>
                <a:sym typeface="Comic Sans MS" charset="0"/>
              </a:rPr>
              <a:t>   </a:t>
            </a:r>
            <a:r>
              <a:rPr lang="en-US" sz="2800">
                <a:solidFill>
                  <a:srgbClr val="073E87"/>
                </a:solidFill>
                <a:latin typeface="Comic Sans MS" charset="0"/>
                <a:cs typeface="Comic Sans MS" charset="0"/>
                <a:sym typeface="Comic Sans MS" charset="0"/>
              </a:rPr>
              <a:t>= ERGONOMİ</a:t>
            </a:r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8138"/>
            <a:ext cx="8229600" cy="1252537"/>
          </a:xfrm>
        </p:spPr>
        <p:txBody>
          <a:bodyPr/>
          <a:lstStyle/>
          <a:p>
            <a:pPr algn="ctr" defTabSz="758825"/>
            <a:r>
              <a:rPr lang="en-US" sz="3200" b="1" dirty="0" smtClean="0">
                <a:solidFill>
                  <a:srgbClr val="FFFFFF"/>
                </a:solidFill>
                <a:latin typeface="Comic Sans MS" charset="0"/>
                <a:cs typeface="Comic Sans MS" charset="0"/>
                <a:sym typeface="Comic Sans MS" charset="0"/>
              </a:rPr>
              <a:t>DÖRT ELLE </a:t>
            </a:r>
            <a:br>
              <a:rPr lang="en-US" sz="3200" b="1" dirty="0" smtClean="0">
                <a:solidFill>
                  <a:srgbClr val="FFFFFF"/>
                </a:solidFill>
                <a:latin typeface="Comic Sans MS" charset="0"/>
                <a:cs typeface="Comic Sans MS" charset="0"/>
                <a:sym typeface="Comic Sans MS" charset="0"/>
              </a:rPr>
            </a:br>
            <a:r>
              <a:rPr lang="en-US" sz="3200" b="1" dirty="0" smtClean="0">
                <a:solidFill>
                  <a:srgbClr val="FFFFFF"/>
                </a:solidFill>
                <a:latin typeface="Comic Sans MS" charset="0"/>
                <a:cs typeface="Comic Sans MS" charset="0"/>
                <a:sym typeface="Comic Sans MS" charset="0"/>
              </a:rPr>
              <a:t>DİŞ HEKİMLİĞİ UYGULAMASI</a:t>
            </a:r>
            <a:endParaRPr lang="en-US" dirty="0"/>
          </a:p>
        </p:txBody>
      </p:sp>
      <p:sp>
        <p:nvSpPr>
          <p:cNvPr id="64515" name="AutoShape 3"/>
          <p:cNvSpPr>
            <a:spLocks/>
          </p:cNvSpPr>
          <p:nvPr/>
        </p:nvSpPr>
        <p:spPr bwMode="auto">
          <a:xfrm>
            <a:off x="3990975" y="6316663"/>
            <a:ext cx="1160463" cy="23018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45719" tIns="45719" rIns="45719" bIns="45719" anchor="ctr"/>
          <a:lstStyle/>
          <a:p>
            <a:pPr algn="ctr"/>
            <a:fld id="{599EAAB0-CDF1-8247-9CFA-99F8A5B0C69B}" type="slidenum">
              <a:rPr lang="en-US" sz="1000">
                <a:solidFill>
                  <a:srgbClr val="073E87"/>
                </a:solidFill>
              </a:rPr>
              <a:pPr algn="ctr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54512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/>
          </p:cNvSpPr>
          <p:nvPr>
            <p:ph type="body" idx="1"/>
          </p:nvPr>
        </p:nvSpPr>
        <p:spPr>
          <a:xfrm>
            <a:off x="457201" y="2201333"/>
            <a:ext cx="7823201" cy="4419601"/>
          </a:xfrm>
          <a:prstGeom prst="rect">
            <a:avLst/>
          </a:prstGeom>
        </p:spPr>
        <p:txBody>
          <a:bodyPr/>
          <a:lstStyle/>
          <a:p>
            <a:pPr marL="255117" lvl="0" indent="-255117" defTabSz="850391">
              <a:lnSpc>
                <a:spcPct val="80000"/>
              </a:lnSpc>
              <a:spcBef>
                <a:spcPts val="4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674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Muayene yapılması ve kayıtların tutulması</a:t>
            </a:r>
          </a:p>
          <a:p>
            <a:pPr marL="255117" lvl="0" indent="-255117" defTabSz="850391">
              <a:lnSpc>
                <a:spcPct val="80000"/>
              </a:lnSpc>
              <a:spcBef>
                <a:spcPts val="4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674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Ağız içi ve dışı radyografilerin alınması</a:t>
            </a:r>
          </a:p>
          <a:p>
            <a:pPr marL="255117" lvl="0" indent="-255117" defTabSz="850391">
              <a:lnSpc>
                <a:spcPct val="80000"/>
              </a:lnSpc>
              <a:spcBef>
                <a:spcPts val="4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674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Anestezi yapılması</a:t>
            </a:r>
          </a:p>
          <a:p>
            <a:pPr marL="255117" lvl="0" indent="-255117" defTabSz="850391">
              <a:lnSpc>
                <a:spcPct val="80000"/>
              </a:lnSpc>
              <a:spcBef>
                <a:spcPts val="4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674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Diş çekimi yapılması</a:t>
            </a:r>
          </a:p>
          <a:p>
            <a:pPr marL="255117" lvl="0" indent="-255117" defTabSz="850391">
              <a:lnSpc>
                <a:spcPct val="80000"/>
              </a:lnSpc>
              <a:spcBef>
                <a:spcPts val="4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674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İmplant yerleştirilmesi</a:t>
            </a:r>
          </a:p>
          <a:p>
            <a:pPr marL="255117" lvl="0" indent="-255117" defTabSz="850391">
              <a:lnSpc>
                <a:spcPct val="80000"/>
              </a:lnSpc>
              <a:spcBef>
                <a:spcPts val="4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674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Detertraj – küretaj yapılması</a:t>
            </a:r>
          </a:p>
          <a:p>
            <a:pPr marL="255117" lvl="0" indent="-255117" defTabSz="850391">
              <a:lnSpc>
                <a:spcPct val="80000"/>
              </a:lnSpc>
              <a:spcBef>
                <a:spcPts val="4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674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Diş preparasyonları ve kavite hazırlanması</a:t>
            </a:r>
          </a:p>
          <a:p>
            <a:pPr marL="255117" lvl="0" indent="-255117" defTabSz="850391">
              <a:lnSpc>
                <a:spcPct val="80000"/>
              </a:lnSpc>
              <a:spcBef>
                <a:spcPts val="4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674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Dolgu yapılması</a:t>
            </a:r>
          </a:p>
          <a:p>
            <a:pPr marL="255117" lvl="0" indent="-255117" defTabSz="850391">
              <a:lnSpc>
                <a:spcPct val="80000"/>
              </a:lnSpc>
              <a:spcBef>
                <a:spcPts val="4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674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Kanal tedavisi yapılması</a:t>
            </a:r>
          </a:p>
          <a:p>
            <a:pPr marL="255117" lvl="0" indent="-255117" defTabSz="850391">
              <a:lnSpc>
                <a:spcPct val="80000"/>
              </a:lnSpc>
              <a:spcBef>
                <a:spcPts val="4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674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Ölçü alınması</a:t>
            </a:r>
          </a:p>
          <a:p>
            <a:pPr marL="255117" lvl="0" indent="-255117" defTabSz="850391">
              <a:lnSpc>
                <a:spcPct val="80000"/>
              </a:lnSpc>
              <a:spcBef>
                <a:spcPts val="4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674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Braket yapıştırılması</a:t>
            </a:r>
          </a:p>
          <a:p>
            <a:pPr marL="255117" lvl="0" indent="-255117" defTabSz="850391">
              <a:lnSpc>
                <a:spcPct val="80000"/>
              </a:lnSpc>
              <a:spcBef>
                <a:spcPts val="4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674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Yer tutucu hazırlanması</a:t>
            </a:r>
          </a:p>
          <a:p>
            <a:pPr marL="255117" lvl="0" indent="-255117" defTabSz="850391">
              <a:lnSpc>
                <a:spcPct val="80000"/>
              </a:lnSpc>
              <a:spcBef>
                <a:spcPts val="4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674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Fissür örtücü uygulanması</a:t>
            </a:r>
          </a:p>
          <a:p>
            <a:pPr marL="255117" lvl="0" indent="-255117" defTabSz="850391">
              <a:lnSpc>
                <a:spcPct val="80000"/>
              </a:lnSpc>
              <a:spcBef>
                <a:spcPts val="4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674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Flor uygulanması</a:t>
            </a:r>
          </a:p>
          <a:p>
            <a:pPr marL="255117" lvl="0" indent="-255117" defTabSz="850391">
              <a:lnSpc>
                <a:spcPct val="80000"/>
              </a:lnSpc>
              <a:spcBef>
                <a:spcPts val="4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674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…………………………………………………………</a:t>
            </a:r>
          </a:p>
        </p:txBody>
      </p:sp>
      <p:sp>
        <p:nvSpPr>
          <p:cNvPr id="202" name="Shape 202"/>
          <p:cNvSpPr>
            <a:spLocks noGrp="1"/>
          </p:cNvSpPr>
          <p:nvPr>
            <p:ph type="title"/>
          </p:nvPr>
        </p:nvSpPr>
        <p:spPr>
          <a:xfrm>
            <a:off x="457200" y="338327"/>
            <a:ext cx="8229600" cy="1252729"/>
          </a:xfrm>
          <a:prstGeom prst="rect">
            <a:avLst/>
          </a:prstGeom>
        </p:spPr>
        <p:txBody>
          <a:bodyPr/>
          <a:lstStyle>
            <a:lvl1pPr defTabSz="740663">
              <a:defRPr sz="3240">
                <a:latin typeface="Comic Sans MS Bold"/>
                <a:ea typeface="Comic Sans MS Bold"/>
                <a:cs typeface="Comic Sans MS Bold"/>
                <a:sym typeface="Comic Sans MS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324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Branşlara ve Yapılan İşe Göre Yardımcı Personelin Görevleri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Shape 369"/>
          <p:cNvSpPr>
            <a:spLocks noGrp="1"/>
          </p:cNvSpPr>
          <p:nvPr>
            <p:ph type="body" idx="1"/>
          </p:nvPr>
        </p:nvSpPr>
        <p:spPr>
          <a:xfrm>
            <a:off x="341908" y="2604817"/>
            <a:ext cx="8515136" cy="3988630"/>
          </a:xfrm>
          <a:prstGeom prst="rect">
            <a:avLst/>
          </a:prstGeom>
        </p:spPr>
        <p:txBody>
          <a:bodyPr/>
          <a:lstStyle/>
          <a:p>
            <a:pPr marL="252374" lvl="0" indent="-252374" defTabSz="841247">
              <a:lnSpc>
                <a:spcPct val="80000"/>
              </a:lnSpc>
              <a:spcBef>
                <a:spcPts val="2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196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American Dental Association (ADA). An introduction to ergonomics: Risk factors, MSDs, approaches and interventions. Ergonomics and disability support advisory committee; 2004.</a:t>
            </a:r>
            <a:endParaRPr sz="2300">
              <a:solidFill>
                <a:srgbClr val="073E87"/>
              </a:solidFill>
              <a:uFill>
                <a:solidFill>
                  <a:srgbClr val="073E87"/>
                </a:solidFill>
              </a:u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252374" lvl="0" indent="-252374" defTabSz="841247">
              <a:lnSpc>
                <a:spcPct val="80000"/>
              </a:lnSpc>
              <a:spcBef>
                <a:spcPts val="2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196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Bird DL, Robinson DS. Modern Dental Assisting. 9th edition, Missouri: Elsevier Saunders Inc.; 2009.</a:t>
            </a:r>
            <a:endParaRPr sz="2300">
              <a:solidFill>
                <a:srgbClr val="073E87"/>
              </a:solidFill>
              <a:uFill>
                <a:solidFill>
                  <a:srgbClr val="073E87"/>
                </a:solidFill>
              </a:u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252374" lvl="0" indent="-252374" defTabSz="841247">
              <a:lnSpc>
                <a:spcPct val="80000"/>
              </a:lnSpc>
              <a:spcBef>
                <a:spcPts val="2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196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Boyd, LRB. Dental instruments: a pocket guide. 4th edition, St Louis: Saunders; 2012.</a:t>
            </a:r>
            <a:endParaRPr sz="2300">
              <a:solidFill>
                <a:srgbClr val="073E87"/>
              </a:solidFill>
              <a:uFill>
                <a:solidFill>
                  <a:srgbClr val="073E87"/>
                </a:solidFill>
              </a:u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252374" lvl="0" indent="-252374" defTabSz="841247">
              <a:lnSpc>
                <a:spcPct val="80000"/>
              </a:lnSpc>
              <a:spcBef>
                <a:spcPts val="2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196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Cohen C. Çeviren: Çatak M. Profesyonel sekreterin el kitabı. İstanbul: Rota Yayınları; 1994.</a:t>
            </a:r>
            <a:endParaRPr sz="1196">
              <a:solidFill>
                <a:srgbClr val="073E87"/>
              </a:solidFill>
              <a:uFill>
                <a:solidFill>
                  <a:srgbClr val="073E87"/>
                </a:solidFill>
              </a:uFill>
            </a:endParaRPr>
          </a:p>
          <a:p>
            <a:pPr marL="252374" lvl="0" indent="-252374" defTabSz="841247">
              <a:lnSpc>
                <a:spcPct val="80000"/>
              </a:lnSpc>
              <a:spcBef>
                <a:spcPts val="2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196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Dietz-Bourguignon E. Materials and Procedures for Today's Dental Assistant, 1</a:t>
            </a:r>
            <a:r>
              <a:rPr sz="1196" baseline="29826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st</a:t>
            </a:r>
            <a:r>
              <a:rPr sz="1196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 Ed., Delmar Cengage Learning; 2005.</a:t>
            </a:r>
            <a:endParaRPr sz="1196">
              <a:solidFill>
                <a:srgbClr val="073E87"/>
              </a:solidFill>
              <a:uFill>
                <a:solidFill>
                  <a:srgbClr val="073E87"/>
                </a:solidFill>
              </a:uFill>
            </a:endParaRPr>
          </a:p>
          <a:p>
            <a:pPr marL="252374" lvl="0" indent="-252374" defTabSz="841247">
              <a:lnSpc>
                <a:spcPct val="80000"/>
              </a:lnSpc>
              <a:spcBef>
                <a:spcPts val="2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196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Finkbeiner BL. Four-handed dentistry. A handbook of clinical application and ergonomic concepts. New Jersey: Prentice-Hall, Inc.; 2001.</a:t>
            </a:r>
          </a:p>
          <a:p>
            <a:pPr marL="252374" lvl="0" indent="-252374" defTabSz="841247">
              <a:lnSpc>
                <a:spcPct val="80000"/>
              </a:lnSpc>
              <a:spcBef>
                <a:spcPts val="2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196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İzgören AŞ. Dikkat vücudunuz konuşuyor. Türkiye’de beden dili, iş yaşamı ve renkler. 20. Baskı. Ankara: Academyplus Yayınevi; 2000. </a:t>
            </a:r>
          </a:p>
          <a:p>
            <a:pPr marL="252374" lvl="0" indent="-252374" defTabSz="841247">
              <a:lnSpc>
                <a:spcPct val="80000"/>
              </a:lnSpc>
              <a:spcBef>
                <a:spcPts val="2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196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Kılıçarslan MA. Dört elli diş hekimliğinde yardımcı personel ve klinik yönetimi. Ankara: Palme Yayıncılık; 2013.</a:t>
            </a:r>
            <a:endParaRPr sz="1196">
              <a:solidFill>
                <a:srgbClr val="073E87"/>
              </a:solidFill>
              <a:uFill>
                <a:solidFill>
                  <a:srgbClr val="073E87"/>
                </a:solidFill>
              </a:uFill>
            </a:endParaRPr>
          </a:p>
          <a:p>
            <a:pPr marL="252374" lvl="0" indent="-252374" defTabSz="841247">
              <a:lnSpc>
                <a:spcPct val="80000"/>
              </a:lnSpc>
              <a:spcBef>
                <a:spcPts val="2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196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Murphy DC. Ergonomics and dental health care worker. Washington D.C.: American Public Health Association; 1998.</a:t>
            </a:r>
            <a:endParaRPr sz="1196">
              <a:solidFill>
                <a:srgbClr val="073E87"/>
              </a:solidFill>
              <a:uFill>
                <a:solidFill>
                  <a:srgbClr val="073E87"/>
                </a:solidFill>
              </a:uFill>
            </a:endParaRPr>
          </a:p>
          <a:p>
            <a:pPr marL="252374" lvl="0" indent="-252374" defTabSz="841247">
              <a:lnSpc>
                <a:spcPct val="80000"/>
              </a:lnSpc>
              <a:spcBef>
                <a:spcPts val="2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196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Phinney DJ, Halstead JH. Dental assisting. A comprehensive approach. 3</a:t>
            </a:r>
            <a:r>
              <a:rPr sz="1196" baseline="29826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rd</a:t>
            </a:r>
            <a:r>
              <a:rPr sz="1196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 Ed. New York: Delmar Cengage Learning; 2008.</a:t>
            </a:r>
            <a:endParaRPr sz="1196">
              <a:solidFill>
                <a:srgbClr val="073E87"/>
              </a:solidFill>
              <a:uFill>
                <a:solidFill>
                  <a:srgbClr val="073E87"/>
                </a:solidFill>
              </a:uFill>
            </a:endParaRPr>
          </a:p>
          <a:p>
            <a:pPr marL="252374" lvl="0" indent="-252374" defTabSz="841247">
              <a:lnSpc>
                <a:spcPct val="80000"/>
              </a:lnSpc>
              <a:spcBef>
                <a:spcPts val="2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196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Scheller-Sheridan C. Basic guide to dental materials. Malaysia: Wiley-Blackwell; 2010.</a:t>
            </a:r>
            <a:endParaRPr sz="1196">
              <a:solidFill>
                <a:srgbClr val="073E87"/>
              </a:solidFill>
              <a:uFill>
                <a:solidFill>
                  <a:srgbClr val="073E87"/>
                </a:solidFill>
              </a:uFill>
            </a:endParaRPr>
          </a:p>
          <a:p>
            <a:pPr marL="252374" lvl="0" indent="-252374" defTabSz="841247">
              <a:lnSpc>
                <a:spcPct val="80000"/>
              </a:lnSpc>
              <a:spcBef>
                <a:spcPts val="2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196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Skovsgaard H. Ergonomi raporu. XO Dental Care; 2001.</a:t>
            </a:r>
            <a:endParaRPr sz="1196">
              <a:solidFill>
                <a:srgbClr val="073E87"/>
              </a:solidFill>
              <a:uFill>
                <a:solidFill>
                  <a:srgbClr val="073E87"/>
                </a:solidFill>
              </a:uFill>
            </a:endParaRPr>
          </a:p>
          <a:p>
            <a:pPr marL="252374" lvl="0" indent="-252374" defTabSz="841247">
              <a:lnSpc>
                <a:spcPct val="80000"/>
              </a:lnSpc>
              <a:spcBef>
                <a:spcPts val="2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196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Wilkins EM. Clinical practice of the dental hygienist. 10</a:t>
            </a:r>
            <a:r>
              <a:rPr sz="1196" baseline="29826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th</a:t>
            </a:r>
            <a:r>
              <a:rPr sz="1196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 Ed. China: Wolters Kluwer-Lippincott Williams &amp; Wilkins; 2009.</a:t>
            </a:r>
          </a:p>
        </p:txBody>
      </p:sp>
      <p:sp>
        <p:nvSpPr>
          <p:cNvPr id="370" name="Shape 370"/>
          <p:cNvSpPr>
            <a:spLocks noGrp="1"/>
          </p:cNvSpPr>
          <p:nvPr>
            <p:ph type="title"/>
          </p:nvPr>
        </p:nvSpPr>
        <p:spPr>
          <a:xfrm>
            <a:off x="457200" y="338327"/>
            <a:ext cx="8229600" cy="1252729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 Bold"/>
                <a:ea typeface="Comic Sans MS Bold"/>
                <a:cs typeface="Comic Sans MS Bold"/>
                <a:sym typeface="Comic Sans MS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Kaynaklar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Shape 372"/>
          <p:cNvSpPr>
            <a:spLocks noGrp="1"/>
          </p:cNvSpPr>
          <p:nvPr>
            <p:ph type="body" idx="1"/>
          </p:nvPr>
        </p:nvSpPr>
        <p:spPr>
          <a:xfrm>
            <a:off x="872067" y="2360617"/>
            <a:ext cx="7408334" cy="4249111"/>
          </a:xfrm>
          <a:prstGeom prst="rect">
            <a:avLst/>
          </a:prstGeom>
        </p:spPr>
        <p:txBody>
          <a:bodyPr/>
          <a:lstStyle/>
          <a:p>
            <a:pPr marL="324196" lvl="0" indent="-324196">
              <a:lnSpc>
                <a:spcPct val="80000"/>
              </a:lnSpc>
              <a:spcBef>
                <a:spcPts val="3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3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  <a:hlinkClick r:id="rId2"/>
              </a:rPr>
              <a:t>http://www.youtube.com/watch?v=mRfKQhS749k</a:t>
            </a:r>
            <a:endParaRPr sz="2900">
              <a:solidFill>
                <a:srgbClr val="073E87"/>
              </a:solidFill>
              <a:uFill>
                <a:solidFill>
                  <a:srgbClr val="073E87"/>
                </a:solidFill>
              </a:u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24196" lvl="0" indent="-324196">
              <a:lnSpc>
                <a:spcPct val="80000"/>
              </a:lnSpc>
              <a:spcBef>
                <a:spcPts val="3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3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  <a:hlinkClick r:id="rId3"/>
              </a:rPr>
              <a:t>http://www.youtube.com/watch?v=ePd414wYkew</a:t>
            </a:r>
            <a:endParaRPr sz="2900">
              <a:solidFill>
                <a:srgbClr val="073E87"/>
              </a:solidFill>
              <a:uFill>
                <a:solidFill>
                  <a:srgbClr val="073E87"/>
                </a:solidFill>
              </a:u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24196" lvl="0" indent="-324196">
              <a:lnSpc>
                <a:spcPct val="80000"/>
              </a:lnSpc>
              <a:spcBef>
                <a:spcPts val="3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3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  <a:hlinkClick r:id="rId4"/>
              </a:rPr>
              <a:t>http://www.youtube.com/watch?v=Csr8ATepxDM</a:t>
            </a:r>
            <a:endParaRPr sz="2900">
              <a:solidFill>
                <a:srgbClr val="073E87"/>
              </a:solidFill>
              <a:uFill>
                <a:solidFill>
                  <a:srgbClr val="073E87"/>
                </a:solidFill>
              </a:u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24196" lvl="0" indent="-324196">
              <a:lnSpc>
                <a:spcPct val="80000"/>
              </a:lnSpc>
              <a:spcBef>
                <a:spcPts val="3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3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  <a:hlinkClick r:id="rId5"/>
              </a:rPr>
              <a:t>http://www.youtube.com/watch?v=lW6R9kSGV2Q</a:t>
            </a:r>
            <a:endParaRPr sz="2900">
              <a:solidFill>
                <a:srgbClr val="073E87"/>
              </a:solidFill>
              <a:uFill>
                <a:solidFill>
                  <a:srgbClr val="073E87"/>
                </a:solidFill>
              </a:u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24196" lvl="0" indent="-324196">
              <a:lnSpc>
                <a:spcPct val="80000"/>
              </a:lnSpc>
              <a:spcBef>
                <a:spcPts val="3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3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  <a:hlinkClick r:id="rId6"/>
              </a:rPr>
              <a:t>http://www.youtube.com/watch?v=Ir-XGOBjxnM</a:t>
            </a:r>
            <a:endParaRPr sz="2900">
              <a:solidFill>
                <a:srgbClr val="073E87"/>
              </a:solidFill>
              <a:uFill>
                <a:solidFill>
                  <a:srgbClr val="073E87"/>
                </a:solidFill>
              </a:u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24196" lvl="0" indent="-324196">
              <a:lnSpc>
                <a:spcPct val="80000"/>
              </a:lnSpc>
              <a:spcBef>
                <a:spcPts val="3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3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  <a:hlinkClick r:id="rId7"/>
              </a:rPr>
              <a:t>http://www.youtube.com/watch?v=_-q3uqwMaNI</a:t>
            </a:r>
            <a:endParaRPr sz="2900">
              <a:solidFill>
                <a:srgbClr val="073E87"/>
              </a:solidFill>
              <a:uFill>
                <a:solidFill>
                  <a:srgbClr val="073E87"/>
                </a:solidFill>
              </a:u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24196" lvl="0" indent="-324196">
              <a:lnSpc>
                <a:spcPct val="80000"/>
              </a:lnSpc>
              <a:spcBef>
                <a:spcPts val="3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3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  <a:hlinkClick r:id="rId8"/>
              </a:rPr>
              <a:t>http://www.youtube.com/watch?v=b2WaFrAQ1lU</a:t>
            </a:r>
            <a:endParaRPr sz="2900">
              <a:solidFill>
                <a:srgbClr val="073E87"/>
              </a:solidFill>
              <a:uFill>
                <a:solidFill>
                  <a:srgbClr val="073E87"/>
                </a:solidFill>
              </a:u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24196" lvl="0" indent="-324196">
              <a:lnSpc>
                <a:spcPct val="80000"/>
              </a:lnSpc>
              <a:spcBef>
                <a:spcPts val="3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3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  <a:hlinkClick r:id="rId9"/>
              </a:rPr>
              <a:t>http://www.youtube.com/watch?v=QfsH4bK5QZo</a:t>
            </a:r>
            <a:endParaRPr sz="2900">
              <a:solidFill>
                <a:srgbClr val="073E87"/>
              </a:solidFill>
              <a:uFill>
                <a:solidFill>
                  <a:srgbClr val="073E87"/>
                </a:solidFill>
              </a:u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24196" lvl="0" indent="-324196">
              <a:lnSpc>
                <a:spcPct val="80000"/>
              </a:lnSpc>
              <a:spcBef>
                <a:spcPts val="3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3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  <a:hlinkClick r:id="rId10"/>
              </a:rPr>
              <a:t>http://www.youtube.com/watch?v=45zzLK4zAbE</a:t>
            </a:r>
            <a:endParaRPr sz="2900">
              <a:solidFill>
                <a:srgbClr val="073E87"/>
              </a:solidFill>
              <a:uFill>
                <a:solidFill>
                  <a:srgbClr val="073E87"/>
                </a:solidFill>
              </a:u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24196" lvl="0" indent="-324196">
              <a:lnSpc>
                <a:spcPct val="80000"/>
              </a:lnSpc>
              <a:spcBef>
                <a:spcPts val="3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3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  <a:hlinkClick r:id="rId11"/>
              </a:rPr>
              <a:t>http://www.youtube.com/watch?v=7lsVArqbMGs</a:t>
            </a:r>
            <a:endParaRPr sz="2900">
              <a:solidFill>
                <a:srgbClr val="073E87"/>
              </a:solidFill>
              <a:uFill>
                <a:solidFill>
                  <a:srgbClr val="073E87"/>
                </a:solidFill>
              </a:u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24196" lvl="0" indent="-324196">
              <a:lnSpc>
                <a:spcPct val="80000"/>
              </a:lnSpc>
              <a:spcBef>
                <a:spcPts val="3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3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  <a:hlinkClick r:id="rId12"/>
              </a:rPr>
              <a:t>http://www.youtube.com/watch?v=_553kb4RzRY</a:t>
            </a:r>
            <a:endParaRPr sz="2900">
              <a:solidFill>
                <a:srgbClr val="073E87"/>
              </a:solidFill>
              <a:uFill>
                <a:solidFill>
                  <a:srgbClr val="073E87"/>
                </a:solidFill>
              </a:u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24196" lvl="0" indent="-324196">
              <a:lnSpc>
                <a:spcPct val="80000"/>
              </a:lnSpc>
              <a:spcBef>
                <a:spcPts val="3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3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  <a:hlinkClick r:id="rId13"/>
              </a:rPr>
              <a:t>http://www.youtube.com/watch?v=HDzC3gRYoSQ</a:t>
            </a:r>
            <a:endParaRPr sz="2900">
              <a:solidFill>
                <a:srgbClr val="073E87"/>
              </a:solidFill>
              <a:uFill>
                <a:solidFill>
                  <a:srgbClr val="073E87"/>
                </a:solidFill>
              </a:u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24196" lvl="0" indent="-324196">
              <a:lnSpc>
                <a:spcPct val="80000"/>
              </a:lnSpc>
              <a:spcBef>
                <a:spcPts val="3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3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  <a:hlinkClick r:id="rId14"/>
              </a:rPr>
              <a:t>http://www.youtube.com/watch?v=mOvmdjYGN5Y</a:t>
            </a:r>
            <a:endParaRPr sz="2900">
              <a:solidFill>
                <a:srgbClr val="073E87"/>
              </a:solidFill>
              <a:uFill>
                <a:solidFill>
                  <a:srgbClr val="073E87"/>
                </a:solidFill>
              </a:u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24196" lvl="0" indent="-324196">
              <a:lnSpc>
                <a:spcPct val="80000"/>
              </a:lnSpc>
              <a:spcBef>
                <a:spcPts val="3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3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  <a:hlinkClick r:id="rId15"/>
              </a:rPr>
              <a:t>http://www.youtube.com/watch?v=57SJZSI_kM8</a:t>
            </a:r>
            <a:endParaRPr sz="2900">
              <a:solidFill>
                <a:srgbClr val="073E87"/>
              </a:solidFill>
              <a:uFill>
                <a:solidFill>
                  <a:srgbClr val="073E87"/>
                </a:solidFill>
              </a:u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24196" lvl="0" indent="-324196">
              <a:lnSpc>
                <a:spcPct val="80000"/>
              </a:lnSpc>
              <a:spcBef>
                <a:spcPts val="3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3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  <a:hlinkClick r:id="rId16"/>
              </a:rPr>
              <a:t>http://www.youtube.com/watch?v=i6qCNn5Bmo0</a:t>
            </a:r>
            <a:endParaRPr sz="2900">
              <a:solidFill>
                <a:srgbClr val="073E87"/>
              </a:solidFill>
              <a:uFill>
                <a:solidFill>
                  <a:srgbClr val="073E87"/>
                </a:solidFill>
              </a:u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24196" lvl="0" indent="-324196">
              <a:lnSpc>
                <a:spcPct val="80000"/>
              </a:lnSpc>
              <a:spcBef>
                <a:spcPts val="3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3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  <a:hlinkClick r:id="rId17"/>
              </a:rPr>
              <a:t>http://www.youtube.com/watch?v=NSen8eHWeMA</a:t>
            </a:r>
            <a:endParaRPr sz="2900">
              <a:solidFill>
                <a:srgbClr val="073E87"/>
              </a:solidFill>
              <a:uFill>
                <a:solidFill>
                  <a:srgbClr val="073E87"/>
                </a:solidFill>
              </a:u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24196" lvl="0" indent="-324196">
              <a:lnSpc>
                <a:spcPct val="80000"/>
              </a:lnSpc>
              <a:spcBef>
                <a:spcPts val="3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3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  <a:hlinkClick r:id="rId18"/>
              </a:rPr>
              <a:t>http://www.youtube.com/watch?v=0oVseHzzeoU</a:t>
            </a:r>
            <a:endParaRPr sz="2900">
              <a:solidFill>
                <a:srgbClr val="073E87"/>
              </a:solidFill>
              <a:uFill>
                <a:solidFill>
                  <a:srgbClr val="073E87"/>
                </a:solidFill>
              </a:u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24196" lvl="0" indent="-324196">
              <a:lnSpc>
                <a:spcPct val="80000"/>
              </a:lnSpc>
              <a:spcBef>
                <a:spcPts val="3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3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  <a:hlinkClick r:id="rId19"/>
              </a:rPr>
              <a:t>http://www.youtube.com/watch?v=jkg1KLZv9Ho</a:t>
            </a:r>
          </a:p>
        </p:txBody>
      </p:sp>
      <p:sp>
        <p:nvSpPr>
          <p:cNvPr id="373" name="Shape 373"/>
          <p:cNvSpPr>
            <a:spLocks noGrp="1"/>
          </p:cNvSpPr>
          <p:nvPr>
            <p:ph type="title"/>
          </p:nvPr>
        </p:nvSpPr>
        <p:spPr>
          <a:xfrm>
            <a:off x="457200" y="338327"/>
            <a:ext cx="8229600" cy="1252729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 Bold"/>
                <a:ea typeface="Comic Sans MS Bold"/>
                <a:cs typeface="Comic Sans MS Bold"/>
                <a:sym typeface="Comic Sans MS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Web Kaynaklar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Çalışma</a:t>
            </a:r>
            <a:r>
              <a:rPr lang="en-US" dirty="0"/>
              <a:t> </a:t>
            </a:r>
            <a:r>
              <a:rPr lang="en-US" dirty="0" err="1"/>
              <a:t>ergonomisi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hareket</a:t>
            </a:r>
            <a:r>
              <a:rPr lang="en-US" dirty="0"/>
              <a:t> </a:t>
            </a:r>
            <a:r>
              <a:rPr lang="en-US" dirty="0" err="1"/>
              <a:t>ekonomisi</a:t>
            </a:r>
            <a:endParaRPr lang="en-US" dirty="0"/>
          </a:p>
          <a:p>
            <a:r>
              <a:rPr lang="en-US" dirty="0" err="1" smtClean="0"/>
              <a:t>Dört</a:t>
            </a:r>
            <a:r>
              <a:rPr lang="en-US" dirty="0" smtClean="0"/>
              <a:t> </a:t>
            </a:r>
            <a:r>
              <a:rPr lang="en-US" dirty="0" err="1" smtClean="0"/>
              <a:t>elli</a:t>
            </a:r>
            <a:r>
              <a:rPr lang="en-US" dirty="0" smtClean="0"/>
              <a:t> </a:t>
            </a:r>
            <a:r>
              <a:rPr lang="en-US" dirty="0" err="1" smtClean="0"/>
              <a:t>diş</a:t>
            </a:r>
            <a:r>
              <a:rPr lang="en-US" dirty="0" smtClean="0"/>
              <a:t> </a:t>
            </a:r>
            <a:r>
              <a:rPr lang="en-US" dirty="0" err="1" smtClean="0"/>
              <a:t>hekimliğinin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ilkeleri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Ders </a:t>
            </a:r>
            <a:r>
              <a:rPr lang="en-US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İçeriği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3608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/>
        </p:nvSpPr>
        <p:spPr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12700">
            <a:solidFill/>
            <a:miter lim="400000"/>
          </a:ln>
        </p:spPr>
        <p:txBody>
          <a:bodyPr lIns="0" tIns="0" rIns="0" bIns="0" anchor="ctr"/>
          <a:lstStyle/>
          <a:p>
            <a:pPr lvl="0"/>
            <a:endParaRPr/>
          </a:p>
        </p:txBody>
      </p:sp>
      <p:sp>
        <p:nvSpPr>
          <p:cNvPr id="101" name="Shape 101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rgbClr val="0293E0"/>
              </a:gs>
              <a:gs pos="9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Candara"/>
                <a:cs typeface="Candara"/>
                <a:sym typeface="Candara"/>
              </a:defRPr>
            </a:pPr>
            <a:endParaRPr/>
          </a:p>
        </p:txBody>
      </p:sp>
      <p:grpSp>
        <p:nvGrpSpPr>
          <p:cNvPr id="107" name="Group 107"/>
          <p:cNvGrpSpPr/>
          <p:nvPr/>
        </p:nvGrpSpPr>
        <p:grpSpPr>
          <a:xfrm>
            <a:off x="211665" y="1679429"/>
            <a:ext cx="8723378" cy="1329874"/>
            <a:chOff x="0" y="0"/>
            <a:chExt cx="8723376" cy="1329873"/>
          </a:xfrm>
        </p:grpSpPr>
        <p:sp>
          <p:nvSpPr>
            <p:cNvPr id="102" name="Shape 102"/>
            <p:cNvSpPr/>
            <p:nvPr/>
          </p:nvSpPr>
          <p:spPr>
            <a:xfrm>
              <a:off x="5835772" y="145036"/>
              <a:ext cx="2876430" cy="714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52" y="0"/>
                  </a:moveTo>
                  <a:lnTo>
                    <a:pt x="20642" y="608"/>
                  </a:lnTo>
                  <a:lnTo>
                    <a:pt x="19716" y="1283"/>
                  </a:lnTo>
                  <a:lnTo>
                    <a:pt x="18774" y="2025"/>
                  </a:lnTo>
                  <a:lnTo>
                    <a:pt x="17800" y="2768"/>
                  </a:lnTo>
                  <a:lnTo>
                    <a:pt x="16811" y="3645"/>
                  </a:lnTo>
                  <a:lnTo>
                    <a:pt x="15789" y="4522"/>
                  </a:lnTo>
                  <a:lnTo>
                    <a:pt x="14751" y="5535"/>
                  </a:lnTo>
                  <a:lnTo>
                    <a:pt x="13682" y="6547"/>
                  </a:lnTo>
                  <a:lnTo>
                    <a:pt x="11750" y="8505"/>
                  </a:lnTo>
                  <a:lnTo>
                    <a:pt x="9866" y="10260"/>
                  </a:lnTo>
                  <a:lnTo>
                    <a:pt x="8062" y="11880"/>
                  </a:lnTo>
                  <a:lnTo>
                    <a:pt x="6322" y="13432"/>
                  </a:lnTo>
                  <a:lnTo>
                    <a:pt x="4662" y="14783"/>
                  </a:lnTo>
                  <a:lnTo>
                    <a:pt x="3049" y="15997"/>
                  </a:lnTo>
                  <a:lnTo>
                    <a:pt x="1501" y="17145"/>
                  </a:lnTo>
                  <a:lnTo>
                    <a:pt x="0" y="18157"/>
                  </a:lnTo>
                  <a:lnTo>
                    <a:pt x="1038" y="18765"/>
                  </a:lnTo>
                  <a:lnTo>
                    <a:pt x="2027" y="19305"/>
                  </a:lnTo>
                  <a:lnTo>
                    <a:pt x="2985" y="19777"/>
                  </a:lnTo>
                  <a:lnTo>
                    <a:pt x="3927" y="20182"/>
                  </a:lnTo>
                  <a:lnTo>
                    <a:pt x="4837" y="20587"/>
                  </a:lnTo>
                  <a:lnTo>
                    <a:pt x="5715" y="20857"/>
                  </a:lnTo>
                  <a:lnTo>
                    <a:pt x="6561" y="21127"/>
                  </a:lnTo>
                  <a:lnTo>
                    <a:pt x="7392" y="21330"/>
                  </a:lnTo>
                  <a:lnTo>
                    <a:pt x="8206" y="21465"/>
                  </a:lnTo>
                  <a:lnTo>
                    <a:pt x="8988" y="21532"/>
                  </a:lnTo>
                  <a:lnTo>
                    <a:pt x="9738" y="21600"/>
                  </a:lnTo>
                  <a:lnTo>
                    <a:pt x="10473" y="21600"/>
                  </a:lnTo>
                  <a:lnTo>
                    <a:pt x="11191" y="21532"/>
                  </a:lnTo>
                  <a:lnTo>
                    <a:pt x="11894" y="21465"/>
                  </a:lnTo>
                  <a:lnTo>
                    <a:pt x="12564" y="21330"/>
                  </a:lnTo>
                  <a:lnTo>
                    <a:pt x="13219" y="21127"/>
                  </a:lnTo>
                  <a:lnTo>
                    <a:pt x="13841" y="20925"/>
                  </a:lnTo>
                  <a:lnTo>
                    <a:pt x="14464" y="20655"/>
                  </a:lnTo>
                  <a:lnTo>
                    <a:pt x="15645" y="19980"/>
                  </a:lnTo>
                  <a:lnTo>
                    <a:pt x="16763" y="19170"/>
                  </a:lnTo>
                  <a:lnTo>
                    <a:pt x="17816" y="18225"/>
                  </a:lnTo>
                  <a:lnTo>
                    <a:pt x="18327" y="17685"/>
                  </a:lnTo>
                  <a:lnTo>
                    <a:pt x="18822" y="17145"/>
                  </a:lnTo>
                  <a:lnTo>
                    <a:pt x="19780" y="15930"/>
                  </a:lnTo>
                  <a:lnTo>
                    <a:pt x="20690" y="14580"/>
                  </a:lnTo>
                  <a:lnTo>
                    <a:pt x="21568" y="13162"/>
                  </a:lnTo>
                  <a:lnTo>
                    <a:pt x="21600" y="13095"/>
                  </a:lnTo>
                  <a:lnTo>
                    <a:pt x="21600" y="0"/>
                  </a:lnTo>
                  <a:lnTo>
                    <a:pt x="21552" y="0"/>
                  </a:lnTo>
                  <a:close/>
                </a:path>
              </a:pathLst>
            </a:custGeom>
            <a:solidFill>
              <a:srgbClr val="C6E7FC">
                <a:alpha val="29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lvl="0"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  <p:sp>
          <p:nvSpPr>
            <p:cNvPr id="103" name="Shape 103"/>
            <p:cNvSpPr/>
            <p:nvPr/>
          </p:nvSpPr>
          <p:spPr>
            <a:xfrm>
              <a:off x="2407654" y="16734"/>
              <a:ext cx="5544516" cy="850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39"/>
                  </a:moveTo>
                  <a:lnTo>
                    <a:pt x="21128" y="19843"/>
                  </a:lnTo>
                  <a:lnTo>
                    <a:pt x="20639" y="19446"/>
                  </a:lnTo>
                  <a:lnTo>
                    <a:pt x="19621" y="18482"/>
                  </a:lnTo>
                  <a:lnTo>
                    <a:pt x="18544" y="17291"/>
                  </a:lnTo>
                  <a:lnTo>
                    <a:pt x="17409" y="15987"/>
                  </a:lnTo>
                  <a:lnTo>
                    <a:pt x="16208" y="14400"/>
                  </a:lnTo>
                  <a:lnTo>
                    <a:pt x="14941" y="12643"/>
                  </a:lnTo>
                  <a:lnTo>
                    <a:pt x="13608" y="10602"/>
                  </a:lnTo>
                  <a:lnTo>
                    <a:pt x="12200" y="8391"/>
                  </a:lnTo>
                  <a:lnTo>
                    <a:pt x="11645" y="7540"/>
                  </a:lnTo>
                  <a:lnTo>
                    <a:pt x="11106" y="6690"/>
                  </a:lnTo>
                  <a:lnTo>
                    <a:pt x="10063" y="5216"/>
                  </a:lnTo>
                  <a:lnTo>
                    <a:pt x="9558" y="4592"/>
                  </a:lnTo>
                  <a:lnTo>
                    <a:pt x="9069" y="3969"/>
                  </a:lnTo>
                  <a:lnTo>
                    <a:pt x="8589" y="3402"/>
                  </a:lnTo>
                  <a:lnTo>
                    <a:pt x="8117" y="2891"/>
                  </a:lnTo>
                  <a:lnTo>
                    <a:pt x="7661" y="2438"/>
                  </a:lnTo>
                  <a:lnTo>
                    <a:pt x="7206" y="2041"/>
                  </a:lnTo>
                  <a:lnTo>
                    <a:pt x="6344" y="1304"/>
                  </a:lnTo>
                  <a:lnTo>
                    <a:pt x="5524" y="794"/>
                  </a:lnTo>
                  <a:lnTo>
                    <a:pt x="4754" y="397"/>
                  </a:lnTo>
                  <a:lnTo>
                    <a:pt x="4017" y="113"/>
                  </a:lnTo>
                  <a:lnTo>
                    <a:pt x="3321" y="0"/>
                  </a:lnTo>
                  <a:lnTo>
                    <a:pt x="2667" y="0"/>
                  </a:lnTo>
                  <a:lnTo>
                    <a:pt x="2054" y="113"/>
                  </a:lnTo>
                  <a:lnTo>
                    <a:pt x="1483" y="283"/>
                  </a:lnTo>
                  <a:lnTo>
                    <a:pt x="952" y="567"/>
                  </a:lnTo>
                  <a:lnTo>
                    <a:pt x="456" y="907"/>
                  </a:lnTo>
                  <a:lnTo>
                    <a:pt x="0" y="1361"/>
                  </a:lnTo>
                  <a:lnTo>
                    <a:pt x="638" y="1871"/>
                  </a:lnTo>
                  <a:lnTo>
                    <a:pt x="1300" y="2438"/>
                  </a:lnTo>
                  <a:lnTo>
                    <a:pt x="1988" y="3175"/>
                  </a:lnTo>
                  <a:lnTo>
                    <a:pt x="2700" y="3969"/>
                  </a:lnTo>
                  <a:lnTo>
                    <a:pt x="3437" y="4932"/>
                  </a:lnTo>
                  <a:lnTo>
                    <a:pt x="4199" y="5953"/>
                  </a:lnTo>
                  <a:lnTo>
                    <a:pt x="4994" y="7087"/>
                  </a:lnTo>
                  <a:lnTo>
                    <a:pt x="5806" y="8391"/>
                  </a:lnTo>
                  <a:lnTo>
                    <a:pt x="7272" y="10715"/>
                  </a:lnTo>
                  <a:lnTo>
                    <a:pt x="8663" y="12756"/>
                  </a:lnTo>
                  <a:lnTo>
                    <a:pt x="9972" y="14627"/>
                  </a:lnTo>
                  <a:lnTo>
                    <a:pt x="10610" y="15420"/>
                  </a:lnTo>
                  <a:lnTo>
                    <a:pt x="11214" y="16214"/>
                  </a:lnTo>
                  <a:lnTo>
                    <a:pt x="11810" y="16951"/>
                  </a:lnTo>
                  <a:lnTo>
                    <a:pt x="12390" y="17575"/>
                  </a:lnTo>
                  <a:lnTo>
                    <a:pt x="12953" y="18198"/>
                  </a:lnTo>
                  <a:lnTo>
                    <a:pt x="13500" y="18765"/>
                  </a:lnTo>
                  <a:lnTo>
                    <a:pt x="14030" y="19219"/>
                  </a:lnTo>
                  <a:lnTo>
                    <a:pt x="14544" y="19672"/>
                  </a:lnTo>
                  <a:lnTo>
                    <a:pt x="15040" y="20069"/>
                  </a:lnTo>
                  <a:lnTo>
                    <a:pt x="15529" y="20466"/>
                  </a:lnTo>
                  <a:lnTo>
                    <a:pt x="16001" y="20750"/>
                  </a:lnTo>
                  <a:lnTo>
                    <a:pt x="16457" y="20976"/>
                  </a:lnTo>
                  <a:lnTo>
                    <a:pt x="16896" y="21203"/>
                  </a:lnTo>
                  <a:lnTo>
                    <a:pt x="17326" y="21373"/>
                  </a:lnTo>
                  <a:lnTo>
                    <a:pt x="17749" y="21487"/>
                  </a:lnTo>
                  <a:lnTo>
                    <a:pt x="18155" y="21600"/>
                  </a:lnTo>
                  <a:lnTo>
                    <a:pt x="18925" y="21600"/>
                  </a:lnTo>
                  <a:lnTo>
                    <a:pt x="19298" y="21543"/>
                  </a:lnTo>
                  <a:lnTo>
                    <a:pt x="19654" y="21487"/>
                  </a:lnTo>
                  <a:lnTo>
                    <a:pt x="20002" y="21373"/>
                  </a:lnTo>
                  <a:lnTo>
                    <a:pt x="20341" y="21203"/>
                  </a:lnTo>
                  <a:lnTo>
                    <a:pt x="20672" y="20976"/>
                  </a:lnTo>
                  <a:lnTo>
                    <a:pt x="21302" y="20523"/>
                  </a:lnTo>
                  <a:lnTo>
                    <a:pt x="21600" y="20239"/>
                  </a:lnTo>
                  <a:close/>
                </a:path>
              </a:pathLst>
            </a:custGeom>
            <a:solidFill>
              <a:srgbClr val="C6E7FC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lvl="0"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  <p:sp>
          <p:nvSpPr>
            <p:cNvPr id="104" name="Shape 104"/>
            <p:cNvSpPr/>
            <p:nvPr/>
          </p:nvSpPr>
          <p:spPr>
            <a:xfrm>
              <a:off x="2617062" y="29007"/>
              <a:ext cx="5467981" cy="774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79"/>
                  </a:moveTo>
                  <a:lnTo>
                    <a:pt x="76" y="2054"/>
                  </a:lnTo>
                  <a:lnTo>
                    <a:pt x="302" y="1743"/>
                  </a:lnTo>
                  <a:lnTo>
                    <a:pt x="689" y="1307"/>
                  </a:lnTo>
                  <a:lnTo>
                    <a:pt x="941" y="1058"/>
                  </a:lnTo>
                  <a:lnTo>
                    <a:pt x="1235" y="809"/>
                  </a:lnTo>
                  <a:lnTo>
                    <a:pt x="1562" y="622"/>
                  </a:lnTo>
                  <a:lnTo>
                    <a:pt x="1940" y="436"/>
                  </a:lnTo>
                  <a:lnTo>
                    <a:pt x="2351" y="249"/>
                  </a:lnTo>
                  <a:lnTo>
                    <a:pt x="2813" y="124"/>
                  </a:lnTo>
                  <a:lnTo>
                    <a:pt x="3317" y="62"/>
                  </a:lnTo>
                  <a:lnTo>
                    <a:pt x="3863" y="0"/>
                  </a:lnTo>
                  <a:lnTo>
                    <a:pt x="4451" y="62"/>
                  </a:lnTo>
                  <a:lnTo>
                    <a:pt x="5081" y="187"/>
                  </a:lnTo>
                  <a:lnTo>
                    <a:pt x="5761" y="436"/>
                  </a:lnTo>
                  <a:lnTo>
                    <a:pt x="6483" y="747"/>
                  </a:lnTo>
                  <a:lnTo>
                    <a:pt x="7248" y="1245"/>
                  </a:lnTo>
                  <a:lnTo>
                    <a:pt x="8062" y="1805"/>
                  </a:lnTo>
                  <a:lnTo>
                    <a:pt x="8927" y="2490"/>
                  </a:lnTo>
                  <a:lnTo>
                    <a:pt x="9834" y="3299"/>
                  </a:lnTo>
                  <a:lnTo>
                    <a:pt x="10792" y="4295"/>
                  </a:lnTo>
                  <a:lnTo>
                    <a:pt x="11791" y="5416"/>
                  </a:lnTo>
                  <a:lnTo>
                    <a:pt x="12841" y="6723"/>
                  </a:lnTo>
                  <a:lnTo>
                    <a:pt x="13941" y="8279"/>
                  </a:lnTo>
                  <a:lnTo>
                    <a:pt x="15091" y="9960"/>
                  </a:lnTo>
                  <a:lnTo>
                    <a:pt x="16292" y="11827"/>
                  </a:lnTo>
                  <a:lnTo>
                    <a:pt x="17544" y="13944"/>
                  </a:lnTo>
                  <a:lnTo>
                    <a:pt x="18845" y="16247"/>
                  </a:lnTo>
                  <a:lnTo>
                    <a:pt x="20198" y="18799"/>
                  </a:lnTo>
                  <a:lnTo>
                    <a:pt x="21600" y="21600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lvl="0"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  <p:sp>
          <p:nvSpPr>
            <p:cNvPr id="105" name="Shape 105"/>
            <p:cNvSpPr/>
            <p:nvPr/>
          </p:nvSpPr>
          <p:spPr>
            <a:xfrm>
              <a:off x="5397823" y="15619"/>
              <a:ext cx="3308001" cy="651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625" y="20712"/>
                  </a:lnTo>
                  <a:lnTo>
                    <a:pt x="2332" y="18419"/>
                  </a:lnTo>
                  <a:lnTo>
                    <a:pt x="3512" y="16866"/>
                  </a:lnTo>
                  <a:lnTo>
                    <a:pt x="4872" y="15164"/>
                  </a:lnTo>
                  <a:lnTo>
                    <a:pt x="6386" y="13315"/>
                  </a:lnTo>
                  <a:lnTo>
                    <a:pt x="8010" y="11318"/>
                  </a:lnTo>
                  <a:lnTo>
                    <a:pt x="9731" y="9395"/>
                  </a:lnTo>
                  <a:lnTo>
                    <a:pt x="11494" y="7471"/>
                  </a:lnTo>
                  <a:lnTo>
                    <a:pt x="13299" y="5696"/>
                  </a:lnTo>
                  <a:lnTo>
                    <a:pt x="15089" y="3995"/>
                  </a:lnTo>
                  <a:lnTo>
                    <a:pt x="15978" y="3255"/>
                  </a:lnTo>
                  <a:lnTo>
                    <a:pt x="16839" y="2515"/>
                  </a:lnTo>
                  <a:lnTo>
                    <a:pt x="17699" y="1923"/>
                  </a:lnTo>
                  <a:lnTo>
                    <a:pt x="18532" y="1332"/>
                  </a:lnTo>
                  <a:lnTo>
                    <a:pt x="19351" y="888"/>
                  </a:lnTo>
                  <a:lnTo>
                    <a:pt x="20129" y="518"/>
                  </a:lnTo>
                  <a:lnTo>
                    <a:pt x="20878" y="222"/>
                  </a:lnTo>
                  <a:lnTo>
                    <a:pt x="21600" y="0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lvl="0"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  <p:sp>
          <p:nvSpPr>
            <p:cNvPr id="106" name="Shape 106"/>
            <p:cNvSpPr/>
            <p:nvPr/>
          </p:nvSpPr>
          <p:spPr>
            <a:xfrm>
              <a:off x="0" y="0"/>
              <a:ext cx="8723377" cy="1329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89" y="9278"/>
                  </a:moveTo>
                  <a:lnTo>
                    <a:pt x="21389" y="9821"/>
                  </a:lnTo>
                  <a:lnTo>
                    <a:pt x="21189" y="10329"/>
                  </a:lnTo>
                  <a:lnTo>
                    <a:pt x="20978" y="10800"/>
                  </a:lnTo>
                  <a:lnTo>
                    <a:pt x="20762" y="11235"/>
                  </a:lnTo>
                  <a:lnTo>
                    <a:pt x="20541" y="11670"/>
                  </a:lnTo>
                  <a:lnTo>
                    <a:pt x="20309" y="12068"/>
                  </a:lnTo>
                  <a:lnTo>
                    <a:pt x="20071" y="12395"/>
                  </a:lnTo>
                  <a:lnTo>
                    <a:pt x="19824" y="12721"/>
                  </a:lnTo>
                  <a:lnTo>
                    <a:pt x="19565" y="13011"/>
                  </a:lnTo>
                  <a:lnTo>
                    <a:pt x="19297" y="13228"/>
                  </a:lnTo>
                  <a:lnTo>
                    <a:pt x="19017" y="13446"/>
                  </a:lnTo>
                  <a:lnTo>
                    <a:pt x="18727" y="13591"/>
                  </a:lnTo>
                  <a:lnTo>
                    <a:pt x="18427" y="13736"/>
                  </a:lnTo>
                  <a:lnTo>
                    <a:pt x="18111" y="13808"/>
                  </a:lnTo>
                  <a:lnTo>
                    <a:pt x="17784" y="13808"/>
                  </a:lnTo>
                  <a:lnTo>
                    <a:pt x="17441" y="13772"/>
                  </a:lnTo>
                  <a:lnTo>
                    <a:pt x="17083" y="13699"/>
                  </a:lnTo>
                  <a:lnTo>
                    <a:pt x="16714" y="13591"/>
                  </a:lnTo>
                  <a:lnTo>
                    <a:pt x="16329" y="13409"/>
                  </a:lnTo>
                  <a:lnTo>
                    <a:pt x="15923" y="13156"/>
                  </a:lnTo>
                  <a:lnTo>
                    <a:pt x="15502" y="12866"/>
                  </a:lnTo>
                  <a:lnTo>
                    <a:pt x="15064" y="12503"/>
                  </a:lnTo>
                  <a:lnTo>
                    <a:pt x="14611" y="12105"/>
                  </a:lnTo>
                  <a:lnTo>
                    <a:pt x="14136" y="11634"/>
                  </a:lnTo>
                  <a:lnTo>
                    <a:pt x="13641" y="11090"/>
                  </a:lnTo>
                  <a:lnTo>
                    <a:pt x="13130" y="10474"/>
                  </a:lnTo>
                  <a:lnTo>
                    <a:pt x="12592" y="9785"/>
                  </a:lnTo>
                  <a:lnTo>
                    <a:pt x="12039" y="9060"/>
                  </a:lnTo>
                  <a:lnTo>
                    <a:pt x="11459" y="8227"/>
                  </a:lnTo>
                  <a:lnTo>
                    <a:pt x="10863" y="7357"/>
                  </a:lnTo>
                  <a:lnTo>
                    <a:pt x="10241" y="6415"/>
                  </a:lnTo>
                  <a:lnTo>
                    <a:pt x="9593" y="5364"/>
                  </a:lnTo>
                  <a:lnTo>
                    <a:pt x="8950" y="4349"/>
                  </a:lnTo>
                  <a:lnTo>
                    <a:pt x="8328" y="3479"/>
                  </a:lnTo>
                  <a:lnTo>
                    <a:pt x="7732" y="2682"/>
                  </a:lnTo>
                  <a:lnTo>
                    <a:pt x="7163" y="2030"/>
                  </a:lnTo>
                  <a:lnTo>
                    <a:pt x="6620" y="1486"/>
                  </a:lnTo>
                  <a:lnTo>
                    <a:pt x="6098" y="1015"/>
                  </a:lnTo>
                  <a:lnTo>
                    <a:pt x="5603" y="652"/>
                  </a:lnTo>
                  <a:lnTo>
                    <a:pt x="5134" y="362"/>
                  </a:lnTo>
                  <a:lnTo>
                    <a:pt x="4681" y="181"/>
                  </a:lnTo>
                  <a:lnTo>
                    <a:pt x="4259" y="36"/>
                  </a:lnTo>
                  <a:lnTo>
                    <a:pt x="3853" y="0"/>
                  </a:lnTo>
                  <a:lnTo>
                    <a:pt x="3473" y="0"/>
                  </a:lnTo>
                  <a:lnTo>
                    <a:pt x="3115" y="72"/>
                  </a:lnTo>
                  <a:lnTo>
                    <a:pt x="2778" y="181"/>
                  </a:lnTo>
                  <a:lnTo>
                    <a:pt x="2461" y="362"/>
                  </a:lnTo>
                  <a:lnTo>
                    <a:pt x="2166" y="544"/>
                  </a:lnTo>
                  <a:lnTo>
                    <a:pt x="1887" y="797"/>
                  </a:lnTo>
                  <a:lnTo>
                    <a:pt x="1634" y="1051"/>
                  </a:lnTo>
                  <a:lnTo>
                    <a:pt x="1397" y="1341"/>
                  </a:lnTo>
                  <a:lnTo>
                    <a:pt x="1186" y="1667"/>
                  </a:lnTo>
                  <a:lnTo>
                    <a:pt x="986" y="1957"/>
                  </a:lnTo>
                  <a:lnTo>
                    <a:pt x="812" y="2283"/>
                  </a:lnTo>
                  <a:lnTo>
                    <a:pt x="654" y="2609"/>
                  </a:lnTo>
                  <a:lnTo>
                    <a:pt x="511" y="2899"/>
                  </a:lnTo>
                  <a:lnTo>
                    <a:pt x="390" y="3189"/>
                  </a:lnTo>
                  <a:lnTo>
                    <a:pt x="127" y="3914"/>
                  </a:lnTo>
                  <a:lnTo>
                    <a:pt x="0" y="4349"/>
                  </a:lnTo>
                  <a:lnTo>
                    <a:pt x="0" y="21600"/>
                  </a:lnTo>
                  <a:lnTo>
                    <a:pt x="21589" y="21600"/>
                  </a:lnTo>
                  <a:lnTo>
                    <a:pt x="21600" y="21491"/>
                  </a:lnTo>
                  <a:lnTo>
                    <a:pt x="21600" y="9242"/>
                  </a:lnTo>
                  <a:lnTo>
                    <a:pt x="21589" y="9278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lvl="0"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</p:grpSp>
      <p:sp>
        <p:nvSpPr>
          <p:cNvPr id="108" name="Shape 108"/>
          <p:cNvSpPr>
            <a:spLocks noGrp="1"/>
          </p:cNvSpPr>
          <p:nvPr>
            <p:ph type="body" idx="1"/>
          </p:nvPr>
        </p:nvSpPr>
        <p:spPr>
          <a:xfrm>
            <a:off x="872067" y="2293845"/>
            <a:ext cx="7408334" cy="4068271"/>
          </a:xfrm>
          <a:prstGeom prst="rect">
            <a:avLst/>
          </a:prstGeom>
        </p:spPr>
        <p:txBody>
          <a:bodyPr/>
          <a:lstStyle/>
          <a:p>
            <a:pPr marL="362102" lvl="0" indent="-362102" defTabSz="804672">
              <a:lnSpc>
                <a:spcPct val="90000"/>
              </a:lnSpc>
              <a:spcBef>
                <a:spcPts val="6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2904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ERGO : </a:t>
            </a:r>
            <a:r>
              <a:rPr sz="2904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İŞ</a:t>
            </a:r>
            <a:endParaRPr sz="1936">
              <a:solidFill>
                <a:srgbClr val="073E87"/>
              </a:solidFill>
              <a:uFill>
                <a:solidFill>
                  <a:srgbClr val="073E87"/>
                </a:solidFill>
              </a:uFill>
              <a:latin typeface="Candara"/>
              <a:ea typeface="Candara"/>
              <a:cs typeface="Candara"/>
              <a:sym typeface="Candara"/>
            </a:endParaRPr>
          </a:p>
          <a:p>
            <a:pPr marL="362102" lvl="0" indent="-362102" defTabSz="804672">
              <a:lnSpc>
                <a:spcPct val="90000"/>
              </a:lnSpc>
              <a:spcBef>
                <a:spcPts val="6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2904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NOMOS : </a:t>
            </a:r>
            <a:r>
              <a:rPr sz="2904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SİSTEM / KURAL</a:t>
            </a:r>
            <a:endParaRPr sz="3168">
              <a:solidFill>
                <a:srgbClr val="073E87"/>
              </a:solidFill>
              <a:uFill>
                <a:solidFill>
                  <a:srgbClr val="073E87"/>
                </a:solidFill>
              </a:u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ctr" defTabSz="804672">
              <a:lnSpc>
                <a:spcPct val="90000"/>
              </a:lnSpc>
              <a:spcBef>
                <a:spcPts val="600"/>
              </a:spcBef>
              <a:buSzTx/>
              <a:buNone/>
              <a:defRPr sz="1800">
                <a:solidFill>
                  <a:srgbClr val="000000"/>
                </a:solidFill>
                <a:uFillTx/>
              </a:defRPr>
            </a:pPr>
            <a:r>
              <a:rPr sz="2904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( İŞ SİSTEMİ – KURALLARI </a:t>
            </a:r>
            <a:endParaRPr sz="1936">
              <a:solidFill>
                <a:srgbClr val="073E87"/>
              </a:solidFill>
              <a:uFill>
                <a:solidFill>
                  <a:srgbClr val="073E87"/>
                </a:solidFill>
              </a:uFill>
              <a:latin typeface="Candara"/>
              <a:ea typeface="Candara"/>
              <a:cs typeface="Candara"/>
              <a:sym typeface="Candara"/>
            </a:endParaRPr>
          </a:p>
          <a:p>
            <a:pPr marL="0" lvl="0" indent="0" algn="ctr" defTabSz="804672">
              <a:lnSpc>
                <a:spcPct val="90000"/>
              </a:lnSpc>
              <a:spcBef>
                <a:spcPts val="600"/>
              </a:spcBef>
              <a:buSzTx/>
              <a:buNone/>
              <a:defRPr sz="1800">
                <a:solidFill>
                  <a:srgbClr val="000000"/>
                </a:solidFill>
                <a:uFillTx/>
              </a:defRPr>
            </a:pPr>
            <a:r>
              <a:rPr sz="2904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/ </a:t>
            </a:r>
            <a:endParaRPr sz="1936">
              <a:solidFill>
                <a:srgbClr val="073E87"/>
              </a:solidFill>
              <a:uFill>
                <a:solidFill>
                  <a:srgbClr val="073E87"/>
                </a:solidFill>
              </a:uFill>
              <a:latin typeface="Candara"/>
              <a:ea typeface="Candara"/>
              <a:cs typeface="Candara"/>
              <a:sym typeface="Candara"/>
            </a:endParaRPr>
          </a:p>
          <a:p>
            <a:pPr marL="0" lvl="0" indent="0" algn="ctr" defTabSz="804672">
              <a:lnSpc>
                <a:spcPct val="90000"/>
              </a:lnSpc>
              <a:spcBef>
                <a:spcPts val="600"/>
              </a:spcBef>
              <a:buSzTx/>
              <a:buNone/>
              <a:defRPr sz="1800">
                <a:solidFill>
                  <a:srgbClr val="000000"/>
                </a:solidFill>
                <a:uFillTx/>
              </a:defRPr>
            </a:pPr>
            <a:r>
              <a:rPr sz="2904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İŞ BİLİMİ )</a:t>
            </a:r>
            <a:endParaRPr sz="1936">
              <a:solidFill>
                <a:srgbClr val="073E87"/>
              </a:solidFill>
              <a:uFill>
                <a:solidFill>
                  <a:srgbClr val="073E87"/>
                </a:solidFill>
              </a:uFill>
              <a:latin typeface="Candara"/>
              <a:ea typeface="Candara"/>
              <a:cs typeface="Candara"/>
              <a:sym typeface="Candara"/>
            </a:endParaRPr>
          </a:p>
          <a:p>
            <a:pPr marL="0" lvl="0" indent="0" algn="ctr" defTabSz="804672">
              <a:lnSpc>
                <a:spcPct val="90000"/>
              </a:lnSpc>
              <a:spcBef>
                <a:spcPts val="400"/>
              </a:spcBef>
              <a:buSzTx/>
              <a:buNone/>
              <a:defRPr sz="1800">
                <a:solidFill>
                  <a:srgbClr val="000000"/>
                </a:solidFill>
                <a:uFillTx/>
              </a:defRPr>
            </a:pPr>
            <a:endParaRPr sz="3168">
              <a:solidFill>
                <a:srgbClr val="073E87"/>
              </a:solidFill>
              <a:uFill>
                <a:solidFill>
                  <a:srgbClr val="073E87"/>
                </a:solidFill>
              </a:u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241401" lvl="0" indent="-241401" algn="just" defTabSz="804672">
              <a:lnSpc>
                <a:spcPct val="90000"/>
              </a:lnSpc>
              <a:spcBef>
                <a:spcPts val="400"/>
              </a:spcBef>
              <a:buFont typeface="Wingdings"/>
              <a:buChar char="✓"/>
              <a:defRPr sz="1800">
                <a:solidFill>
                  <a:srgbClr val="000000"/>
                </a:solidFill>
                <a:uFillTx/>
              </a:defRPr>
            </a:pPr>
            <a:r>
              <a:rPr sz="1936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Gereksiz eforu önleyerek performansı arttır.</a:t>
            </a:r>
            <a:endParaRPr sz="1936">
              <a:solidFill>
                <a:srgbClr val="073E87"/>
              </a:solidFill>
              <a:uFill>
                <a:solidFill>
                  <a:srgbClr val="073E87"/>
                </a:solidFill>
              </a:uFill>
              <a:latin typeface="Candara"/>
              <a:ea typeface="Candara"/>
              <a:cs typeface="Candara"/>
              <a:sym typeface="Candara"/>
            </a:endParaRPr>
          </a:p>
          <a:p>
            <a:pPr marL="241401" lvl="0" indent="-241401" algn="just" defTabSz="804672">
              <a:lnSpc>
                <a:spcPct val="90000"/>
              </a:lnSpc>
              <a:spcBef>
                <a:spcPts val="400"/>
              </a:spcBef>
              <a:buFont typeface="Wingdings"/>
              <a:buChar char="✓"/>
              <a:defRPr sz="1800">
                <a:solidFill>
                  <a:srgbClr val="000000"/>
                </a:solidFill>
                <a:uFillTx/>
              </a:defRPr>
            </a:pPr>
            <a:r>
              <a:rPr sz="1936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Yorgunluk gelişimini önleyerek konforu arttır.</a:t>
            </a:r>
          </a:p>
        </p:txBody>
      </p:sp>
      <p:sp>
        <p:nvSpPr>
          <p:cNvPr id="109" name="Shape 109"/>
          <p:cNvSpPr>
            <a:spLocks noGrp="1"/>
          </p:cNvSpPr>
          <p:nvPr>
            <p:ph type="title"/>
          </p:nvPr>
        </p:nvSpPr>
        <p:spPr>
          <a:xfrm>
            <a:off x="457200" y="338327"/>
            <a:ext cx="8229600" cy="1252729"/>
          </a:xfrm>
          <a:prstGeom prst="rect">
            <a:avLst/>
          </a:prstGeom>
        </p:spPr>
        <p:txBody>
          <a:bodyPr/>
          <a:lstStyle>
            <a:lvl1pPr>
              <a:defRPr b="1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uFillTx/>
              </a:defRPr>
            </a:pPr>
            <a:r>
              <a:rPr sz="44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ERGONOMİ</a:t>
            </a:r>
          </a:p>
        </p:txBody>
      </p:sp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xfrm>
            <a:off x="3991088" y="6317155"/>
            <a:ext cx="1161827" cy="2311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>
                <a:latin typeface="Candara"/>
                <a:ea typeface="Candara"/>
                <a:cs typeface="Candara"/>
                <a:sym typeface="Candara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fld id="{86CB4B4D-7CA3-9044-876B-883B54F8677D}" type="slidenum">
              <a:rPr sz="10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3</a:t>
            </a:fld>
            <a:endParaRPr sz="1000">
              <a:solidFill>
                <a:srgbClr val="073E87"/>
              </a:solidFill>
              <a:uFill>
                <a:solidFill>
                  <a:srgbClr val="073E87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126961527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/>
        </p:nvSpPr>
        <p:spPr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12700">
            <a:solidFill/>
            <a:miter lim="400000"/>
          </a:ln>
        </p:spPr>
        <p:txBody>
          <a:bodyPr lIns="0" tIns="0" rIns="0" bIns="0" anchor="ctr"/>
          <a:lstStyle/>
          <a:p>
            <a:pPr lvl="0"/>
            <a:endParaRPr/>
          </a:p>
        </p:txBody>
      </p:sp>
      <p:sp>
        <p:nvSpPr>
          <p:cNvPr id="113" name="Shape 1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rgbClr val="0293E0"/>
              </a:gs>
              <a:gs pos="9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Candara"/>
                <a:cs typeface="Candara"/>
                <a:sym typeface="Candara"/>
              </a:defRPr>
            </a:pPr>
            <a:endParaRPr/>
          </a:p>
        </p:txBody>
      </p:sp>
      <p:grpSp>
        <p:nvGrpSpPr>
          <p:cNvPr id="119" name="Group 119"/>
          <p:cNvGrpSpPr/>
          <p:nvPr/>
        </p:nvGrpSpPr>
        <p:grpSpPr>
          <a:xfrm>
            <a:off x="211665" y="1679429"/>
            <a:ext cx="8723378" cy="1329874"/>
            <a:chOff x="0" y="0"/>
            <a:chExt cx="8723376" cy="1329873"/>
          </a:xfrm>
        </p:grpSpPr>
        <p:sp>
          <p:nvSpPr>
            <p:cNvPr id="114" name="Shape 114"/>
            <p:cNvSpPr/>
            <p:nvPr/>
          </p:nvSpPr>
          <p:spPr>
            <a:xfrm>
              <a:off x="5835772" y="145036"/>
              <a:ext cx="2876430" cy="714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52" y="0"/>
                  </a:moveTo>
                  <a:lnTo>
                    <a:pt x="20642" y="608"/>
                  </a:lnTo>
                  <a:lnTo>
                    <a:pt x="19716" y="1283"/>
                  </a:lnTo>
                  <a:lnTo>
                    <a:pt x="18774" y="2025"/>
                  </a:lnTo>
                  <a:lnTo>
                    <a:pt x="17800" y="2768"/>
                  </a:lnTo>
                  <a:lnTo>
                    <a:pt x="16811" y="3645"/>
                  </a:lnTo>
                  <a:lnTo>
                    <a:pt x="15789" y="4522"/>
                  </a:lnTo>
                  <a:lnTo>
                    <a:pt x="14751" y="5535"/>
                  </a:lnTo>
                  <a:lnTo>
                    <a:pt x="13682" y="6547"/>
                  </a:lnTo>
                  <a:lnTo>
                    <a:pt x="11750" y="8505"/>
                  </a:lnTo>
                  <a:lnTo>
                    <a:pt x="9866" y="10260"/>
                  </a:lnTo>
                  <a:lnTo>
                    <a:pt x="8062" y="11880"/>
                  </a:lnTo>
                  <a:lnTo>
                    <a:pt x="6322" y="13432"/>
                  </a:lnTo>
                  <a:lnTo>
                    <a:pt x="4662" y="14783"/>
                  </a:lnTo>
                  <a:lnTo>
                    <a:pt x="3049" y="15997"/>
                  </a:lnTo>
                  <a:lnTo>
                    <a:pt x="1501" y="17145"/>
                  </a:lnTo>
                  <a:lnTo>
                    <a:pt x="0" y="18157"/>
                  </a:lnTo>
                  <a:lnTo>
                    <a:pt x="1038" y="18765"/>
                  </a:lnTo>
                  <a:lnTo>
                    <a:pt x="2027" y="19305"/>
                  </a:lnTo>
                  <a:lnTo>
                    <a:pt x="2985" y="19777"/>
                  </a:lnTo>
                  <a:lnTo>
                    <a:pt x="3927" y="20182"/>
                  </a:lnTo>
                  <a:lnTo>
                    <a:pt x="4837" y="20587"/>
                  </a:lnTo>
                  <a:lnTo>
                    <a:pt x="5715" y="20857"/>
                  </a:lnTo>
                  <a:lnTo>
                    <a:pt x="6561" y="21127"/>
                  </a:lnTo>
                  <a:lnTo>
                    <a:pt x="7392" y="21330"/>
                  </a:lnTo>
                  <a:lnTo>
                    <a:pt x="8206" y="21465"/>
                  </a:lnTo>
                  <a:lnTo>
                    <a:pt x="8988" y="21532"/>
                  </a:lnTo>
                  <a:lnTo>
                    <a:pt x="9738" y="21600"/>
                  </a:lnTo>
                  <a:lnTo>
                    <a:pt x="10473" y="21600"/>
                  </a:lnTo>
                  <a:lnTo>
                    <a:pt x="11191" y="21532"/>
                  </a:lnTo>
                  <a:lnTo>
                    <a:pt x="11894" y="21465"/>
                  </a:lnTo>
                  <a:lnTo>
                    <a:pt x="12564" y="21330"/>
                  </a:lnTo>
                  <a:lnTo>
                    <a:pt x="13219" y="21127"/>
                  </a:lnTo>
                  <a:lnTo>
                    <a:pt x="13841" y="20925"/>
                  </a:lnTo>
                  <a:lnTo>
                    <a:pt x="14464" y="20655"/>
                  </a:lnTo>
                  <a:lnTo>
                    <a:pt x="15645" y="19980"/>
                  </a:lnTo>
                  <a:lnTo>
                    <a:pt x="16763" y="19170"/>
                  </a:lnTo>
                  <a:lnTo>
                    <a:pt x="17816" y="18225"/>
                  </a:lnTo>
                  <a:lnTo>
                    <a:pt x="18327" y="17685"/>
                  </a:lnTo>
                  <a:lnTo>
                    <a:pt x="18822" y="17145"/>
                  </a:lnTo>
                  <a:lnTo>
                    <a:pt x="19780" y="15930"/>
                  </a:lnTo>
                  <a:lnTo>
                    <a:pt x="20690" y="14580"/>
                  </a:lnTo>
                  <a:lnTo>
                    <a:pt x="21568" y="13162"/>
                  </a:lnTo>
                  <a:lnTo>
                    <a:pt x="21600" y="13095"/>
                  </a:lnTo>
                  <a:lnTo>
                    <a:pt x="21600" y="0"/>
                  </a:lnTo>
                  <a:lnTo>
                    <a:pt x="21552" y="0"/>
                  </a:lnTo>
                  <a:close/>
                </a:path>
              </a:pathLst>
            </a:custGeom>
            <a:solidFill>
              <a:srgbClr val="C6E7FC">
                <a:alpha val="29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lvl="0"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  <p:sp>
          <p:nvSpPr>
            <p:cNvPr id="115" name="Shape 115"/>
            <p:cNvSpPr/>
            <p:nvPr/>
          </p:nvSpPr>
          <p:spPr>
            <a:xfrm>
              <a:off x="2407654" y="16734"/>
              <a:ext cx="5544516" cy="850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39"/>
                  </a:moveTo>
                  <a:lnTo>
                    <a:pt x="21128" y="19843"/>
                  </a:lnTo>
                  <a:lnTo>
                    <a:pt x="20639" y="19446"/>
                  </a:lnTo>
                  <a:lnTo>
                    <a:pt x="19621" y="18482"/>
                  </a:lnTo>
                  <a:lnTo>
                    <a:pt x="18544" y="17291"/>
                  </a:lnTo>
                  <a:lnTo>
                    <a:pt x="17409" y="15987"/>
                  </a:lnTo>
                  <a:lnTo>
                    <a:pt x="16208" y="14400"/>
                  </a:lnTo>
                  <a:lnTo>
                    <a:pt x="14941" y="12643"/>
                  </a:lnTo>
                  <a:lnTo>
                    <a:pt x="13608" y="10602"/>
                  </a:lnTo>
                  <a:lnTo>
                    <a:pt x="12200" y="8391"/>
                  </a:lnTo>
                  <a:lnTo>
                    <a:pt x="11645" y="7540"/>
                  </a:lnTo>
                  <a:lnTo>
                    <a:pt x="11106" y="6690"/>
                  </a:lnTo>
                  <a:lnTo>
                    <a:pt x="10063" y="5216"/>
                  </a:lnTo>
                  <a:lnTo>
                    <a:pt x="9558" y="4592"/>
                  </a:lnTo>
                  <a:lnTo>
                    <a:pt x="9069" y="3969"/>
                  </a:lnTo>
                  <a:lnTo>
                    <a:pt x="8589" y="3402"/>
                  </a:lnTo>
                  <a:lnTo>
                    <a:pt x="8117" y="2891"/>
                  </a:lnTo>
                  <a:lnTo>
                    <a:pt x="7661" y="2438"/>
                  </a:lnTo>
                  <a:lnTo>
                    <a:pt x="7206" y="2041"/>
                  </a:lnTo>
                  <a:lnTo>
                    <a:pt x="6344" y="1304"/>
                  </a:lnTo>
                  <a:lnTo>
                    <a:pt x="5524" y="794"/>
                  </a:lnTo>
                  <a:lnTo>
                    <a:pt x="4754" y="397"/>
                  </a:lnTo>
                  <a:lnTo>
                    <a:pt x="4017" y="113"/>
                  </a:lnTo>
                  <a:lnTo>
                    <a:pt x="3321" y="0"/>
                  </a:lnTo>
                  <a:lnTo>
                    <a:pt x="2667" y="0"/>
                  </a:lnTo>
                  <a:lnTo>
                    <a:pt x="2054" y="113"/>
                  </a:lnTo>
                  <a:lnTo>
                    <a:pt x="1483" y="283"/>
                  </a:lnTo>
                  <a:lnTo>
                    <a:pt x="952" y="567"/>
                  </a:lnTo>
                  <a:lnTo>
                    <a:pt x="456" y="907"/>
                  </a:lnTo>
                  <a:lnTo>
                    <a:pt x="0" y="1361"/>
                  </a:lnTo>
                  <a:lnTo>
                    <a:pt x="638" y="1871"/>
                  </a:lnTo>
                  <a:lnTo>
                    <a:pt x="1300" y="2438"/>
                  </a:lnTo>
                  <a:lnTo>
                    <a:pt x="1988" y="3175"/>
                  </a:lnTo>
                  <a:lnTo>
                    <a:pt x="2700" y="3969"/>
                  </a:lnTo>
                  <a:lnTo>
                    <a:pt x="3437" y="4932"/>
                  </a:lnTo>
                  <a:lnTo>
                    <a:pt x="4199" y="5953"/>
                  </a:lnTo>
                  <a:lnTo>
                    <a:pt x="4994" y="7087"/>
                  </a:lnTo>
                  <a:lnTo>
                    <a:pt x="5806" y="8391"/>
                  </a:lnTo>
                  <a:lnTo>
                    <a:pt x="7272" y="10715"/>
                  </a:lnTo>
                  <a:lnTo>
                    <a:pt x="8663" y="12756"/>
                  </a:lnTo>
                  <a:lnTo>
                    <a:pt x="9972" y="14627"/>
                  </a:lnTo>
                  <a:lnTo>
                    <a:pt x="10610" y="15420"/>
                  </a:lnTo>
                  <a:lnTo>
                    <a:pt x="11214" y="16214"/>
                  </a:lnTo>
                  <a:lnTo>
                    <a:pt x="11810" y="16951"/>
                  </a:lnTo>
                  <a:lnTo>
                    <a:pt x="12390" y="17575"/>
                  </a:lnTo>
                  <a:lnTo>
                    <a:pt x="12953" y="18198"/>
                  </a:lnTo>
                  <a:lnTo>
                    <a:pt x="13500" y="18765"/>
                  </a:lnTo>
                  <a:lnTo>
                    <a:pt x="14030" y="19219"/>
                  </a:lnTo>
                  <a:lnTo>
                    <a:pt x="14544" y="19672"/>
                  </a:lnTo>
                  <a:lnTo>
                    <a:pt x="15040" y="20069"/>
                  </a:lnTo>
                  <a:lnTo>
                    <a:pt x="15529" y="20466"/>
                  </a:lnTo>
                  <a:lnTo>
                    <a:pt x="16001" y="20750"/>
                  </a:lnTo>
                  <a:lnTo>
                    <a:pt x="16457" y="20976"/>
                  </a:lnTo>
                  <a:lnTo>
                    <a:pt x="16896" y="21203"/>
                  </a:lnTo>
                  <a:lnTo>
                    <a:pt x="17326" y="21373"/>
                  </a:lnTo>
                  <a:lnTo>
                    <a:pt x="17749" y="21487"/>
                  </a:lnTo>
                  <a:lnTo>
                    <a:pt x="18155" y="21600"/>
                  </a:lnTo>
                  <a:lnTo>
                    <a:pt x="18925" y="21600"/>
                  </a:lnTo>
                  <a:lnTo>
                    <a:pt x="19298" y="21543"/>
                  </a:lnTo>
                  <a:lnTo>
                    <a:pt x="19654" y="21487"/>
                  </a:lnTo>
                  <a:lnTo>
                    <a:pt x="20002" y="21373"/>
                  </a:lnTo>
                  <a:lnTo>
                    <a:pt x="20341" y="21203"/>
                  </a:lnTo>
                  <a:lnTo>
                    <a:pt x="20672" y="20976"/>
                  </a:lnTo>
                  <a:lnTo>
                    <a:pt x="21302" y="20523"/>
                  </a:lnTo>
                  <a:lnTo>
                    <a:pt x="21600" y="20239"/>
                  </a:lnTo>
                  <a:close/>
                </a:path>
              </a:pathLst>
            </a:custGeom>
            <a:solidFill>
              <a:srgbClr val="C6E7FC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lvl="0"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  <p:sp>
          <p:nvSpPr>
            <p:cNvPr id="116" name="Shape 116"/>
            <p:cNvSpPr/>
            <p:nvPr/>
          </p:nvSpPr>
          <p:spPr>
            <a:xfrm>
              <a:off x="2617062" y="29007"/>
              <a:ext cx="5467981" cy="774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79"/>
                  </a:moveTo>
                  <a:lnTo>
                    <a:pt x="76" y="2054"/>
                  </a:lnTo>
                  <a:lnTo>
                    <a:pt x="302" y="1743"/>
                  </a:lnTo>
                  <a:lnTo>
                    <a:pt x="689" y="1307"/>
                  </a:lnTo>
                  <a:lnTo>
                    <a:pt x="941" y="1058"/>
                  </a:lnTo>
                  <a:lnTo>
                    <a:pt x="1235" y="809"/>
                  </a:lnTo>
                  <a:lnTo>
                    <a:pt x="1562" y="622"/>
                  </a:lnTo>
                  <a:lnTo>
                    <a:pt x="1940" y="436"/>
                  </a:lnTo>
                  <a:lnTo>
                    <a:pt x="2351" y="249"/>
                  </a:lnTo>
                  <a:lnTo>
                    <a:pt x="2813" y="124"/>
                  </a:lnTo>
                  <a:lnTo>
                    <a:pt x="3317" y="62"/>
                  </a:lnTo>
                  <a:lnTo>
                    <a:pt x="3863" y="0"/>
                  </a:lnTo>
                  <a:lnTo>
                    <a:pt x="4451" y="62"/>
                  </a:lnTo>
                  <a:lnTo>
                    <a:pt x="5081" y="187"/>
                  </a:lnTo>
                  <a:lnTo>
                    <a:pt x="5761" y="436"/>
                  </a:lnTo>
                  <a:lnTo>
                    <a:pt x="6483" y="747"/>
                  </a:lnTo>
                  <a:lnTo>
                    <a:pt x="7248" y="1245"/>
                  </a:lnTo>
                  <a:lnTo>
                    <a:pt x="8062" y="1805"/>
                  </a:lnTo>
                  <a:lnTo>
                    <a:pt x="8927" y="2490"/>
                  </a:lnTo>
                  <a:lnTo>
                    <a:pt x="9834" y="3299"/>
                  </a:lnTo>
                  <a:lnTo>
                    <a:pt x="10792" y="4295"/>
                  </a:lnTo>
                  <a:lnTo>
                    <a:pt x="11791" y="5416"/>
                  </a:lnTo>
                  <a:lnTo>
                    <a:pt x="12841" y="6723"/>
                  </a:lnTo>
                  <a:lnTo>
                    <a:pt x="13941" y="8279"/>
                  </a:lnTo>
                  <a:lnTo>
                    <a:pt x="15091" y="9960"/>
                  </a:lnTo>
                  <a:lnTo>
                    <a:pt x="16292" y="11827"/>
                  </a:lnTo>
                  <a:lnTo>
                    <a:pt x="17544" y="13944"/>
                  </a:lnTo>
                  <a:lnTo>
                    <a:pt x="18845" y="16247"/>
                  </a:lnTo>
                  <a:lnTo>
                    <a:pt x="20198" y="18799"/>
                  </a:lnTo>
                  <a:lnTo>
                    <a:pt x="21600" y="21600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lvl="0"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  <p:sp>
          <p:nvSpPr>
            <p:cNvPr id="117" name="Shape 117"/>
            <p:cNvSpPr/>
            <p:nvPr/>
          </p:nvSpPr>
          <p:spPr>
            <a:xfrm>
              <a:off x="5397823" y="15619"/>
              <a:ext cx="3308001" cy="651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625" y="20712"/>
                  </a:lnTo>
                  <a:lnTo>
                    <a:pt x="2332" y="18419"/>
                  </a:lnTo>
                  <a:lnTo>
                    <a:pt x="3512" y="16866"/>
                  </a:lnTo>
                  <a:lnTo>
                    <a:pt x="4872" y="15164"/>
                  </a:lnTo>
                  <a:lnTo>
                    <a:pt x="6386" y="13315"/>
                  </a:lnTo>
                  <a:lnTo>
                    <a:pt x="8010" y="11318"/>
                  </a:lnTo>
                  <a:lnTo>
                    <a:pt x="9731" y="9395"/>
                  </a:lnTo>
                  <a:lnTo>
                    <a:pt x="11494" y="7471"/>
                  </a:lnTo>
                  <a:lnTo>
                    <a:pt x="13299" y="5696"/>
                  </a:lnTo>
                  <a:lnTo>
                    <a:pt x="15089" y="3995"/>
                  </a:lnTo>
                  <a:lnTo>
                    <a:pt x="15978" y="3255"/>
                  </a:lnTo>
                  <a:lnTo>
                    <a:pt x="16839" y="2515"/>
                  </a:lnTo>
                  <a:lnTo>
                    <a:pt x="17699" y="1923"/>
                  </a:lnTo>
                  <a:lnTo>
                    <a:pt x="18532" y="1332"/>
                  </a:lnTo>
                  <a:lnTo>
                    <a:pt x="19351" y="888"/>
                  </a:lnTo>
                  <a:lnTo>
                    <a:pt x="20129" y="518"/>
                  </a:lnTo>
                  <a:lnTo>
                    <a:pt x="20878" y="222"/>
                  </a:lnTo>
                  <a:lnTo>
                    <a:pt x="21600" y="0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lvl="0"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  <p:sp>
          <p:nvSpPr>
            <p:cNvPr id="118" name="Shape 118"/>
            <p:cNvSpPr/>
            <p:nvPr/>
          </p:nvSpPr>
          <p:spPr>
            <a:xfrm>
              <a:off x="0" y="0"/>
              <a:ext cx="8723377" cy="1329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89" y="9278"/>
                  </a:moveTo>
                  <a:lnTo>
                    <a:pt x="21389" y="9821"/>
                  </a:lnTo>
                  <a:lnTo>
                    <a:pt x="21189" y="10329"/>
                  </a:lnTo>
                  <a:lnTo>
                    <a:pt x="20978" y="10800"/>
                  </a:lnTo>
                  <a:lnTo>
                    <a:pt x="20762" y="11235"/>
                  </a:lnTo>
                  <a:lnTo>
                    <a:pt x="20541" y="11670"/>
                  </a:lnTo>
                  <a:lnTo>
                    <a:pt x="20309" y="12068"/>
                  </a:lnTo>
                  <a:lnTo>
                    <a:pt x="20071" y="12395"/>
                  </a:lnTo>
                  <a:lnTo>
                    <a:pt x="19824" y="12721"/>
                  </a:lnTo>
                  <a:lnTo>
                    <a:pt x="19565" y="13011"/>
                  </a:lnTo>
                  <a:lnTo>
                    <a:pt x="19297" y="13228"/>
                  </a:lnTo>
                  <a:lnTo>
                    <a:pt x="19017" y="13446"/>
                  </a:lnTo>
                  <a:lnTo>
                    <a:pt x="18727" y="13591"/>
                  </a:lnTo>
                  <a:lnTo>
                    <a:pt x="18427" y="13736"/>
                  </a:lnTo>
                  <a:lnTo>
                    <a:pt x="18111" y="13808"/>
                  </a:lnTo>
                  <a:lnTo>
                    <a:pt x="17784" y="13808"/>
                  </a:lnTo>
                  <a:lnTo>
                    <a:pt x="17441" y="13772"/>
                  </a:lnTo>
                  <a:lnTo>
                    <a:pt x="17083" y="13699"/>
                  </a:lnTo>
                  <a:lnTo>
                    <a:pt x="16714" y="13591"/>
                  </a:lnTo>
                  <a:lnTo>
                    <a:pt x="16329" y="13409"/>
                  </a:lnTo>
                  <a:lnTo>
                    <a:pt x="15923" y="13156"/>
                  </a:lnTo>
                  <a:lnTo>
                    <a:pt x="15502" y="12866"/>
                  </a:lnTo>
                  <a:lnTo>
                    <a:pt x="15064" y="12503"/>
                  </a:lnTo>
                  <a:lnTo>
                    <a:pt x="14611" y="12105"/>
                  </a:lnTo>
                  <a:lnTo>
                    <a:pt x="14136" y="11634"/>
                  </a:lnTo>
                  <a:lnTo>
                    <a:pt x="13641" y="11090"/>
                  </a:lnTo>
                  <a:lnTo>
                    <a:pt x="13130" y="10474"/>
                  </a:lnTo>
                  <a:lnTo>
                    <a:pt x="12592" y="9785"/>
                  </a:lnTo>
                  <a:lnTo>
                    <a:pt x="12039" y="9060"/>
                  </a:lnTo>
                  <a:lnTo>
                    <a:pt x="11459" y="8227"/>
                  </a:lnTo>
                  <a:lnTo>
                    <a:pt x="10863" y="7357"/>
                  </a:lnTo>
                  <a:lnTo>
                    <a:pt x="10241" y="6415"/>
                  </a:lnTo>
                  <a:lnTo>
                    <a:pt x="9593" y="5364"/>
                  </a:lnTo>
                  <a:lnTo>
                    <a:pt x="8950" y="4349"/>
                  </a:lnTo>
                  <a:lnTo>
                    <a:pt x="8328" y="3479"/>
                  </a:lnTo>
                  <a:lnTo>
                    <a:pt x="7732" y="2682"/>
                  </a:lnTo>
                  <a:lnTo>
                    <a:pt x="7163" y="2030"/>
                  </a:lnTo>
                  <a:lnTo>
                    <a:pt x="6620" y="1486"/>
                  </a:lnTo>
                  <a:lnTo>
                    <a:pt x="6098" y="1015"/>
                  </a:lnTo>
                  <a:lnTo>
                    <a:pt x="5603" y="652"/>
                  </a:lnTo>
                  <a:lnTo>
                    <a:pt x="5134" y="362"/>
                  </a:lnTo>
                  <a:lnTo>
                    <a:pt x="4681" y="181"/>
                  </a:lnTo>
                  <a:lnTo>
                    <a:pt x="4259" y="36"/>
                  </a:lnTo>
                  <a:lnTo>
                    <a:pt x="3853" y="0"/>
                  </a:lnTo>
                  <a:lnTo>
                    <a:pt x="3473" y="0"/>
                  </a:lnTo>
                  <a:lnTo>
                    <a:pt x="3115" y="72"/>
                  </a:lnTo>
                  <a:lnTo>
                    <a:pt x="2778" y="181"/>
                  </a:lnTo>
                  <a:lnTo>
                    <a:pt x="2461" y="362"/>
                  </a:lnTo>
                  <a:lnTo>
                    <a:pt x="2166" y="544"/>
                  </a:lnTo>
                  <a:lnTo>
                    <a:pt x="1887" y="797"/>
                  </a:lnTo>
                  <a:lnTo>
                    <a:pt x="1634" y="1051"/>
                  </a:lnTo>
                  <a:lnTo>
                    <a:pt x="1397" y="1341"/>
                  </a:lnTo>
                  <a:lnTo>
                    <a:pt x="1186" y="1667"/>
                  </a:lnTo>
                  <a:lnTo>
                    <a:pt x="986" y="1957"/>
                  </a:lnTo>
                  <a:lnTo>
                    <a:pt x="812" y="2283"/>
                  </a:lnTo>
                  <a:lnTo>
                    <a:pt x="654" y="2609"/>
                  </a:lnTo>
                  <a:lnTo>
                    <a:pt x="511" y="2899"/>
                  </a:lnTo>
                  <a:lnTo>
                    <a:pt x="390" y="3189"/>
                  </a:lnTo>
                  <a:lnTo>
                    <a:pt x="127" y="3914"/>
                  </a:lnTo>
                  <a:lnTo>
                    <a:pt x="0" y="4349"/>
                  </a:lnTo>
                  <a:lnTo>
                    <a:pt x="0" y="21600"/>
                  </a:lnTo>
                  <a:lnTo>
                    <a:pt x="21589" y="21600"/>
                  </a:lnTo>
                  <a:lnTo>
                    <a:pt x="21600" y="21491"/>
                  </a:lnTo>
                  <a:lnTo>
                    <a:pt x="21600" y="9242"/>
                  </a:lnTo>
                  <a:lnTo>
                    <a:pt x="21589" y="9278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lvl="0"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</p:grpSp>
      <p:sp>
        <p:nvSpPr>
          <p:cNvPr id="120" name="Shape 120"/>
          <p:cNvSpPr>
            <a:spLocks noGrp="1"/>
          </p:cNvSpPr>
          <p:nvPr>
            <p:ph type="body" idx="1"/>
          </p:nvPr>
        </p:nvSpPr>
        <p:spPr>
          <a:xfrm>
            <a:off x="872067" y="2675466"/>
            <a:ext cx="7408334" cy="3450697"/>
          </a:xfrm>
          <a:prstGeom prst="rect">
            <a:avLst/>
          </a:prstGeom>
        </p:spPr>
        <p:txBody>
          <a:bodyPr/>
          <a:lstStyle/>
          <a:p>
            <a:pPr marL="0" lvl="0" indent="0" defTabSz="813816">
              <a:buSzTx/>
              <a:buNone/>
              <a:defRPr sz="1800">
                <a:solidFill>
                  <a:srgbClr val="000000"/>
                </a:solidFill>
                <a:uFillTx/>
              </a:defRPr>
            </a:pPr>
            <a:r>
              <a:rPr sz="2492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Hekim ve ekibinin</a:t>
            </a:r>
          </a:p>
          <a:p>
            <a:pPr marL="284835" lvl="0" indent="-284835" defTabSz="813816">
              <a:defRPr sz="1800">
                <a:solidFill>
                  <a:srgbClr val="000000"/>
                </a:solidFill>
                <a:uFillTx/>
              </a:defRPr>
            </a:pPr>
            <a:r>
              <a:rPr sz="2492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Güvenli,</a:t>
            </a:r>
          </a:p>
          <a:p>
            <a:pPr marL="284835" lvl="0" indent="-284835" defTabSz="813816">
              <a:defRPr sz="1800">
                <a:solidFill>
                  <a:srgbClr val="000000"/>
                </a:solidFill>
                <a:uFillTx/>
              </a:defRPr>
            </a:pPr>
            <a:r>
              <a:rPr sz="2492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stresten uzak,</a:t>
            </a:r>
          </a:p>
          <a:p>
            <a:pPr marL="284835" lvl="0" indent="-284835" defTabSz="813816">
              <a:defRPr sz="1800">
                <a:solidFill>
                  <a:srgbClr val="000000"/>
                </a:solidFill>
                <a:uFillTx/>
              </a:defRPr>
            </a:pPr>
            <a:r>
              <a:rPr sz="2492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Üretken ve tatminkar</a:t>
            </a:r>
          </a:p>
          <a:p>
            <a:pPr marL="0" lvl="0" indent="0" defTabSz="813816">
              <a:buSzTx/>
              <a:buNone/>
              <a:defRPr sz="1800">
                <a:solidFill>
                  <a:srgbClr val="000000"/>
                </a:solidFill>
                <a:uFillTx/>
              </a:defRPr>
            </a:pPr>
            <a:r>
              <a:rPr sz="2492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			birlikteliğini sağlayarak iş kalitesini arttırmak ve çalışma ekonomisi sağlayarak yorgunluğu azaltmak.</a:t>
            </a:r>
          </a:p>
        </p:txBody>
      </p:sp>
      <p:sp>
        <p:nvSpPr>
          <p:cNvPr id="121" name="Shape 121"/>
          <p:cNvSpPr>
            <a:spLocks noGrp="1"/>
          </p:cNvSpPr>
          <p:nvPr>
            <p:ph type="title"/>
          </p:nvPr>
        </p:nvSpPr>
        <p:spPr>
          <a:xfrm>
            <a:off x="457200" y="338327"/>
            <a:ext cx="8229600" cy="1252729"/>
          </a:xfrm>
          <a:prstGeom prst="rect">
            <a:avLst/>
          </a:prstGeom>
        </p:spPr>
        <p:txBody>
          <a:bodyPr/>
          <a:lstStyle/>
          <a:p>
            <a:pPr lvl="0" defTabSz="758951">
              <a:defRPr sz="1800">
                <a:solidFill>
                  <a:srgbClr val="000000"/>
                </a:solidFill>
                <a:uFillTx/>
              </a:defRPr>
            </a:pPr>
            <a:r>
              <a:rPr sz="3237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Çağdaş Diş Hekimliği </a:t>
            </a:r>
            <a:br>
              <a:rPr sz="3237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sz="3237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Uygulamasının Temel Prensibi</a:t>
            </a:r>
          </a:p>
        </p:txBody>
      </p:sp>
      <p:sp>
        <p:nvSpPr>
          <p:cNvPr id="122" name="Shape 122"/>
          <p:cNvSpPr>
            <a:spLocks noGrp="1"/>
          </p:cNvSpPr>
          <p:nvPr>
            <p:ph type="sldNum" sz="quarter" idx="2"/>
          </p:nvPr>
        </p:nvSpPr>
        <p:spPr>
          <a:xfrm>
            <a:off x="3991088" y="6317155"/>
            <a:ext cx="1161827" cy="2311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>
                <a:latin typeface="Candara"/>
                <a:ea typeface="Candara"/>
                <a:cs typeface="Candara"/>
                <a:sym typeface="Candara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fld id="{86CB4B4D-7CA3-9044-876B-883B54F8677D}" type="slidenum">
              <a:rPr sz="10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4</a:t>
            </a:fld>
            <a:endParaRPr sz="1000">
              <a:solidFill>
                <a:srgbClr val="073E87"/>
              </a:solidFill>
              <a:uFill>
                <a:solidFill>
                  <a:srgbClr val="073E87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66217476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" name="Shape 690"/>
          <p:cNvSpPr/>
          <p:nvPr/>
        </p:nvSpPr>
        <p:spPr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12700">
            <a:solidFill/>
            <a:miter lim="400000"/>
          </a:ln>
        </p:spPr>
        <p:txBody>
          <a:bodyPr lIns="0" tIns="0" rIns="0" bIns="0" anchor="ctr"/>
          <a:lstStyle/>
          <a:p>
            <a:pPr lvl="0"/>
            <a:endParaRPr/>
          </a:p>
        </p:txBody>
      </p:sp>
      <p:sp>
        <p:nvSpPr>
          <p:cNvPr id="691" name="Shape 691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rgbClr val="0293E0"/>
              </a:gs>
              <a:gs pos="9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Candara"/>
                <a:cs typeface="Candara"/>
                <a:sym typeface="Candara"/>
              </a:defRPr>
            </a:pPr>
            <a:endParaRPr/>
          </a:p>
        </p:txBody>
      </p:sp>
      <p:grpSp>
        <p:nvGrpSpPr>
          <p:cNvPr id="697" name="Group 697"/>
          <p:cNvGrpSpPr/>
          <p:nvPr/>
        </p:nvGrpSpPr>
        <p:grpSpPr>
          <a:xfrm>
            <a:off x="211665" y="1679429"/>
            <a:ext cx="8723378" cy="1329874"/>
            <a:chOff x="0" y="0"/>
            <a:chExt cx="8723376" cy="1329873"/>
          </a:xfrm>
        </p:grpSpPr>
        <p:sp>
          <p:nvSpPr>
            <p:cNvPr id="692" name="Shape 692"/>
            <p:cNvSpPr/>
            <p:nvPr/>
          </p:nvSpPr>
          <p:spPr>
            <a:xfrm>
              <a:off x="5835772" y="145036"/>
              <a:ext cx="2876430" cy="714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52" y="0"/>
                  </a:moveTo>
                  <a:lnTo>
                    <a:pt x="20642" y="608"/>
                  </a:lnTo>
                  <a:lnTo>
                    <a:pt x="19716" y="1283"/>
                  </a:lnTo>
                  <a:lnTo>
                    <a:pt x="18774" y="2025"/>
                  </a:lnTo>
                  <a:lnTo>
                    <a:pt x="17800" y="2768"/>
                  </a:lnTo>
                  <a:lnTo>
                    <a:pt x="16811" y="3645"/>
                  </a:lnTo>
                  <a:lnTo>
                    <a:pt x="15789" y="4522"/>
                  </a:lnTo>
                  <a:lnTo>
                    <a:pt x="14751" y="5535"/>
                  </a:lnTo>
                  <a:lnTo>
                    <a:pt x="13682" y="6547"/>
                  </a:lnTo>
                  <a:lnTo>
                    <a:pt x="11750" y="8505"/>
                  </a:lnTo>
                  <a:lnTo>
                    <a:pt x="9866" y="10260"/>
                  </a:lnTo>
                  <a:lnTo>
                    <a:pt x="8062" y="11880"/>
                  </a:lnTo>
                  <a:lnTo>
                    <a:pt x="6322" y="13432"/>
                  </a:lnTo>
                  <a:lnTo>
                    <a:pt x="4662" y="14783"/>
                  </a:lnTo>
                  <a:lnTo>
                    <a:pt x="3049" y="15997"/>
                  </a:lnTo>
                  <a:lnTo>
                    <a:pt x="1501" y="17145"/>
                  </a:lnTo>
                  <a:lnTo>
                    <a:pt x="0" y="18157"/>
                  </a:lnTo>
                  <a:lnTo>
                    <a:pt x="1038" y="18765"/>
                  </a:lnTo>
                  <a:lnTo>
                    <a:pt x="2027" y="19305"/>
                  </a:lnTo>
                  <a:lnTo>
                    <a:pt x="2985" y="19777"/>
                  </a:lnTo>
                  <a:lnTo>
                    <a:pt x="3927" y="20182"/>
                  </a:lnTo>
                  <a:lnTo>
                    <a:pt x="4837" y="20587"/>
                  </a:lnTo>
                  <a:lnTo>
                    <a:pt x="5715" y="20857"/>
                  </a:lnTo>
                  <a:lnTo>
                    <a:pt x="6561" y="21127"/>
                  </a:lnTo>
                  <a:lnTo>
                    <a:pt x="7392" y="21330"/>
                  </a:lnTo>
                  <a:lnTo>
                    <a:pt x="8206" y="21465"/>
                  </a:lnTo>
                  <a:lnTo>
                    <a:pt x="8988" y="21532"/>
                  </a:lnTo>
                  <a:lnTo>
                    <a:pt x="9738" y="21600"/>
                  </a:lnTo>
                  <a:lnTo>
                    <a:pt x="10473" y="21600"/>
                  </a:lnTo>
                  <a:lnTo>
                    <a:pt x="11191" y="21532"/>
                  </a:lnTo>
                  <a:lnTo>
                    <a:pt x="11894" y="21465"/>
                  </a:lnTo>
                  <a:lnTo>
                    <a:pt x="12564" y="21330"/>
                  </a:lnTo>
                  <a:lnTo>
                    <a:pt x="13219" y="21127"/>
                  </a:lnTo>
                  <a:lnTo>
                    <a:pt x="13841" y="20925"/>
                  </a:lnTo>
                  <a:lnTo>
                    <a:pt x="14464" y="20655"/>
                  </a:lnTo>
                  <a:lnTo>
                    <a:pt x="15645" y="19980"/>
                  </a:lnTo>
                  <a:lnTo>
                    <a:pt x="16763" y="19170"/>
                  </a:lnTo>
                  <a:lnTo>
                    <a:pt x="17816" y="18225"/>
                  </a:lnTo>
                  <a:lnTo>
                    <a:pt x="18327" y="17685"/>
                  </a:lnTo>
                  <a:lnTo>
                    <a:pt x="18822" y="17145"/>
                  </a:lnTo>
                  <a:lnTo>
                    <a:pt x="19780" y="15930"/>
                  </a:lnTo>
                  <a:lnTo>
                    <a:pt x="20690" y="14580"/>
                  </a:lnTo>
                  <a:lnTo>
                    <a:pt x="21568" y="13162"/>
                  </a:lnTo>
                  <a:lnTo>
                    <a:pt x="21600" y="13095"/>
                  </a:lnTo>
                  <a:lnTo>
                    <a:pt x="21600" y="0"/>
                  </a:lnTo>
                  <a:lnTo>
                    <a:pt x="21552" y="0"/>
                  </a:lnTo>
                  <a:close/>
                </a:path>
              </a:pathLst>
            </a:custGeom>
            <a:solidFill>
              <a:srgbClr val="C6E7FC">
                <a:alpha val="29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lvl="0"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  <p:sp>
          <p:nvSpPr>
            <p:cNvPr id="693" name="Shape 693"/>
            <p:cNvSpPr/>
            <p:nvPr/>
          </p:nvSpPr>
          <p:spPr>
            <a:xfrm>
              <a:off x="2407654" y="16734"/>
              <a:ext cx="5544516" cy="850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39"/>
                  </a:moveTo>
                  <a:lnTo>
                    <a:pt x="21128" y="19843"/>
                  </a:lnTo>
                  <a:lnTo>
                    <a:pt x="20639" y="19446"/>
                  </a:lnTo>
                  <a:lnTo>
                    <a:pt x="19621" y="18482"/>
                  </a:lnTo>
                  <a:lnTo>
                    <a:pt x="18544" y="17291"/>
                  </a:lnTo>
                  <a:lnTo>
                    <a:pt x="17409" y="15987"/>
                  </a:lnTo>
                  <a:lnTo>
                    <a:pt x="16208" y="14400"/>
                  </a:lnTo>
                  <a:lnTo>
                    <a:pt x="14941" y="12643"/>
                  </a:lnTo>
                  <a:lnTo>
                    <a:pt x="13608" y="10602"/>
                  </a:lnTo>
                  <a:lnTo>
                    <a:pt x="12200" y="8391"/>
                  </a:lnTo>
                  <a:lnTo>
                    <a:pt x="11645" y="7540"/>
                  </a:lnTo>
                  <a:lnTo>
                    <a:pt x="11106" y="6690"/>
                  </a:lnTo>
                  <a:lnTo>
                    <a:pt x="10063" y="5216"/>
                  </a:lnTo>
                  <a:lnTo>
                    <a:pt x="9558" y="4592"/>
                  </a:lnTo>
                  <a:lnTo>
                    <a:pt x="9069" y="3969"/>
                  </a:lnTo>
                  <a:lnTo>
                    <a:pt x="8589" y="3402"/>
                  </a:lnTo>
                  <a:lnTo>
                    <a:pt x="8117" y="2891"/>
                  </a:lnTo>
                  <a:lnTo>
                    <a:pt x="7661" y="2438"/>
                  </a:lnTo>
                  <a:lnTo>
                    <a:pt x="7206" y="2041"/>
                  </a:lnTo>
                  <a:lnTo>
                    <a:pt x="6344" y="1304"/>
                  </a:lnTo>
                  <a:lnTo>
                    <a:pt x="5524" y="794"/>
                  </a:lnTo>
                  <a:lnTo>
                    <a:pt x="4754" y="397"/>
                  </a:lnTo>
                  <a:lnTo>
                    <a:pt x="4017" y="113"/>
                  </a:lnTo>
                  <a:lnTo>
                    <a:pt x="3321" y="0"/>
                  </a:lnTo>
                  <a:lnTo>
                    <a:pt x="2667" y="0"/>
                  </a:lnTo>
                  <a:lnTo>
                    <a:pt x="2054" y="113"/>
                  </a:lnTo>
                  <a:lnTo>
                    <a:pt x="1483" y="283"/>
                  </a:lnTo>
                  <a:lnTo>
                    <a:pt x="952" y="567"/>
                  </a:lnTo>
                  <a:lnTo>
                    <a:pt x="456" y="907"/>
                  </a:lnTo>
                  <a:lnTo>
                    <a:pt x="0" y="1361"/>
                  </a:lnTo>
                  <a:lnTo>
                    <a:pt x="638" y="1871"/>
                  </a:lnTo>
                  <a:lnTo>
                    <a:pt x="1300" y="2438"/>
                  </a:lnTo>
                  <a:lnTo>
                    <a:pt x="1988" y="3175"/>
                  </a:lnTo>
                  <a:lnTo>
                    <a:pt x="2700" y="3969"/>
                  </a:lnTo>
                  <a:lnTo>
                    <a:pt x="3437" y="4932"/>
                  </a:lnTo>
                  <a:lnTo>
                    <a:pt x="4199" y="5953"/>
                  </a:lnTo>
                  <a:lnTo>
                    <a:pt x="4994" y="7087"/>
                  </a:lnTo>
                  <a:lnTo>
                    <a:pt x="5806" y="8391"/>
                  </a:lnTo>
                  <a:lnTo>
                    <a:pt x="7272" y="10715"/>
                  </a:lnTo>
                  <a:lnTo>
                    <a:pt x="8663" y="12756"/>
                  </a:lnTo>
                  <a:lnTo>
                    <a:pt x="9972" y="14627"/>
                  </a:lnTo>
                  <a:lnTo>
                    <a:pt x="10610" y="15420"/>
                  </a:lnTo>
                  <a:lnTo>
                    <a:pt x="11214" y="16214"/>
                  </a:lnTo>
                  <a:lnTo>
                    <a:pt x="11810" y="16951"/>
                  </a:lnTo>
                  <a:lnTo>
                    <a:pt x="12390" y="17575"/>
                  </a:lnTo>
                  <a:lnTo>
                    <a:pt x="12953" y="18198"/>
                  </a:lnTo>
                  <a:lnTo>
                    <a:pt x="13500" y="18765"/>
                  </a:lnTo>
                  <a:lnTo>
                    <a:pt x="14030" y="19219"/>
                  </a:lnTo>
                  <a:lnTo>
                    <a:pt x="14544" y="19672"/>
                  </a:lnTo>
                  <a:lnTo>
                    <a:pt x="15040" y="20069"/>
                  </a:lnTo>
                  <a:lnTo>
                    <a:pt x="15529" y="20466"/>
                  </a:lnTo>
                  <a:lnTo>
                    <a:pt x="16001" y="20750"/>
                  </a:lnTo>
                  <a:lnTo>
                    <a:pt x="16457" y="20976"/>
                  </a:lnTo>
                  <a:lnTo>
                    <a:pt x="16896" y="21203"/>
                  </a:lnTo>
                  <a:lnTo>
                    <a:pt x="17326" y="21373"/>
                  </a:lnTo>
                  <a:lnTo>
                    <a:pt x="17749" y="21487"/>
                  </a:lnTo>
                  <a:lnTo>
                    <a:pt x="18155" y="21600"/>
                  </a:lnTo>
                  <a:lnTo>
                    <a:pt x="18925" y="21600"/>
                  </a:lnTo>
                  <a:lnTo>
                    <a:pt x="19298" y="21543"/>
                  </a:lnTo>
                  <a:lnTo>
                    <a:pt x="19654" y="21487"/>
                  </a:lnTo>
                  <a:lnTo>
                    <a:pt x="20002" y="21373"/>
                  </a:lnTo>
                  <a:lnTo>
                    <a:pt x="20341" y="21203"/>
                  </a:lnTo>
                  <a:lnTo>
                    <a:pt x="20672" y="20976"/>
                  </a:lnTo>
                  <a:lnTo>
                    <a:pt x="21302" y="20523"/>
                  </a:lnTo>
                  <a:lnTo>
                    <a:pt x="21600" y="20239"/>
                  </a:lnTo>
                  <a:close/>
                </a:path>
              </a:pathLst>
            </a:custGeom>
            <a:solidFill>
              <a:srgbClr val="C6E7FC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lvl="0"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  <p:sp>
          <p:nvSpPr>
            <p:cNvPr id="694" name="Shape 694"/>
            <p:cNvSpPr/>
            <p:nvPr/>
          </p:nvSpPr>
          <p:spPr>
            <a:xfrm>
              <a:off x="2617062" y="29007"/>
              <a:ext cx="5467981" cy="774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79"/>
                  </a:moveTo>
                  <a:lnTo>
                    <a:pt x="76" y="2054"/>
                  </a:lnTo>
                  <a:lnTo>
                    <a:pt x="302" y="1743"/>
                  </a:lnTo>
                  <a:lnTo>
                    <a:pt x="689" y="1307"/>
                  </a:lnTo>
                  <a:lnTo>
                    <a:pt x="941" y="1058"/>
                  </a:lnTo>
                  <a:lnTo>
                    <a:pt x="1235" y="809"/>
                  </a:lnTo>
                  <a:lnTo>
                    <a:pt x="1562" y="622"/>
                  </a:lnTo>
                  <a:lnTo>
                    <a:pt x="1940" y="436"/>
                  </a:lnTo>
                  <a:lnTo>
                    <a:pt x="2351" y="249"/>
                  </a:lnTo>
                  <a:lnTo>
                    <a:pt x="2813" y="124"/>
                  </a:lnTo>
                  <a:lnTo>
                    <a:pt x="3317" y="62"/>
                  </a:lnTo>
                  <a:lnTo>
                    <a:pt x="3863" y="0"/>
                  </a:lnTo>
                  <a:lnTo>
                    <a:pt x="4451" y="62"/>
                  </a:lnTo>
                  <a:lnTo>
                    <a:pt x="5081" y="187"/>
                  </a:lnTo>
                  <a:lnTo>
                    <a:pt x="5761" y="436"/>
                  </a:lnTo>
                  <a:lnTo>
                    <a:pt x="6483" y="747"/>
                  </a:lnTo>
                  <a:lnTo>
                    <a:pt x="7248" y="1245"/>
                  </a:lnTo>
                  <a:lnTo>
                    <a:pt x="8062" y="1805"/>
                  </a:lnTo>
                  <a:lnTo>
                    <a:pt x="8927" y="2490"/>
                  </a:lnTo>
                  <a:lnTo>
                    <a:pt x="9834" y="3299"/>
                  </a:lnTo>
                  <a:lnTo>
                    <a:pt x="10792" y="4295"/>
                  </a:lnTo>
                  <a:lnTo>
                    <a:pt x="11791" y="5416"/>
                  </a:lnTo>
                  <a:lnTo>
                    <a:pt x="12841" y="6723"/>
                  </a:lnTo>
                  <a:lnTo>
                    <a:pt x="13941" y="8279"/>
                  </a:lnTo>
                  <a:lnTo>
                    <a:pt x="15091" y="9960"/>
                  </a:lnTo>
                  <a:lnTo>
                    <a:pt x="16292" y="11827"/>
                  </a:lnTo>
                  <a:lnTo>
                    <a:pt x="17544" y="13944"/>
                  </a:lnTo>
                  <a:lnTo>
                    <a:pt x="18845" y="16247"/>
                  </a:lnTo>
                  <a:lnTo>
                    <a:pt x="20198" y="18799"/>
                  </a:lnTo>
                  <a:lnTo>
                    <a:pt x="21600" y="21600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lvl="0"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  <p:sp>
          <p:nvSpPr>
            <p:cNvPr id="695" name="Shape 695"/>
            <p:cNvSpPr/>
            <p:nvPr/>
          </p:nvSpPr>
          <p:spPr>
            <a:xfrm>
              <a:off x="5397823" y="15619"/>
              <a:ext cx="3308001" cy="651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625" y="20712"/>
                  </a:lnTo>
                  <a:lnTo>
                    <a:pt x="2332" y="18419"/>
                  </a:lnTo>
                  <a:lnTo>
                    <a:pt x="3512" y="16866"/>
                  </a:lnTo>
                  <a:lnTo>
                    <a:pt x="4872" y="15164"/>
                  </a:lnTo>
                  <a:lnTo>
                    <a:pt x="6386" y="13315"/>
                  </a:lnTo>
                  <a:lnTo>
                    <a:pt x="8010" y="11318"/>
                  </a:lnTo>
                  <a:lnTo>
                    <a:pt x="9731" y="9395"/>
                  </a:lnTo>
                  <a:lnTo>
                    <a:pt x="11494" y="7471"/>
                  </a:lnTo>
                  <a:lnTo>
                    <a:pt x="13299" y="5696"/>
                  </a:lnTo>
                  <a:lnTo>
                    <a:pt x="15089" y="3995"/>
                  </a:lnTo>
                  <a:lnTo>
                    <a:pt x="15978" y="3255"/>
                  </a:lnTo>
                  <a:lnTo>
                    <a:pt x="16839" y="2515"/>
                  </a:lnTo>
                  <a:lnTo>
                    <a:pt x="17699" y="1923"/>
                  </a:lnTo>
                  <a:lnTo>
                    <a:pt x="18532" y="1332"/>
                  </a:lnTo>
                  <a:lnTo>
                    <a:pt x="19351" y="888"/>
                  </a:lnTo>
                  <a:lnTo>
                    <a:pt x="20129" y="518"/>
                  </a:lnTo>
                  <a:lnTo>
                    <a:pt x="20878" y="222"/>
                  </a:lnTo>
                  <a:lnTo>
                    <a:pt x="21600" y="0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lvl="0"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  <p:sp>
          <p:nvSpPr>
            <p:cNvPr id="696" name="Shape 696"/>
            <p:cNvSpPr/>
            <p:nvPr/>
          </p:nvSpPr>
          <p:spPr>
            <a:xfrm>
              <a:off x="0" y="0"/>
              <a:ext cx="8723377" cy="1329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89" y="9278"/>
                  </a:moveTo>
                  <a:lnTo>
                    <a:pt x="21389" y="9821"/>
                  </a:lnTo>
                  <a:lnTo>
                    <a:pt x="21189" y="10329"/>
                  </a:lnTo>
                  <a:lnTo>
                    <a:pt x="20978" y="10800"/>
                  </a:lnTo>
                  <a:lnTo>
                    <a:pt x="20762" y="11235"/>
                  </a:lnTo>
                  <a:lnTo>
                    <a:pt x="20541" y="11670"/>
                  </a:lnTo>
                  <a:lnTo>
                    <a:pt x="20309" y="12068"/>
                  </a:lnTo>
                  <a:lnTo>
                    <a:pt x="20071" y="12395"/>
                  </a:lnTo>
                  <a:lnTo>
                    <a:pt x="19824" y="12721"/>
                  </a:lnTo>
                  <a:lnTo>
                    <a:pt x="19565" y="13011"/>
                  </a:lnTo>
                  <a:lnTo>
                    <a:pt x="19297" y="13228"/>
                  </a:lnTo>
                  <a:lnTo>
                    <a:pt x="19017" y="13446"/>
                  </a:lnTo>
                  <a:lnTo>
                    <a:pt x="18727" y="13591"/>
                  </a:lnTo>
                  <a:lnTo>
                    <a:pt x="18427" y="13736"/>
                  </a:lnTo>
                  <a:lnTo>
                    <a:pt x="18111" y="13808"/>
                  </a:lnTo>
                  <a:lnTo>
                    <a:pt x="17784" y="13808"/>
                  </a:lnTo>
                  <a:lnTo>
                    <a:pt x="17441" y="13772"/>
                  </a:lnTo>
                  <a:lnTo>
                    <a:pt x="17083" y="13699"/>
                  </a:lnTo>
                  <a:lnTo>
                    <a:pt x="16714" y="13591"/>
                  </a:lnTo>
                  <a:lnTo>
                    <a:pt x="16329" y="13409"/>
                  </a:lnTo>
                  <a:lnTo>
                    <a:pt x="15923" y="13156"/>
                  </a:lnTo>
                  <a:lnTo>
                    <a:pt x="15502" y="12866"/>
                  </a:lnTo>
                  <a:lnTo>
                    <a:pt x="15064" y="12503"/>
                  </a:lnTo>
                  <a:lnTo>
                    <a:pt x="14611" y="12105"/>
                  </a:lnTo>
                  <a:lnTo>
                    <a:pt x="14136" y="11634"/>
                  </a:lnTo>
                  <a:lnTo>
                    <a:pt x="13641" y="11090"/>
                  </a:lnTo>
                  <a:lnTo>
                    <a:pt x="13130" y="10474"/>
                  </a:lnTo>
                  <a:lnTo>
                    <a:pt x="12592" y="9785"/>
                  </a:lnTo>
                  <a:lnTo>
                    <a:pt x="12039" y="9060"/>
                  </a:lnTo>
                  <a:lnTo>
                    <a:pt x="11459" y="8227"/>
                  </a:lnTo>
                  <a:lnTo>
                    <a:pt x="10863" y="7357"/>
                  </a:lnTo>
                  <a:lnTo>
                    <a:pt x="10241" y="6415"/>
                  </a:lnTo>
                  <a:lnTo>
                    <a:pt x="9593" y="5364"/>
                  </a:lnTo>
                  <a:lnTo>
                    <a:pt x="8950" y="4349"/>
                  </a:lnTo>
                  <a:lnTo>
                    <a:pt x="8328" y="3479"/>
                  </a:lnTo>
                  <a:lnTo>
                    <a:pt x="7732" y="2682"/>
                  </a:lnTo>
                  <a:lnTo>
                    <a:pt x="7163" y="2030"/>
                  </a:lnTo>
                  <a:lnTo>
                    <a:pt x="6620" y="1486"/>
                  </a:lnTo>
                  <a:lnTo>
                    <a:pt x="6098" y="1015"/>
                  </a:lnTo>
                  <a:lnTo>
                    <a:pt x="5603" y="652"/>
                  </a:lnTo>
                  <a:lnTo>
                    <a:pt x="5134" y="362"/>
                  </a:lnTo>
                  <a:lnTo>
                    <a:pt x="4681" y="181"/>
                  </a:lnTo>
                  <a:lnTo>
                    <a:pt x="4259" y="36"/>
                  </a:lnTo>
                  <a:lnTo>
                    <a:pt x="3853" y="0"/>
                  </a:lnTo>
                  <a:lnTo>
                    <a:pt x="3473" y="0"/>
                  </a:lnTo>
                  <a:lnTo>
                    <a:pt x="3115" y="72"/>
                  </a:lnTo>
                  <a:lnTo>
                    <a:pt x="2778" y="181"/>
                  </a:lnTo>
                  <a:lnTo>
                    <a:pt x="2461" y="362"/>
                  </a:lnTo>
                  <a:lnTo>
                    <a:pt x="2166" y="544"/>
                  </a:lnTo>
                  <a:lnTo>
                    <a:pt x="1887" y="797"/>
                  </a:lnTo>
                  <a:lnTo>
                    <a:pt x="1634" y="1051"/>
                  </a:lnTo>
                  <a:lnTo>
                    <a:pt x="1397" y="1341"/>
                  </a:lnTo>
                  <a:lnTo>
                    <a:pt x="1186" y="1667"/>
                  </a:lnTo>
                  <a:lnTo>
                    <a:pt x="986" y="1957"/>
                  </a:lnTo>
                  <a:lnTo>
                    <a:pt x="812" y="2283"/>
                  </a:lnTo>
                  <a:lnTo>
                    <a:pt x="654" y="2609"/>
                  </a:lnTo>
                  <a:lnTo>
                    <a:pt x="511" y="2899"/>
                  </a:lnTo>
                  <a:lnTo>
                    <a:pt x="390" y="3189"/>
                  </a:lnTo>
                  <a:lnTo>
                    <a:pt x="127" y="3914"/>
                  </a:lnTo>
                  <a:lnTo>
                    <a:pt x="0" y="4349"/>
                  </a:lnTo>
                  <a:lnTo>
                    <a:pt x="0" y="21600"/>
                  </a:lnTo>
                  <a:lnTo>
                    <a:pt x="21589" y="21600"/>
                  </a:lnTo>
                  <a:lnTo>
                    <a:pt x="21600" y="21491"/>
                  </a:lnTo>
                  <a:lnTo>
                    <a:pt x="21600" y="9242"/>
                  </a:lnTo>
                  <a:lnTo>
                    <a:pt x="21589" y="9278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lvl="0"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</p:grpSp>
      <p:sp>
        <p:nvSpPr>
          <p:cNvPr id="698" name="Shape 698"/>
          <p:cNvSpPr>
            <a:spLocks noGrp="1"/>
          </p:cNvSpPr>
          <p:nvPr>
            <p:ph type="body" idx="1"/>
          </p:nvPr>
        </p:nvSpPr>
        <p:spPr>
          <a:xfrm>
            <a:off x="872067" y="2526450"/>
            <a:ext cx="7408334" cy="4031275"/>
          </a:xfrm>
          <a:prstGeom prst="rect">
            <a:avLst/>
          </a:prstGeom>
        </p:spPr>
        <p:txBody>
          <a:bodyPr/>
          <a:lstStyle/>
          <a:p>
            <a:pPr marL="424338" lvl="0" indent="-424338" defTabSz="905255">
              <a:lnSpc>
                <a:spcPct val="80000"/>
              </a:lnSpc>
              <a:defRPr sz="1800">
                <a:solidFill>
                  <a:srgbClr val="000000"/>
                </a:solidFill>
                <a:uFillTx/>
              </a:defRPr>
            </a:pPr>
            <a:r>
              <a:rPr sz="2475" b="1">
                <a:uFill>
                  <a:solidFill/>
                </a:uFill>
                <a:latin typeface="Comic Sans MS"/>
                <a:ea typeface="Comic Sans MS"/>
                <a:cs typeface="Comic Sans MS"/>
                <a:sym typeface="Comic Sans MS"/>
              </a:rPr>
              <a:t>Mekanın çalışma huzurunu ve konforunu arttırmak için dizayn edilmesi</a:t>
            </a:r>
            <a:endParaRPr sz="3564">
              <a:uFill>
                <a:solidFill/>
              </a:u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24338" lvl="0" indent="-424338" defTabSz="905255">
              <a:lnSpc>
                <a:spcPct val="80000"/>
              </a:lnSpc>
              <a:defRPr sz="1800">
                <a:solidFill>
                  <a:srgbClr val="000000"/>
                </a:solidFill>
                <a:uFillTx/>
              </a:defRPr>
            </a:pPr>
            <a:r>
              <a:rPr sz="2475" b="1">
                <a:uFill>
                  <a:solidFill/>
                </a:uFill>
                <a:latin typeface="Comic Sans MS"/>
                <a:ea typeface="Comic Sans MS"/>
                <a:cs typeface="Comic Sans MS"/>
                <a:sym typeface="Comic Sans MS"/>
              </a:rPr>
              <a:t>Alet, cihaz ve gereçlerin; işleyişin en efektif şekilde yapılabilmesi için tasarlanması</a:t>
            </a:r>
            <a:endParaRPr sz="3564" b="1">
              <a:uFill>
                <a:solidFill/>
              </a:u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24338" lvl="0" indent="-424338" defTabSz="905255">
              <a:lnSpc>
                <a:spcPct val="80000"/>
              </a:lnSpc>
              <a:defRPr sz="1800">
                <a:solidFill>
                  <a:srgbClr val="000000"/>
                </a:solidFill>
                <a:uFillTx/>
              </a:defRPr>
            </a:pPr>
            <a:r>
              <a:rPr sz="2475" b="1">
                <a:uFill>
                  <a:solidFill/>
                </a:uFill>
                <a:latin typeface="Comic Sans MS"/>
                <a:ea typeface="Comic Sans MS"/>
                <a:cs typeface="Comic Sans MS"/>
                <a:sym typeface="Comic Sans MS"/>
              </a:rPr>
              <a:t>Çalışma pozisyonunun beden sağlığını koruyacak şekilde belirlenmesi</a:t>
            </a:r>
            <a:endParaRPr sz="3564" b="1">
              <a:uFill>
                <a:solidFill/>
              </a:u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24338" lvl="0" indent="-424338" defTabSz="905255">
              <a:lnSpc>
                <a:spcPct val="80000"/>
              </a:lnSpc>
              <a:defRPr sz="1800">
                <a:solidFill>
                  <a:srgbClr val="000000"/>
                </a:solidFill>
                <a:uFillTx/>
              </a:defRPr>
            </a:pPr>
            <a:r>
              <a:rPr sz="2475" b="1">
                <a:uFill>
                  <a:solidFill/>
                </a:uFill>
                <a:latin typeface="Comic Sans MS"/>
                <a:ea typeface="Comic Sans MS"/>
                <a:cs typeface="Comic Sans MS"/>
                <a:sym typeface="Comic Sans MS"/>
              </a:rPr>
              <a:t>Çalışmayı engelleyecek veya zorlaştıracak faktörlerin ortadan kaldırılması</a:t>
            </a:r>
            <a:endParaRPr sz="3564" b="1">
              <a:uFill>
                <a:solidFill/>
              </a:u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24338" lvl="0" indent="-424338" defTabSz="905255">
              <a:lnSpc>
                <a:spcPct val="80000"/>
              </a:lnSpc>
              <a:defRPr sz="1800">
                <a:solidFill>
                  <a:srgbClr val="000000"/>
                </a:solidFill>
                <a:uFillTx/>
              </a:defRPr>
            </a:pPr>
            <a:r>
              <a:rPr sz="2475" b="1">
                <a:uFill>
                  <a:solidFill/>
                </a:uFill>
                <a:latin typeface="Comic Sans MS"/>
                <a:ea typeface="Comic Sans MS"/>
                <a:cs typeface="Comic Sans MS"/>
                <a:sym typeface="Comic Sans MS"/>
              </a:rPr>
              <a:t>Çalışma etkinliğini arttırmak için iş bölümü yapılması</a:t>
            </a:r>
          </a:p>
        </p:txBody>
      </p:sp>
      <p:sp>
        <p:nvSpPr>
          <p:cNvPr id="699" name="Shape 699"/>
          <p:cNvSpPr>
            <a:spLocks noGrp="1"/>
          </p:cNvSpPr>
          <p:nvPr>
            <p:ph type="title"/>
          </p:nvPr>
        </p:nvSpPr>
        <p:spPr>
          <a:xfrm>
            <a:off x="457200" y="338327"/>
            <a:ext cx="8229600" cy="1252729"/>
          </a:xfrm>
          <a:prstGeom prst="rect">
            <a:avLst/>
          </a:prstGeom>
        </p:spPr>
        <p:txBody>
          <a:bodyPr/>
          <a:lstStyle>
            <a:lvl1pPr>
              <a:defRPr b="1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uFillTx/>
              </a:defRPr>
            </a:pPr>
            <a:r>
              <a:rPr sz="44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ERGONOMİ</a:t>
            </a:r>
          </a:p>
        </p:txBody>
      </p:sp>
      <p:sp>
        <p:nvSpPr>
          <p:cNvPr id="700" name="Shape 700"/>
          <p:cNvSpPr>
            <a:spLocks noGrp="1"/>
          </p:cNvSpPr>
          <p:nvPr>
            <p:ph type="sldNum" sz="quarter" idx="2"/>
          </p:nvPr>
        </p:nvSpPr>
        <p:spPr>
          <a:xfrm>
            <a:off x="3991088" y="6317155"/>
            <a:ext cx="1161827" cy="2311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>
                <a:latin typeface="Candara"/>
                <a:ea typeface="Candara"/>
                <a:cs typeface="Candara"/>
                <a:sym typeface="Candara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fld id="{86CB4B4D-7CA3-9044-876B-883B54F8677D}" type="slidenum">
              <a:rPr sz="10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5</a:t>
            </a:fld>
            <a:endParaRPr sz="1000">
              <a:solidFill>
                <a:srgbClr val="073E87"/>
              </a:solidFill>
              <a:uFill>
                <a:solidFill>
                  <a:srgbClr val="073E87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1917285459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Shape 702"/>
          <p:cNvSpPr/>
          <p:nvPr/>
        </p:nvSpPr>
        <p:spPr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12700">
            <a:solidFill/>
            <a:miter lim="400000"/>
          </a:ln>
        </p:spPr>
        <p:txBody>
          <a:bodyPr lIns="0" tIns="0" rIns="0" bIns="0" anchor="ctr"/>
          <a:lstStyle/>
          <a:p>
            <a:pPr lvl="0"/>
            <a:endParaRPr/>
          </a:p>
        </p:txBody>
      </p:sp>
      <p:sp>
        <p:nvSpPr>
          <p:cNvPr id="703" name="Shape 70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rgbClr val="0293E0"/>
              </a:gs>
              <a:gs pos="9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Candara"/>
                <a:cs typeface="Candara"/>
                <a:sym typeface="Candara"/>
              </a:defRPr>
            </a:pPr>
            <a:endParaRPr/>
          </a:p>
        </p:txBody>
      </p:sp>
      <p:grpSp>
        <p:nvGrpSpPr>
          <p:cNvPr id="709" name="Group 709"/>
          <p:cNvGrpSpPr/>
          <p:nvPr/>
        </p:nvGrpSpPr>
        <p:grpSpPr>
          <a:xfrm>
            <a:off x="211665" y="1679429"/>
            <a:ext cx="8723378" cy="1329874"/>
            <a:chOff x="0" y="0"/>
            <a:chExt cx="8723376" cy="1329873"/>
          </a:xfrm>
        </p:grpSpPr>
        <p:sp>
          <p:nvSpPr>
            <p:cNvPr id="704" name="Shape 704"/>
            <p:cNvSpPr/>
            <p:nvPr/>
          </p:nvSpPr>
          <p:spPr>
            <a:xfrm>
              <a:off x="5835772" y="145036"/>
              <a:ext cx="2876430" cy="714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52" y="0"/>
                  </a:moveTo>
                  <a:lnTo>
                    <a:pt x="20642" y="608"/>
                  </a:lnTo>
                  <a:lnTo>
                    <a:pt x="19716" y="1283"/>
                  </a:lnTo>
                  <a:lnTo>
                    <a:pt x="18774" y="2025"/>
                  </a:lnTo>
                  <a:lnTo>
                    <a:pt x="17800" y="2768"/>
                  </a:lnTo>
                  <a:lnTo>
                    <a:pt x="16811" y="3645"/>
                  </a:lnTo>
                  <a:lnTo>
                    <a:pt x="15789" y="4522"/>
                  </a:lnTo>
                  <a:lnTo>
                    <a:pt x="14751" y="5535"/>
                  </a:lnTo>
                  <a:lnTo>
                    <a:pt x="13682" y="6547"/>
                  </a:lnTo>
                  <a:lnTo>
                    <a:pt x="11750" y="8505"/>
                  </a:lnTo>
                  <a:lnTo>
                    <a:pt x="9866" y="10260"/>
                  </a:lnTo>
                  <a:lnTo>
                    <a:pt x="8062" y="11880"/>
                  </a:lnTo>
                  <a:lnTo>
                    <a:pt x="6322" y="13432"/>
                  </a:lnTo>
                  <a:lnTo>
                    <a:pt x="4662" y="14783"/>
                  </a:lnTo>
                  <a:lnTo>
                    <a:pt x="3049" y="15997"/>
                  </a:lnTo>
                  <a:lnTo>
                    <a:pt x="1501" y="17145"/>
                  </a:lnTo>
                  <a:lnTo>
                    <a:pt x="0" y="18157"/>
                  </a:lnTo>
                  <a:lnTo>
                    <a:pt x="1038" y="18765"/>
                  </a:lnTo>
                  <a:lnTo>
                    <a:pt x="2027" y="19305"/>
                  </a:lnTo>
                  <a:lnTo>
                    <a:pt x="2985" y="19777"/>
                  </a:lnTo>
                  <a:lnTo>
                    <a:pt x="3927" y="20182"/>
                  </a:lnTo>
                  <a:lnTo>
                    <a:pt x="4837" y="20587"/>
                  </a:lnTo>
                  <a:lnTo>
                    <a:pt x="5715" y="20857"/>
                  </a:lnTo>
                  <a:lnTo>
                    <a:pt x="6561" y="21127"/>
                  </a:lnTo>
                  <a:lnTo>
                    <a:pt x="7392" y="21330"/>
                  </a:lnTo>
                  <a:lnTo>
                    <a:pt x="8206" y="21465"/>
                  </a:lnTo>
                  <a:lnTo>
                    <a:pt x="8988" y="21532"/>
                  </a:lnTo>
                  <a:lnTo>
                    <a:pt x="9738" y="21600"/>
                  </a:lnTo>
                  <a:lnTo>
                    <a:pt x="10473" y="21600"/>
                  </a:lnTo>
                  <a:lnTo>
                    <a:pt x="11191" y="21532"/>
                  </a:lnTo>
                  <a:lnTo>
                    <a:pt x="11894" y="21465"/>
                  </a:lnTo>
                  <a:lnTo>
                    <a:pt x="12564" y="21330"/>
                  </a:lnTo>
                  <a:lnTo>
                    <a:pt x="13219" y="21127"/>
                  </a:lnTo>
                  <a:lnTo>
                    <a:pt x="13841" y="20925"/>
                  </a:lnTo>
                  <a:lnTo>
                    <a:pt x="14464" y="20655"/>
                  </a:lnTo>
                  <a:lnTo>
                    <a:pt x="15645" y="19980"/>
                  </a:lnTo>
                  <a:lnTo>
                    <a:pt x="16763" y="19170"/>
                  </a:lnTo>
                  <a:lnTo>
                    <a:pt x="17816" y="18225"/>
                  </a:lnTo>
                  <a:lnTo>
                    <a:pt x="18327" y="17685"/>
                  </a:lnTo>
                  <a:lnTo>
                    <a:pt x="18822" y="17145"/>
                  </a:lnTo>
                  <a:lnTo>
                    <a:pt x="19780" y="15930"/>
                  </a:lnTo>
                  <a:lnTo>
                    <a:pt x="20690" y="14580"/>
                  </a:lnTo>
                  <a:lnTo>
                    <a:pt x="21568" y="13162"/>
                  </a:lnTo>
                  <a:lnTo>
                    <a:pt x="21600" y="13095"/>
                  </a:lnTo>
                  <a:lnTo>
                    <a:pt x="21600" y="0"/>
                  </a:lnTo>
                  <a:lnTo>
                    <a:pt x="21552" y="0"/>
                  </a:lnTo>
                  <a:close/>
                </a:path>
              </a:pathLst>
            </a:custGeom>
            <a:solidFill>
              <a:srgbClr val="C6E7FC">
                <a:alpha val="29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lvl="0"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  <p:sp>
          <p:nvSpPr>
            <p:cNvPr id="705" name="Shape 705"/>
            <p:cNvSpPr/>
            <p:nvPr/>
          </p:nvSpPr>
          <p:spPr>
            <a:xfrm>
              <a:off x="2407654" y="16734"/>
              <a:ext cx="5544516" cy="850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39"/>
                  </a:moveTo>
                  <a:lnTo>
                    <a:pt x="21128" y="19843"/>
                  </a:lnTo>
                  <a:lnTo>
                    <a:pt x="20639" y="19446"/>
                  </a:lnTo>
                  <a:lnTo>
                    <a:pt x="19621" y="18482"/>
                  </a:lnTo>
                  <a:lnTo>
                    <a:pt x="18544" y="17291"/>
                  </a:lnTo>
                  <a:lnTo>
                    <a:pt x="17409" y="15987"/>
                  </a:lnTo>
                  <a:lnTo>
                    <a:pt x="16208" y="14400"/>
                  </a:lnTo>
                  <a:lnTo>
                    <a:pt x="14941" y="12643"/>
                  </a:lnTo>
                  <a:lnTo>
                    <a:pt x="13608" y="10602"/>
                  </a:lnTo>
                  <a:lnTo>
                    <a:pt x="12200" y="8391"/>
                  </a:lnTo>
                  <a:lnTo>
                    <a:pt x="11645" y="7540"/>
                  </a:lnTo>
                  <a:lnTo>
                    <a:pt x="11106" y="6690"/>
                  </a:lnTo>
                  <a:lnTo>
                    <a:pt x="10063" y="5216"/>
                  </a:lnTo>
                  <a:lnTo>
                    <a:pt x="9558" y="4592"/>
                  </a:lnTo>
                  <a:lnTo>
                    <a:pt x="9069" y="3969"/>
                  </a:lnTo>
                  <a:lnTo>
                    <a:pt x="8589" y="3402"/>
                  </a:lnTo>
                  <a:lnTo>
                    <a:pt x="8117" y="2891"/>
                  </a:lnTo>
                  <a:lnTo>
                    <a:pt x="7661" y="2438"/>
                  </a:lnTo>
                  <a:lnTo>
                    <a:pt x="7206" y="2041"/>
                  </a:lnTo>
                  <a:lnTo>
                    <a:pt x="6344" y="1304"/>
                  </a:lnTo>
                  <a:lnTo>
                    <a:pt x="5524" y="794"/>
                  </a:lnTo>
                  <a:lnTo>
                    <a:pt x="4754" y="397"/>
                  </a:lnTo>
                  <a:lnTo>
                    <a:pt x="4017" y="113"/>
                  </a:lnTo>
                  <a:lnTo>
                    <a:pt x="3321" y="0"/>
                  </a:lnTo>
                  <a:lnTo>
                    <a:pt x="2667" y="0"/>
                  </a:lnTo>
                  <a:lnTo>
                    <a:pt x="2054" y="113"/>
                  </a:lnTo>
                  <a:lnTo>
                    <a:pt x="1483" y="283"/>
                  </a:lnTo>
                  <a:lnTo>
                    <a:pt x="952" y="567"/>
                  </a:lnTo>
                  <a:lnTo>
                    <a:pt x="456" y="907"/>
                  </a:lnTo>
                  <a:lnTo>
                    <a:pt x="0" y="1361"/>
                  </a:lnTo>
                  <a:lnTo>
                    <a:pt x="638" y="1871"/>
                  </a:lnTo>
                  <a:lnTo>
                    <a:pt x="1300" y="2438"/>
                  </a:lnTo>
                  <a:lnTo>
                    <a:pt x="1988" y="3175"/>
                  </a:lnTo>
                  <a:lnTo>
                    <a:pt x="2700" y="3969"/>
                  </a:lnTo>
                  <a:lnTo>
                    <a:pt x="3437" y="4932"/>
                  </a:lnTo>
                  <a:lnTo>
                    <a:pt x="4199" y="5953"/>
                  </a:lnTo>
                  <a:lnTo>
                    <a:pt x="4994" y="7087"/>
                  </a:lnTo>
                  <a:lnTo>
                    <a:pt x="5806" y="8391"/>
                  </a:lnTo>
                  <a:lnTo>
                    <a:pt x="7272" y="10715"/>
                  </a:lnTo>
                  <a:lnTo>
                    <a:pt x="8663" y="12756"/>
                  </a:lnTo>
                  <a:lnTo>
                    <a:pt x="9972" y="14627"/>
                  </a:lnTo>
                  <a:lnTo>
                    <a:pt x="10610" y="15420"/>
                  </a:lnTo>
                  <a:lnTo>
                    <a:pt x="11214" y="16214"/>
                  </a:lnTo>
                  <a:lnTo>
                    <a:pt x="11810" y="16951"/>
                  </a:lnTo>
                  <a:lnTo>
                    <a:pt x="12390" y="17575"/>
                  </a:lnTo>
                  <a:lnTo>
                    <a:pt x="12953" y="18198"/>
                  </a:lnTo>
                  <a:lnTo>
                    <a:pt x="13500" y="18765"/>
                  </a:lnTo>
                  <a:lnTo>
                    <a:pt x="14030" y="19219"/>
                  </a:lnTo>
                  <a:lnTo>
                    <a:pt x="14544" y="19672"/>
                  </a:lnTo>
                  <a:lnTo>
                    <a:pt x="15040" y="20069"/>
                  </a:lnTo>
                  <a:lnTo>
                    <a:pt x="15529" y="20466"/>
                  </a:lnTo>
                  <a:lnTo>
                    <a:pt x="16001" y="20750"/>
                  </a:lnTo>
                  <a:lnTo>
                    <a:pt x="16457" y="20976"/>
                  </a:lnTo>
                  <a:lnTo>
                    <a:pt x="16896" y="21203"/>
                  </a:lnTo>
                  <a:lnTo>
                    <a:pt x="17326" y="21373"/>
                  </a:lnTo>
                  <a:lnTo>
                    <a:pt x="17749" y="21487"/>
                  </a:lnTo>
                  <a:lnTo>
                    <a:pt x="18155" y="21600"/>
                  </a:lnTo>
                  <a:lnTo>
                    <a:pt x="18925" y="21600"/>
                  </a:lnTo>
                  <a:lnTo>
                    <a:pt x="19298" y="21543"/>
                  </a:lnTo>
                  <a:lnTo>
                    <a:pt x="19654" y="21487"/>
                  </a:lnTo>
                  <a:lnTo>
                    <a:pt x="20002" y="21373"/>
                  </a:lnTo>
                  <a:lnTo>
                    <a:pt x="20341" y="21203"/>
                  </a:lnTo>
                  <a:lnTo>
                    <a:pt x="20672" y="20976"/>
                  </a:lnTo>
                  <a:lnTo>
                    <a:pt x="21302" y="20523"/>
                  </a:lnTo>
                  <a:lnTo>
                    <a:pt x="21600" y="20239"/>
                  </a:lnTo>
                  <a:close/>
                </a:path>
              </a:pathLst>
            </a:custGeom>
            <a:solidFill>
              <a:srgbClr val="C6E7FC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lvl="0"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  <p:sp>
          <p:nvSpPr>
            <p:cNvPr id="706" name="Shape 706"/>
            <p:cNvSpPr/>
            <p:nvPr/>
          </p:nvSpPr>
          <p:spPr>
            <a:xfrm>
              <a:off x="2617062" y="29007"/>
              <a:ext cx="5467981" cy="774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79"/>
                  </a:moveTo>
                  <a:lnTo>
                    <a:pt x="76" y="2054"/>
                  </a:lnTo>
                  <a:lnTo>
                    <a:pt x="302" y="1743"/>
                  </a:lnTo>
                  <a:lnTo>
                    <a:pt x="689" y="1307"/>
                  </a:lnTo>
                  <a:lnTo>
                    <a:pt x="941" y="1058"/>
                  </a:lnTo>
                  <a:lnTo>
                    <a:pt x="1235" y="809"/>
                  </a:lnTo>
                  <a:lnTo>
                    <a:pt x="1562" y="622"/>
                  </a:lnTo>
                  <a:lnTo>
                    <a:pt x="1940" y="436"/>
                  </a:lnTo>
                  <a:lnTo>
                    <a:pt x="2351" y="249"/>
                  </a:lnTo>
                  <a:lnTo>
                    <a:pt x="2813" y="124"/>
                  </a:lnTo>
                  <a:lnTo>
                    <a:pt x="3317" y="62"/>
                  </a:lnTo>
                  <a:lnTo>
                    <a:pt x="3863" y="0"/>
                  </a:lnTo>
                  <a:lnTo>
                    <a:pt x="4451" y="62"/>
                  </a:lnTo>
                  <a:lnTo>
                    <a:pt x="5081" y="187"/>
                  </a:lnTo>
                  <a:lnTo>
                    <a:pt x="5761" y="436"/>
                  </a:lnTo>
                  <a:lnTo>
                    <a:pt x="6483" y="747"/>
                  </a:lnTo>
                  <a:lnTo>
                    <a:pt x="7248" y="1245"/>
                  </a:lnTo>
                  <a:lnTo>
                    <a:pt x="8062" y="1805"/>
                  </a:lnTo>
                  <a:lnTo>
                    <a:pt x="8927" y="2490"/>
                  </a:lnTo>
                  <a:lnTo>
                    <a:pt x="9834" y="3299"/>
                  </a:lnTo>
                  <a:lnTo>
                    <a:pt x="10792" y="4295"/>
                  </a:lnTo>
                  <a:lnTo>
                    <a:pt x="11791" y="5416"/>
                  </a:lnTo>
                  <a:lnTo>
                    <a:pt x="12841" y="6723"/>
                  </a:lnTo>
                  <a:lnTo>
                    <a:pt x="13941" y="8279"/>
                  </a:lnTo>
                  <a:lnTo>
                    <a:pt x="15091" y="9960"/>
                  </a:lnTo>
                  <a:lnTo>
                    <a:pt x="16292" y="11827"/>
                  </a:lnTo>
                  <a:lnTo>
                    <a:pt x="17544" y="13944"/>
                  </a:lnTo>
                  <a:lnTo>
                    <a:pt x="18845" y="16247"/>
                  </a:lnTo>
                  <a:lnTo>
                    <a:pt x="20198" y="18799"/>
                  </a:lnTo>
                  <a:lnTo>
                    <a:pt x="21600" y="21600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lvl="0"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  <p:sp>
          <p:nvSpPr>
            <p:cNvPr id="707" name="Shape 707"/>
            <p:cNvSpPr/>
            <p:nvPr/>
          </p:nvSpPr>
          <p:spPr>
            <a:xfrm>
              <a:off x="5397823" y="15619"/>
              <a:ext cx="3308001" cy="651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625" y="20712"/>
                  </a:lnTo>
                  <a:lnTo>
                    <a:pt x="2332" y="18419"/>
                  </a:lnTo>
                  <a:lnTo>
                    <a:pt x="3512" y="16866"/>
                  </a:lnTo>
                  <a:lnTo>
                    <a:pt x="4872" y="15164"/>
                  </a:lnTo>
                  <a:lnTo>
                    <a:pt x="6386" y="13315"/>
                  </a:lnTo>
                  <a:lnTo>
                    <a:pt x="8010" y="11318"/>
                  </a:lnTo>
                  <a:lnTo>
                    <a:pt x="9731" y="9395"/>
                  </a:lnTo>
                  <a:lnTo>
                    <a:pt x="11494" y="7471"/>
                  </a:lnTo>
                  <a:lnTo>
                    <a:pt x="13299" y="5696"/>
                  </a:lnTo>
                  <a:lnTo>
                    <a:pt x="15089" y="3995"/>
                  </a:lnTo>
                  <a:lnTo>
                    <a:pt x="15978" y="3255"/>
                  </a:lnTo>
                  <a:lnTo>
                    <a:pt x="16839" y="2515"/>
                  </a:lnTo>
                  <a:lnTo>
                    <a:pt x="17699" y="1923"/>
                  </a:lnTo>
                  <a:lnTo>
                    <a:pt x="18532" y="1332"/>
                  </a:lnTo>
                  <a:lnTo>
                    <a:pt x="19351" y="888"/>
                  </a:lnTo>
                  <a:lnTo>
                    <a:pt x="20129" y="518"/>
                  </a:lnTo>
                  <a:lnTo>
                    <a:pt x="20878" y="222"/>
                  </a:lnTo>
                  <a:lnTo>
                    <a:pt x="21600" y="0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lvl="0"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  <p:sp>
          <p:nvSpPr>
            <p:cNvPr id="708" name="Shape 708"/>
            <p:cNvSpPr/>
            <p:nvPr/>
          </p:nvSpPr>
          <p:spPr>
            <a:xfrm>
              <a:off x="0" y="0"/>
              <a:ext cx="8723377" cy="1329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89" y="9278"/>
                  </a:moveTo>
                  <a:lnTo>
                    <a:pt x="21389" y="9821"/>
                  </a:lnTo>
                  <a:lnTo>
                    <a:pt x="21189" y="10329"/>
                  </a:lnTo>
                  <a:lnTo>
                    <a:pt x="20978" y="10800"/>
                  </a:lnTo>
                  <a:lnTo>
                    <a:pt x="20762" y="11235"/>
                  </a:lnTo>
                  <a:lnTo>
                    <a:pt x="20541" y="11670"/>
                  </a:lnTo>
                  <a:lnTo>
                    <a:pt x="20309" y="12068"/>
                  </a:lnTo>
                  <a:lnTo>
                    <a:pt x="20071" y="12395"/>
                  </a:lnTo>
                  <a:lnTo>
                    <a:pt x="19824" y="12721"/>
                  </a:lnTo>
                  <a:lnTo>
                    <a:pt x="19565" y="13011"/>
                  </a:lnTo>
                  <a:lnTo>
                    <a:pt x="19297" y="13228"/>
                  </a:lnTo>
                  <a:lnTo>
                    <a:pt x="19017" y="13446"/>
                  </a:lnTo>
                  <a:lnTo>
                    <a:pt x="18727" y="13591"/>
                  </a:lnTo>
                  <a:lnTo>
                    <a:pt x="18427" y="13736"/>
                  </a:lnTo>
                  <a:lnTo>
                    <a:pt x="18111" y="13808"/>
                  </a:lnTo>
                  <a:lnTo>
                    <a:pt x="17784" y="13808"/>
                  </a:lnTo>
                  <a:lnTo>
                    <a:pt x="17441" y="13772"/>
                  </a:lnTo>
                  <a:lnTo>
                    <a:pt x="17083" y="13699"/>
                  </a:lnTo>
                  <a:lnTo>
                    <a:pt x="16714" y="13591"/>
                  </a:lnTo>
                  <a:lnTo>
                    <a:pt x="16329" y="13409"/>
                  </a:lnTo>
                  <a:lnTo>
                    <a:pt x="15923" y="13156"/>
                  </a:lnTo>
                  <a:lnTo>
                    <a:pt x="15502" y="12866"/>
                  </a:lnTo>
                  <a:lnTo>
                    <a:pt x="15064" y="12503"/>
                  </a:lnTo>
                  <a:lnTo>
                    <a:pt x="14611" y="12105"/>
                  </a:lnTo>
                  <a:lnTo>
                    <a:pt x="14136" y="11634"/>
                  </a:lnTo>
                  <a:lnTo>
                    <a:pt x="13641" y="11090"/>
                  </a:lnTo>
                  <a:lnTo>
                    <a:pt x="13130" y="10474"/>
                  </a:lnTo>
                  <a:lnTo>
                    <a:pt x="12592" y="9785"/>
                  </a:lnTo>
                  <a:lnTo>
                    <a:pt x="12039" y="9060"/>
                  </a:lnTo>
                  <a:lnTo>
                    <a:pt x="11459" y="8227"/>
                  </a:lnTo>
                  <a:lnTo>
                    <a:pt x="10863" y="7357"/>
                  </a:lnTo>
                  <a:lnTo>
                    <a:pt x="10241" y="6415"/>
                  </a:lnTo>
                  <a:lnTo>
                    <a:pt x="9593" y="5364"/>
                  </a:lnTo>
                  <a:lnTo>
                    <a:pt x="8950" y="4349"/>
                  </a:lnTo>
                  <a:lnTo>
                    <a:pt x="8328" y="3479"/>
                  </a:lnTo>
                  <a:lnTo>
                    <a:pt x="7732" y="2682"/>
                  </a:lnTo>
                  <a:lnTo>
                    <a:pt x="7163" y="2030"/>
                  </a:lnTo>
                  <a:lnTo>
                    <a:pt x="6620" y="1486"/>
                  </a:lnTo>
                  <a:lnTo>
                    <a:pt x="6098" y="1015"/>
                  </a:lnTo>
                  <a:lnTo>
                    <a:pt x="5603" y="652"/>
                  </a:lnTo>
                  <a:lnTo>
                    <a:pt x="5134" y="362"/>
                  </a:lnTo>
                  <a:lnTo>
                    <a:pt x="4681" y="181"/>
                  </a:lnTo>
                  <a:lnTo>
                    <a:pt x="4259" y="36"/>
                  </a:lnTo>
                  <a:lnTo>
                    <a:pt x="3853" y="0"/>
                  </a:lnTo>
                  <a:lnTo>
                    <a:pt x="3473" y="0"/>
                  </a:lnTo>
                  <a:lnTo>
                    <a:pt x="3115" y="72"/>
                  </a:lnTo>
                  <a:lnTo>
                    <a:pt x="2778" y="181"/>
                  </a:lnTo>
                  <a:lnTo>
                    <a:pt x="2461" y="362"/>
                  </a:lnTo>
                  <a:lnTo>
                    <a:pt x="2166" y="544"/>
                  </a:lnTo>
                  <a:lnTo>
                    <a:pt x="1887" y="797"/>
                  </a:lnTo>
                  <a:lnTo>
                    <a:pt x="1634" y="1051"/>
                  </a:lnTo>
                  <a:lnTo>
                    <a:pt x="1397" y="1341"/>
                  </a:lnTo>
                  <a:lnTo>
                    <a:pt x="1186" y="1667"/>
                  </a:lnTo>
                  <a:lnTo>
                    <a:pt x="986" y="1957"/>
                  </a:lnTo>
                  <a:lnTo>
                    <a:pt x="812" y="2283"/>
                  </a:lnTo>
                  <a:lnTo>
                    <a:pt x="654" y="2609"/>
                  </a:lnTo>
                  <a:lnTo>
                    <a:pt x="511" y="2899"/>
                  </a:lnTo>
                  <a:lnTo>
                    <a:pt x="390" y="3189"/>
                  </a:lnTo>
                  <a:lnTo>
                    <a:pt x="127" y="3914"/>
                  </a:lnTo>
                  <a:lnTo>
                    <a:pt x="0" y="4349"/>
                  </a:lnTo>
                  <a:lnTo>
                    <a:pt x="0" y="21600"/>
                  </a:lnTo>
                  <a:lnTo>
                    <a:pt x="21589" y="21600"/>
                  </a:lnTo>
                  <a:lnTo>
                    <a:pt x="21600" y="21491"/>
                  </a:lnTo>
                  <a:lnTo>
                    <a:pt x="21600" y="9242"/>
                  </a:lnTo>
                  <a:lnTo>
                    <a:pt x="21589" y="9278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lvl="0"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</p:grpSp>
      <p:sp>
        <p:nvSpPr>
          <p:cNvPr id="710" name="Shape 710"/>
          <p:cNvSpPr>
            <a:spLocks noGrp="1"/>
          </p:cNvSpPr>
          <p:nvPr>
            <p:ph type="body" idx="1"/>
          </p:nvPr>
        </p:nvSpPr>
        <p:spPr>
          <a:xfrm>
            <a:off x="872067" y="2664506"/>
            <a:ext cx="7408334" cy="3667745"/>
          </a:xfrm>
          <a:prstGeom prst="rect">
            <a:avLst/>
          </a:prstGeom>
        </p:spPr>
        <p:txBody>
          <a:bodyPr/>
          <a:lstStyle/>
          <a:p>
            <a:pPr marL="0" lvl="0" indent="0" algn="ctr" defTabSz="795527">
              <a:lnSpc>
                <a:spcPct val="90000"/>
              </a:lnSpc>
              <a:spcBef>
                <a:spcPts val="700"/>
              </a:spcBef>
              <a:buSzTx/>
              <a:buNone/>
              <a:defRPr sz="1800">
                <a:solidFill>
                  <a:srgbClr val="000000"/>
                </a:solidFill>
                <a:uFillTx/>
              </a:defRPr>
            </a:pPr>
            <a:r>
              <a:rPr sz="3218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İŞİ; ÇALIŞAN KİŞİYE </a:t>
            </a:r>
            <a:endParaRPr sz="1740">
              <a:solidFill>
                <a:srgbClr val="073E87"/>
              </a:solidFill>
              <a:uFill>
                <a:solidFill>
                  <a:srgbClr val="073E87"/>
                </a:solidFill>
              </a:uFill>
              <a:latin typeface="Candara"/>
              <a:ea typeface="Candara"/>
              <a:cs typeface="Candara"/>
              <a:sym typeface="Candara"/>
            </a:endParaRPr>
          </a:p>
          <a:p>
            <a:pPr marL="0" lvl="0" indent="0" algn="ctr" defTabSz="795527">
              <a:lnSpc>
                <a:spcPct val="90000"/>
              </a:lnSpc>
              <a:spcBef>
                <a:spcPts val="700"/>
              </a:spcBef>
              <a:buSzTx/>
              <a:buNone/>
              <a:defRPr sz="1800">
                <a:solidFill>
                  <a:srgbClr val="000000"/>
                </a:solidFill>
                <a:uFillTx/>
              </a:defRPr>
            </a:pPr>
            <a:r>
              <a:rPr sz="3218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GÖRE, ŞARTLARIN</a:t>
            </a:r>
            <a:endParaRPr sz="1740">
              <a:solidFill>
                <a:srgbClr val="073E87"/>
              </a:solidFill>
              <a:uFill>
                <a:solidFill>
                  <a:srgbClr val="073E87"/>
                </a:solidFill>
              </a:uFill>
              <a:latin typeface="Candara"/>
              <a:ea typeface="Candara"/>
              <a:cs typeface="Candara"/>
              <a:sym typeface="Candara"/>
            </a:endParaRPr>
          </a:p>
          <a:p>
            <a:pPr marL="0" lvl="0" indent="0" algn="ctr" defTabSz="795527">
              <a:lnSpc>
                <a:spcPct val="90000"/>
              </a:lnSpc>
              <a:spcBef>
                <a:spcPts val="700"/>
              </a:spcBef>
              <a:buSzTx/>
              <a:buNone/>
              <a:defRPr sz="1800">
                <a:solidFill>
                  <a:srgbClr val="000000"/>
                </a:solidFill>
                <a:uFillTx/>
              </a:defRPr>
            </a:pPr>
            <a:r>
              <a:rPr sz="3218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 ELVERDİĞİ HER SEVİYEDE </a:t>
            </a:r>
            <a:endParaRPr sz="1740">
              <a:solidFill>
                <a:srgbClr val="073E87"/>
              </a:solidFill>
              <a:uFill>
                <a:solidFill>
                  <a:srgbClr val="073E87"/>
                </a:solidFill>
              </a:uFill>
              <a:latin typeface="Candara"/>
              <a:ea typeface="Candara"/>
              <a:cs typeface="Candara"/>
              <a:sym typeface="Candara"/>
            </a:endParaRPr>
          </a:p>
          <a:p>
            <a:pPr marL="0" lvl="0" indent="0" algn="ctr" defTabSz="795527">
              <a:lnSpc>
                <a:spcPct val="90000"/>
              </a:lnSpc>
              <a:spcBef>
                <a:spcPts val="700"/>
              </a:spcBef>
              <a:buSzTx/>
              <a:buNone/>
              <a:defRPr sz="1800">
                <a:solidFill>
                  <a:srgbClr val="000000"/>
                </a:solidFill>
                <a:uFillTx/>
              </a:defRPr>
            </a:pPr>
            <a:r>
              <a:rPr sz="3218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UYDURMAK / </a:t>
            </a:r>
            <a:endParaRPr sz="1740">
              <a:solidFill>
                <a:srgbClr val="073E87"/>
              </a:solidFill>
              <a:uFill>
                <a:solidFill>
                  <a:srgbClr val="073E87"/>
                </a:solidFill>
              </a:uFill>
              <a:latin typeface="Candara"/>
              <a:ea typeface="Candara"/>
              <a:cs typeface="Candara"/>
              <a:sym typeface="Candara"/>
            </a:endParaRPr>
          </a:p>
          <a:p>
            <a:pPr marL="0" lvl="0" indent="0" algn="ctr" defTabSz="795527">
              <a:lnSpc>
                <a:spcPct val="90000"/>
              </a:lnSpc>
              <a:spcBef>
                <a:spcPts val="700"/>
              </a:spcBef>
              <a:buSzTx/>
              <a:buNone/>
              <a:defRPr sz="1800">
                <a:solidFill>
                  <a:srgbClr val="000000"/>
                </a:solidFill>
                <a:uFillTx/>
              </a:defRPr>
            </a:pPr>
            <a:r>
              <a:rPr sz="3218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UYUMLANDIRMAK/</a:t>
            </a:r>
            <a:endParaRPr sz="1740">
              <a:solidFill>
                <a:srgbClr val="073E87"/>
              </a:solidFill>
              <a:uFill>
                <a:solidFill>
                  <a:srgbClr val="073E87"/>
                </a:solidFill>
              </a:uFill>
              <a:latin typeface="Candara"/>
              <a:ea typeface="Candara"/>
              <a:cs typeface="Candara"/>
              <a:sym typeface="Candara"/>
            </a:endParaRPr>
          </a:p>
          <a:p>
            <a:pPr marL="0" lvl="0" indent="0" algn="ctr" defTabSz="795527">
              <a:lnSpc>
                <a:spcPct val="90000"/>
              </a:lnSpc>
              <a:spcBef>
                <a:spcPts val="700"/>
              </a:spcBef>
              <a:buSzTx/>
              <a:buNone/>
              <a:defRPr sz="1800">
                <a:solidFill>
                  <a:srgbClr val="000000"/>
                </a:solidFill>
                <a:uFillTx/>
              </a:defRPr>
            </a:pPr>
            <a:r>
              <a:rPr sz="3218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UYARLAMAKTIR.</a:t>
            </a:r>
          </a:p>
        </p:txBody>
      </p:sp>
      <p:sp>
        <p:nvSpPr>
          <p:cNvPr id="711" name="Shape 711"/>
          <p:cNvSpPr>
            <a:spLocks noGrp="1"/>
          </p:cNvSpPr>
          <p:nvPr>
            <p:ph type="title"/>
          </p:nvPr>
        </p:nvSpPr>
        <p:spPr>
          <a:xfrm>
            <a:off x="457200" y="338327"/>
            <a:ext cx="8229600" cy="1252729"/>
          </a:xfrm>
          <a:prstGeom prst="rect">
            <a:avLst/>
          </a:prstGeom>
        </p:spPr>
        <p:txBody>
          <a:bodyPr/>
          <a:lstStyle>
            <a:lvl1pPr>
              <a:defRPr sz="6000" b="1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uFillTx/>
              </a:defRPr>
            </a:pPr>
            <a:r>
              <a:rPr sz="60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ERGONOMİ:</a:t>
            </a:r>
          </a:p>
        </p:txBody>
      </p:sp>
      <p:sp>
        <p:nvSpPr>
          <p:cNvPr id="712" name="Shape 712"/>
          <p:cNvSpPr>
            <a:spLocks noGrp="1"/>
          </p:cNvSpPr>
          <p:nvPr>
            <p:ph type="sldNum" sz="quarter" idx="2"/>
          </p:nvPr>
        </p:nvSpPr>
        <p:spPr>
          <a:xfrm>
            <a:off x="3991088" y="6317155"/>
            <a:ext cx="1161827" cy="2311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>
                <a:latin typeface="Candara"/>
                <a:ea typeface="Candara"/>
                <a:cs typeface="Candara"/>
                <a:sym typeface="Candara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fld id="{86CB4B4D-7CA3-9044-876B-883B54F8677D}" type="slidenum">
              <a:rPr sz="10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6</a:t>
            </a:fld>
            <a:endParaRPr sz="1000">
              <a:solidFill>
                <a:srgbClr val="073E87"/>
              </a:solidFill>
              <a:uFill>
                <a:solidFill>
                  <a:srgbClr val="073E87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3440392483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Shape 726"/>
          <p:cNvSpPr/>
          <p:nvPr/>
        </p:nvSpPr>
        <p:spPr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12700">
            <a:solidFill/>
            <a:miter lim="400000"/>
          </a:ln>
        </p:spPr>
        <p:txBody>
          <a:bodyPr lIns="0" tIns="0" rIns="0" bIns="0" anchor="ctr"/>
          <a:lstStyle/>
          <a:p>
            <a:pPr lvl="0"/>
            <a:endParaRPr/>
          </a:p>
        </p:txBody>
      </p:sp>
      <p:sp>
        <p:nvSpPr>
          <p:cNvPr id="727" name="Shape 727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rgbClr val="0293E0"/>
              </a:gs>
              <a:gs pos="9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Candara"/>
                <a:cs typeface="Candara"/>
                <a:sym typeface="Candara"/>
              </a:defRPr>
            </a:pPr>
            <a:endParaRPr/>
          </a:p>
        </p:txBody>
      </p:sp>
      <p:grpSp>
        <p:nvGrpSpPr>
          <p:cNvPr id="733" name="Group 733"/>
          <p:cNvGrpSpPr/>
          <p:nvPr/>
        </p:nvGrpSpPr>
        <p:grpSpPr>
          <a:xfrm>
            <a:off x="211665" y="1679429"/>
            <a:ext cx="8723378" cy="1329874"/>
            <a:chOff x="0" y="0"/>
            <a:chExt cx="8723376" cy="1329873"/>
          </a:xfrm>
        </p:grpSpPr>
        <p:sp>
          <p:nvSpPr>
            <p:cNvPr id="728" name="Shape 728"/>
            <p:cNvSpPr/>
            <p:nvPr/>
          </p:nvSpPr>
          <p:spPr>
            <a:xfrm>
              <a:off x="5835772" y="145036"/>
              <a:ext cx="2876430" cy="714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52" y="0"/>
                  </a:moveTo>
                  <a:lnTo>
                    <a:pt x="20642" y="608"/>
                  </a:lnTo>
                  <a:lnTo>
                    <a:pt x="19716" y="1283"/>
                  </a:lnTo>
                  <a:lnTo>
                    <a:pt x="18774" y="2025"/>
                  </a:lnTo>
                  <a:lnTo>
                    <a:pt x="17800" y="2768"/>
                  </a:lnTo>
                  <a:lnTo>
                    <a:pt x="16811" y="3645"/>
                  </a:lnTo>
                  <a:lnTo>
                    <a:pt x="15789" y="4522"/>
                  </a:lnTo>
                  <a:lnTo>
                    <a:pt x="14751" y="5535"/>
                  </a:lnTo>
                  <a:lnTo>
                    <a:pt x="13682" y="6547"/>
                  </a:lnTo>
                  <a:lnTo>
                    <a:pt x="11750" y="8505"/>
                  </a:lnTo>
                  <a:lnTo>
                    <a:pt x="9866" y="10260"/>
                  </a:lnTo>
                  <a:lnTo>
                    <a:pt x="8062" y="11880"/>
                  </a:lnTo>
                  <a:lnTo>
                    <a:pt x="6322" y="13432"/>
                  </a:lnTo>
                  <a:lnTo>
                    <a:pt x="4662" y="14783"/>
                  </a:lnTo>
                  <a:lnTo>
                    <a:pt x="3049" y="15997"/>
                  </a:lnTo>
                  <a:lnTo>
                    <a:pt x="1501" y="17145"/>
                  </a:lnTo>
                  <a:lnTo>
                    <a:pt x="0" y="18157"/>
                  </a:lnTo>
                  <a:lnTo>
                    <a:pt x="1038" y="18765"/>
                  </a:lnTo>
                  <a:lnTo>
                    <a:pt x="2027" y="19305"/>
                  </a:lnTo>
                  <a:lnTo>
                    <a:pt x="2985" y="19777"/>
                  </a:lnTo>
                  <a:lnTo>
                    <a:pt x="3927" y="20182"/>
                  </a:lnTo>
                  <a:lnTo>
                    <a:pt x="4837" y="20587"/>
                  </a:lnTo>
                  <a:lnTo>
                    <a:pt x="5715" y="20857"/>
                  </a:lnTo>
                  <a:lnTo>
                    <a:pt x="6561" y="21127"/>
                  </a:lnTo>
                  <a:lnTo>
                    <a:pt x="7392" y="21330"/>
                  </a:lnTo>
                  <a:lnTo>
                    <a:pt x="8206" y="21465"/>
                  </a:lnTo>
                  <a:lnTo>
                    <a:pt x="8988" y="21532"/>
                  </a:lnTo>
                  <a:lnTo>
                    <a:pt x="9738" y="21600"/>
                  </a:lnTo>
                  <a:lnTo>
                    <a:pt x="10473" y="21600"/>
                  </a:lnTo>
                  <a:lnTo>
                    <a:pt x="11191" y="21532"/>
                  </a:lnTo>
                  <a:lnTo>
                    <a:pt x="11894" y="21465"/>
                  </a:lnTo>
                  <a:lnTo>
                    <a:pt x="12564" y="21330"/>
                  </a:lnTo>
                  <a:lnTo>
                    <a:pt x="13219" y="21127"/>
                  </a:lnTo>
                  <a:lnTo>
                    <a:pt x="13841" y="20925"/>
                  </a:lnTo>
                  <a:lnTo>
                    <a:pt x="14464" y="20655"/>
                  </a:lnTo>
                  <a:lnTo>
                    <a:pt x="15645" y="19980"/>
                  </a:lnTo>
                  <a:lnTo>
                    <a:pt x="16763" y="19170"/>
                  </a:lnTo>
                  <a:lnTo>
                    <a:pt x="17816" y="18225"/>
                  </a:lnTo>
                  <a:lnTo>
                    <a:pt x="18327" y="17685"/>
                  </a:lnTo>
                  <a:lnTo>
                    <a:pt x="18822" y="17145"/>
                  </a:lnTo>
                  <a:lnTo>
                    <a:pt x="19780" y="15930"/>
                  </a:lnTo>
                  <a:lnTo>
                    <a:pt x="20690" y="14580"/>
                  </a:lnTo>
                  <a:lnTo>
                    <a:pt x="21568" y="13162"/>
                  </a:lnTo>
                  <a:lnTo>
                    <a:pt x="21600" y="13095"/>
                  </a:lnTo>
                  <a:lnTo>
                    <a:pt x="21600" y="0"/>
                  </a:lnTo>
                  <a:lnTo>
                    <a:pt x="21552" y="0"/>
                  </a:lnTo>
                  <a:close/>
                </a:path>
              </a:pathLst>
            </a:custGeom>
            <a:solidFill>
              <a:srgbClr val="C6E7FC">
                <a:alpha val="29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lvl="0"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  <p:sp>
          <p:nvSpPr>
            <p:cNvPr id="729" name="Shape 729"/>
            <p:cNvSpPr/>
            <p:nvPr/>
          </p:nvSpPr>
          <p:spPr>
            <a:xfrm>
              <a:off x="2407654" y="16734"/>
              <a:ext cx="5544516" cy="850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39"/>
                  </a:moveTo>
                  <a:lnTo>
                    <a:pt x="21128" y="19843"/>
                  </a:lnTo>
                  <a:lnTo>
                    <a:pt x="20639" y="19446"/>
                  </a:lnTo>
                  <a:lnTo>
                    <a:pt x="19621" y="18482"/>
                  </a:lnTo>
                  <a:lnTo>
                    <a:pt x="18544" y="17291"/>
                  </a:lnTo>
                  <a:lnTo>
                    <a:pt x="17409" y="15987"/>
                  </a:lnTo>
                  <a:lnTo>
                    <a:pt x="16208" y="14400"/>
                  </a:lnTo>
                  <a:lnTo>
                    <a:pt x="14941" y="12643"/>
                  </a:lnTo>
                  <a:lnTo>
                    <a:pt x="13608" y="10602"/>
                  </a:lnTo>
                  <a:lnTo>
                    <a:pt x="12200" y="8391"/>
                  </a:lnTo>
                  <a:lnTo>
                    <a:pt x="11645" y="7540"/>
                  </a:lnTo>
                  <a:lnTo>
                    <a:pt x="11106" y="6690"/>
                  </a:lnTo>
                  <a:lnTo>
                    <a:pt x="10063" y="5216"/>
                  </a:lnTo>
                  <a:lnTo>
                    <a:pt x="9558" y="4592"/>
                  </a:lnTo>
                  <a:lnTo>
                    <a:pt x="9069" y="3969"/>
                  </a:lnTo>
                  <a:lnTo>
                    <a:pt x="8589" y="3402"/>
                  </a:lnTo>
                  <a:lnTo>
                    <a:pt x="8117" y="2891"/>
                  </a:lnTo>
                  <a:lnTo>
                    <a:pt x="7661" y="2438"/>
                  </a:lnTo>
                  <a:lnTo>
                    <a:pt x="7206" y="2041"/>
                  </a:lnTo>
                  <a:lnTo>
                    <a:pt x="6344" y="1304"/>
                  </a:lnTo>
                  <a:lnTo>
                    <a:pt x="5524" y="794"/>
                  </a:lnTo>
                  <a:lnTo>
                    <a:pt x="4754" y="397"/>
                  </a:lnTo>
                  <a:lnTo>
                    <a:pt x="4017" y="113"/>
                  </a:lnTo>
                  <a:lnTo>
                    <a:pt x="3321" y="0"/>
                  </a:lnTo>
                  <a:lnTo>
                    <a:pt x="2667" y="0"/>
                  </a:lnTo>
                  <a:lnTo>
                    <a:pt x="2054" y="113"/>
                  </a:lnTo>
                  <a:lnTo>
                    <a:pt x="1483" y="283"/>
                  </a:lnTo>
                  <a:lnTo>
                    <a:pt x="952" y="567"/>
                  </a:lnTo>
                  <a:lnTo>
                    <a:pt x="456" y="907"/>
                  </a:lnTo>
                  <a:lnTo>
                    <a:pt x="0" y="1361"/>
                  </a:lnTo>
                  <a:lnTo>
                    <a:pt x="638" y="1871"/>
                  </a:lnTo>
                  <a:lnTo>
                    <a:pt x="1300" y="2438"/>
                  </a:lnTo>
                  <a:lnTo>
                    <a:pt x="1988" y="3175"/>
                  </a:lnTo>
                  <a:lnTo>
                    <a:pt x="2700" y="3969"/>
                  </a:lnTo>
                  <a:lnTo>
                    <a:pt x="3437" y="4932"/>
                  </a:lnTo>
                  <a:lnTo>
                    <a:pt x="4199" y="5953"/>
                  </a:lnTo>
                  <a:lnTo>
                    <a:pt x="4994" y="7087"/>
                  </a:lnTo>
                  <a:lnTo>
                    <a:pt x="5806" y="8391"/>
                  </a:lnTo>
                  <a:lnTo>
                    <a:pt x="7272" y="10715"/>
                  </a:lnTo>
                  <a:lnTo>
                    <a:pt x="8663" y="12756"/>
                  </a:lnTo>
                  <a:lnTo>
                    <a:pt x="9972" y="14627"/>
                  </a:lnTo>
                  <a:lnTo>
                    <a:pt x="10610" y="15420"/>
                  </a:lnTo>
                  <a:lnTo>
                    <a:pt x="11214" y="16214"/>
                  </a:lnTo>
                  <a:lnTo>
                    <a:pt x="11810" y="16951"/>
                  </a:lnTo>
                  <a:lnTo>
                    <a:pt x="12390" y="17575"/>
                  </a:lnTo>
                  <a:lnTo>
                    <a:pt x="12953" y="18198"/>
                  </a:lnTo>
                  <a:lnTo>
                    <a:pt x="13500" y="18765"/>
                  </a:lnTo>
                  <a:lnTo>
                    <a:pt x="14030" y="19219"/>
                  </a:lnTo>
                  <a:lnTo>
                    <a:pt x="14544" y="19672"/>
                  </a:lnTo>
                  <a:lnTo>
                    <a:pt x="15040" y="20069"/>
                  </a:lnTo>
                  <a:lnTo>
                    <a:pt x="15529" y="20466"/>
                  </a:lnTo>
                  <a:lnTo>
                    <a:pt x="16001" y="20750"/>
                  </a:lnTo>
                  <a:lnTo>
                    <a:pt x="16457" y="20976"/>
                  </a:lnTo>
                  <a:lnTo>
                    <a:pt x="16896" y="21203"/>
                  </a:lnTo>
                  <a:lnTo>
                    <a:pt x="17326" y="21373"/>
                  </a:lnTo>
                  <a:lnTo>
                    <a:pt x="17749" y="21487"/>
                  </a:lnTo>
                  <a:lnTo>
                    <a:pt x="18155" y="21600"/>
                  </a:lnTo>
                  <a:lnTo>
                    <a:pt x="18925" y="21600"/>
                  </a:lnTo>
                  <a:lnTo>
                    <a:pt x="19298" y="21543"/>
                  </a:lnTo>
                  <a:lnTo>
                    <a:pt x="19654" y="21487"/>
                  </a:lnTo>
                  <a:lnTo>
                    <a:pt x="20002" y="21373"/>
                  </a:lnTo>
                  <a:lnTo>
                    <a:pt x="20341" y="21203"/>
                  </a:lnTo>
                  <a:lnTo>
                    <a:pt x="20672" y="20976"/>
                  </a:lnTo>
                  <a:lnTo>
                    <a:pt x="21302" y="20523"/>
                  </a:lnTo>
                  <a:lnTo>
                    <a:pt x="21600" y="20239"/>
                  </a:lnTo>
                  <a:close/>
                </a:path>
              </a:pathLst>
            </a:custGeom>
            <a:solidFill>
              <a:srgbClr val="C6E7FC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lvl="0"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  <p:sp>
          <p:nvSpPr>
            <p:cNvPr id="730" name="Shape 730"/>
            <p:cNvSpPr/>
            <p:nvPr/>
          </p:nvSpPr>
          <p:spPr>
            <a:xfrm>
              <a:off x="2617062" y="29007"/>
              <a:ext cx="5467981" cy="774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79"/>
                  </a:moveTo>
                  <a:lnTo>
                    <a:pt x="76" y="2054"/>
                  </a:lnTo>
                  <a:lnTo>
                    <a:pt x="302" y="1743"/>
                  </a:lnTo>
                  <a:lnTo>
                    <a:pt x="689" y="1307"/>
                  </a:lnTo>
                  <a:lnTo>
                    <a:pt x="941" y="1058"/>
                  </a:lnTo>
                  <a:lnTo>
                    <a:pt x="1235" y="809"/>
                  </a:lnTo>
                  <a:lnTo>
                    <a:pt x="1562" y="622"/>
                  </a:lnTo>
                  <a:lnTo>
                    <a:pt x="1940" y="436"/>
                  </a:lnTo>
                  <a:lnTo>
                    <a:pt x="2351" y="249"/>
                  </a:lnTo>
                  <a:lnTo>
                    <a:pt x="2813" y="124"/>
                  </a:lnTo>
                  <a:lnTo>
                    <a:pt x="3317" y="62"/>
                  </a:lnTo>
                  <a:lnTo>
                    <a:pt x="3863" y="0"/>
                  </a:lnTo>
                  <a:lnTo>
                    <a:pt x="4451" y="62"/>
                  </a:lnTo>
                  <a:lnTo>
                    <a:pt x="5081" y="187"/>
                  </a:lnTo>
                  <a:lnTo>
                    <a:pt x="5761" y="436"/>
                  </a:lnTo>
                  <a:lnTo>
                    <a:pt x="6483" y="747"/>
                  </a:lnTo>
                  <a:lnTo>
                    <a:pt x="7248" y="1245"/>
                  </a:lnTo>
                  <a:lnTo>
                    <a:pt x="8062" y="1805"/>
                  </a:lnTo>
                  <a:lnTo>
                    <a:pt x="8927" y="2490"/>
                  </a:lnTo>
                  <a:lnTo>
                    <a:pt x="9834" y="3299"/>
                  </a:lnTo>
                  <a:lnTo>
                    <a:pt x="10792" y="4295"/>
                  </a:lnTo>
                  <a:lnTo>
                    <a:pt x="11791" y="5416"/>
                  </a:lnTo>
                  <a:lnTo>
                    <a:pt x="12841" y="6723"/>
                  </a:lnTo>
                  <a:lnTo>
                    <a:pt x="13941" y="8279"/>
                  </a:lnTo>
                  <a:lnTo>
                    <a:pt x="15091" y="9960"/>
                  </a:lnTo>
                  <a:lnTo>
                    <a:pt x="16292" y="11827"/>
                  </a:lnTo>
                  <a:lnTo>
                    <a:pt x="17544" y="13944"/>
                  </a:lnTo>
                  <a:lnTo>
                    <a:pt x="18845" y="16247"/>
                  </a:lnTo>
                  <a:lnTo>
                    <a:pt x="20198" y="18799"/>
                  </a:lnTo>
                  <a:lnTo>
                    <a:pt x="21600" y="21600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lvl="0"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  <p:sp>
          <p:nvSpPr>
            <p:cNvPr id="731" name="Shape 731"/>
            <p:cNvSpPr/>
            <p:nvPr/>
          </p:nvSpPr>
          <p:spPr>
            <a:xfrm>
              <a:off x="5397823" y="15619"/>
              <a:ext cx="3308001" cy="651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625" y="20712"/>
                  </a:lnTo>
                  <a:lnTo>
                    <a:pt x="2332" y="18419"/>
                  </a:lnTo>
                  <a:lnTo>
                    <a:pt x="3512" y="16866"/>
                  </a:lnTo>
                  <a:lnTo>
                    <a:pt x="4872" y="15164"/>
                  </a:lnTo>
                  <a:lnTo>
                    <a:pt x="6386" y="13315"/>
                  </a:lnTo>
                  <a:lnTo>
                    <a:pt x="8010" y="11318"/>
                  </a:lnTo>
                  <a:lnTo>
                    <a:pt x="9731" y="9395"/>
                  </a:lnTo>
                  <a:lnTo>
                    <a:pt x="11494" y="7471"/>
                  </a:lnTo>
                  <a:lnTo>
                    <a:pt x="13299" y="5696"/>
                  </a:lnTo>
                  <a:lnTo>
                    <a:pt x="15089" y="3995"/>
                  </a:lnTo>
                  <a:lnTo>
                    <a:pt x="15978" y="3255"/>
                  </a:lnTo>
                  <a:lnTo>
                    <a:pt x="16839" y="2515"/>
                  </a:lnTo>
                  <a:lnTo>
                    <a:pt x="17699" y="1923"/>
                  </a:lnTo>
                  <a:lnTo>
                    <a:pt x="18532" y="1332"/>
                  </a:lnTo>
                  <a:lnTo>
                    <a:pt x="19351" y="888"/>
                  </a:lnTo>
                  <a:lnTo>
                    <a:pt x="20129" y="518"/>
                  </a:lnTo>
                  <a:lnTo>
                    <a:pt x="20878" y="222"/>
                  </a:lnTo>
                  <a:lnTo>
                    <a:pt x="21600" y="0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lvl="0"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  <p:sp>
          <p:nvSpPr>
            <p:cNvPr id="732" name="Shape 732"/>
            <p:cNvSpPr/>
            <p:nvPr/>
          </p:nvSpPr>
          <p:spPr>
            <a:xfrm>
              <a:off x="0" y="0"/>
              <a:ext cx="8723377" cy="1329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89" y="9278"/>
                  </a:moveTo>
                  <a:lnTo>
                    <a:pt x="21389" y="9821"/>
                  </a:lnTo>
                  <a:lnTo>
                    <a:pt x="21189" y="10329"/>
                  </a:lnTo>
                  <a:lnTo>
                    <a:pt x="20978" y="10800"/>
                  </a:lnTo>
                  <a:lnTo>
                    <a:pt x="20762" y="11235"/>
                  </a:lnTo>
                  <a:lnTo>
                    <a:pt x="20541" y="11670"/>
                  </a:lnTo>
                  <a:lnTo>
                    <a:pt x="20309" y="12068"/>
                  </a:lnTo>
                  <a:lnTo>
                    <a:pt x="20071" y="12395"/>
                  </a:lnTo>
                  <a:lnTo>
                    <a:pt x="19824" y="12721"/>
                  </a:lnTo>
                  <a:lnTo>
                    <a:pt x="19565" y="13011"/>
                  </a:lnTo>
                  <a:lnTo>
                    <a:pt x="19297" y="13228"/>
                  </a:lnTo>
                  <a:lnTo>
                    <a:pt x="19017" y="13446"/>
                  </a:lnTo>
                  <a:lnTo>
                    <a:pt x="18727" y="13591"/>
                  </a:lnTo>
                  <a:lnTo>
                    <a:pt x="18427" y="13736"/>
                  </a:lnTo>
                  <a:lnTo>
                    <a:pt x="18111" y="13808"/>
                  </a:lnTo>
                  <a:lnTo>
                    <a:pt x="17784" y="13808"/>
                  </a:lnTo>
                  <a:lnTo>
                    <a:pt x="17441" y="13772"/>
                  </a:lnTo>
                  <a:lnTo>
                    <a:pt x="17083" y="13699"/>
                  </a:lnTo>
                  <a:lnTo>
                    <a:pt x="16714" y="13591"/>
                  </a:lnTo>
                  <a:lnTo>
                    <a:pt x="16329" y="13409"/>
                  </a:lnTo>
                  <a:lnTo>
                    <a:pt x="15923" y="13156"/>
                  </a:lnTo>
                  <a:lnTo>
                    <a:pt x="15502" y="12866"/>
                  </a:lnTo>
                  <a:lnTo>
                    <a:pt x="15064" y="12503"/>
                  </a:lnTo>
                  <a:lnTo>
                    <a:pt x="14611" y="12105"/>
                  </a:lnTo>
                  <a:lnTo>
                    <a:pt x="14136" y="11634"/>
                  </a:lnTo>
                  <a:lnTo>
                    <a:pt x="13641" y="11090"/>
                  </a:lnTo>
                  <a:lnTo>
                    <a:pt x="13130" y="10474"/>
                  </a:lnTo>
                  <a:lnTo>
                    <a:pt x="12592" y="9785"/>
                  </a:lnTo>
                  <a:lnTo>
                    <a:pt x="12039" y="9060"/>
                  </a:lnTo>
                  <a:lnTo>
                    <a:pt x="11459" y="8227"/>
                  </a:lnTo>
                  <a:lnTo>
                    <a:pt x="10863" y="7357"/>
                  </a:lnTo>
                  <a:lnTo>
                    <a:pt x="10241" y="6415"/>
                  </a:lnTo>
                  <a:lnTo>
                    <a:pt x="9593" y="5364"/>
                  </a:lnTo>
                  <a:lnTo>
                    <a:pt x="8950" y="4349"/>
                  </a:lnTo>
                  <a:lnTo>
                    <a:pt x="8328" y="3479"/>
                  </a:lnTo>
                  <a:lnTo>
                    <a:pt x="7732" y="2682"/>
                  </a:lnTo>
                  <a:lnTo>
                    <a:pt x="7163" y="2030"/>
                  </a:lnTo>
                  <a:lnTo>
                    <a:pt x="6620" y="1486"/>
                  </a:lnTo>
                  <a:lnTo>
                    <a:pt x="6098" y="1015"/>
                  </a:lnTo>
                  <a:lnTo>
                    <a:pt x="5603" y="652"/>
                  </a:lnTo>
                  <a:lnTo>
                    <a:pt x="5134" y="362"/>
                  </a:lnTo>
                  <a:lnTo>
                    <a:pt x="4681" y="181"/>
                  </a:lnTo>
                  <a:lnTo>
                    <a:pt x="4259" y="36"/>
                  </a:lnTo>
                  <a:lnTo>
                    <a:pt x="3853" y="0"/>
                  </a:lnTo>
                  <a:lnTo>
                    <a:pt x="3473" y="0"/>
                  </a:lnTo>
                  <a:lnTo>
                    <a:pt x="3115" y="72"/>
                  </a:lnTo>
                  <a:lnTo>
                    <a:pt x="2778" y="181"/>
                  </a:lnTo>
                  <a:lnTo>
                    <a:pt x="2461" y="362"/>
                  </a:lnTo>
                  <a:lnTo>
                    <a:pt x="2166" y="544"/>
                  </a:lnTo>
                  <a:lnTo>
                    <a:pt x="1887" y="797"/>
                  </a:lnTo>
                  <a:lnTo>
                    <a:pt x="1634" y="1051"/>
                  </a:lnTo>
                  <a:lnTo>
                    <a:pt x="1397" y="1341"/>
                  </a:lnTo>
                  <a:lnTo>
                    <a:pt x="1186" y="1667"/>
                  </a:lnTo>
                  <a:lnTo>
                    <a:pt x="986" y="1957"/>
                  </a:lnTo>
                  <a:lnTo>
                    <a:pt x="812" y="2283"/>
                  </a:lnTo>
                  <a:lnTo>
                    <a:pt x="654" y="2609"/>
                  </a:lnTo>
                  <a:lnTo>
                    <a:pt x="511" y="2899"/>
                  </a:lnTo>
                  <a:lnTo>
                    <a:pt x="390" y="3189"/>
                  </a:lnTo>
                  <a:lnTo>
                    <a:pt x="127" y="3914"/>
                  </a:lnTo>
                  <a:lnTo>
                    <a:pt x="0" y="4349"/>
                  </a:lnTo>
                  <a:lnTo>
                    <a:pt x="0" y="21600"/>
                  </a:lnTo>
                  <a:lnTo>
                    <a:pt x="21589" y="21600"/>
                  </a:lnTo>
                  <a:lnTo>
                    <a:pt x="21600" y="21491"/>
                  </a:lnTo>
                  <a:lnTo>
                    <a:pt x="21600" y="9242"/>
                  </a:lnTo>
                  <a:lnTo>
                    <a:pt x="21589" y="9278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lvl="0">
                <a:defRPr>
                  <a:latin typeface="Candara"/>
                  <a:ea typeface="Candara"/>
                  <a:cs typeface="Candara"/>
                  <a:sym typeface="Candara"/>
                </a:defRPr>
              </a:pPr>
              <a:endParaRPr/>
            </a:p>
          </p:txBody>
        </p:sp>
      </p:grpSp>
      <p:sp>
        <p:nvSpPr>
          <p:cNvPr id="734" name="Shape 734"/>
          <p:cNvSpPr>
            <a:spLocks noGrp="1"/>
          </p:cNvSpPr>
          <p:nvPr>
            <p:ph type="body" idx="1"/>
          </p:nvPr>
        </p:nvSpPr>
        <p:spPr>
          <a:xfrm>
            <a:off x="872067" y="2402197"/>
            <a:ext cx="7408334" cy="4045082"/>
          </a:xfrm>
          <a:prstGeom prst="rect">
            <a:avLst/>
          </a:prstGeom>
        </p:spPr>
        <p:txBody>
          <a:bodyPr/>
          <a:lstStyle/>
          <a:p>
            <a:pPr marL="271576" lvl="0" indent="-271576" defTabSz="905255">
              <a:lnSpc>
                <a:spcPct val="90000"/>
              </a:lnSpc>
              <a:defRPr sz="1800">
                <a:solidFill>
                  <a:srgbClr val="000000"/>
                </a:solidFill>
                <a:uFillTx/>
              </a:defRPr>
            </a:pPr>
            <a:r>
              <a:rPr sz="2376" b="1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Olası riskler tanımlanmalı,</a:t>
            </a:r>
          </a:p>
          <a:p>
            <a:pPr marL="271576" lvl="0" indent="-271576" defTabSz="905255">
              <a:lnSpc>
                <a:spcPct val="90000"/>
              </a:lnSpc>
              <a:defRPr sz="1800">
                <a:solidFill>
                  <a:srgbClr val="000000"/>
                </a:solidFill>
                <a:uFillTx/>
              </a:defRPr>
            </a:pPr>
            <a:endParaRPr sz="2376" b="1">
              <a:solidFill>
                <a:srgbClr val="073E87"/>
              </a:solidFill>
              <a:uFill>
                <a:solidFill>
                  <a:srgbClr val="073E87"/>
                </a:solidFill>
              </a:u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271576" lvl="0" indent="-271576" defTabSz="905255">
              <a:lnSpc>
                <a:spcPct val="90000"/>
              </a:lnSpc>
              <a:defRPr sz="1800">
                <a:solidFill>
                  <a:srgbClr val="000000"/>
                </a:solidFill>
                <a:uFillTx/>
              </a:defRPr>
            </a:pPr>
            <a:r>
              <a:rPr sz="2376" b="1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Nelerin düzeltilmesi veya değiştirilmesi gerektiğine karar verilmeli,</a:t>
            </a:r>
          </a:p>
          <a:p>
            <a:pPr marL="271576" lvl="0" indent="-271576" defTabSz="905255">
              <a:lnSpc>
                <a:spcPct val="90000"/>
              </a:lnSpc>
              <a:defRPr sz="1800">
                <a:solidFill>
                  <a:srgbClr val="000000"/>
                </a:solidFill>
                <a:uFillTx/>
              </a:defRPr>
            </a:pPr>
            <a:endParaRPr sz="2376" b="1">
              <a:solidFill>
                <a:srgbClr val="073E87"/>
              </a:solidFill>
              <a:uFill>
                <a:solidFill>
                  <a:srgbClr val="073E87"/>
                </a:solidFill>
              </a:u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271576" lvl="0" indent="-271576" defTabSz="905255">
              <a:lnSpc>
                <a:spcPct val="90000"/>
              </a:lnSpc>
              <a:defRPr sz="1800">
                <a:solidFill>
                  <a:srgbClr val="000000"/>
                </a:solidFill>
                <a:uFillTx/>
              </a:defRPr>
            </a:pPr>
            <a:r>
              <a:rPr sz="2376" b="1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Nelerin düzeltilmesinin imkan dahilinde olduğu tespit edilmeli,</a:t>
            </a:r>
          </a:p>
          <a:p>
            <a:pPr marL="271576" lvl="0" indent="-271576" defTabSz="905255">
              <a:lnSpc>
                <a:spcPct val="90000"/>
              </a:lnSpc>
              <a:defRPr sz="1800">
                <a:solidFill>
                  <a:srgbClr val="000000"/>
                </a:solidFill>
                <a:uFillTx/>
              </a:defRPr>
            </a:pPr>
            <a:endParaRPr sz="2376" b="1">
              <a:solidFill>
                <a:srgbClr val="073E87"/>
              </a:solidFill>
              <a:uFill>
                <a:solidFill>
                  <a:srgbClr val="073E87"/>
                </a:solidFill>
              </a:u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271576" lvl="0" indent="-271576" defTabSz="905255">
              <a:lnSpc>
                <a:spcPct val="90000"/>
              </a:lnSpc>
              <a:defRPr sz="1800">
                <a:solidFill>
                  <a:srgbClr val="000000"/>
                </a:solidFill>
                <a:uFillTx/>
              </a:defRPr>
            </a:pPr>
            <a:r>
              <a:rPr sz="2376" b="1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Düzeltilebilecek her koşul ivedilikle düzeltilmeli.</a:t>
            </a:r>
          </a:p>
        </p:txBody>
      </p:sp>
      <p:sp>
        <p:nvSpPr>
          <p:cNvPr id="735" name="Shape 735"/>
          <p:cNvSpPr>
            <a:spLocks noGrp="1"/>
          </p:cNvSpPr>
          <p:nvPr>
            <p:ph type="title"/>
          </p:nvPr>
        </p:nvSpPr>
        <p:spPr>
          <a:xfrm>
            <a:off x="457200" y="338327"/>
            <a:ext cx="8229600" cy="1252729"/>
          </a:xfrm>
          <a:prstGeom prst="rect">
            <a:avLst/>
          </a:prstGeom>
        </p:spPr>
        <p:txBody>
          <a:bodyPr/>
          <a:lstStyle>
            <a:lvl1pPr>
              <a:defRPr b="1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uFillTx/>
              </a:defRPr>
            </a:pPr>
            <a:r>
              <a:rPr sz="44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NE YAPMALI ?</a:t>
            </a:r>
          </a:p>
        </p:txBody>
      </p:sp>
      <p:sp>
        <p:nvSpPr>
          <p:cNvPr id="736" name="Shape 736"/>
          <p:cNvSpPr>
            <a:spLocks noGrp="1"/>
          </p:cNvSpPr>
          <p:nvPr>
            <p:ph type="sldNum" sz="quarter" idx="2"/>
          </p:nvPr>
        </p:nvSpPr>
        <p:spPr>
          <a:xfrm>
            <a:off x="3991088" y="6317155"/>
            <a:ext cx="1161827" cy="2311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>
                <a:latin typeface="Candara"/>
                <a:ea typeface="Candara"/>
                <a:cs typeface="Candara"/>
                <a:sym typeface="Candara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fld id="{86CB4B4D-7CA3-9044-876B-883B54F8677D}" type="slidenum">
              <a:rPr sz="10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7</a:t>
            </a:fld>
            <a:endParaRPr sz="1000">
              <a:solidFill>
                <a:srgbClr val="073E87"/>
              </a:solidFill>
              <a:uFill>
                <a:solidFill>
                  <a:srgbClr val="073E87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349442831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871538" y="2801938"/>
            <a:ext cx="7408862" cy="3810000"/>
          </a:xfrm>
        </p:spPr>
        <p:txBody>
          <a:bodyPr/>
          <a:lstStyle/>
          <a:p>
            <a:pPr marL="411163" indent="-411163" defTabSz="914400">
              <a:lnSpc>
                <a:spcPct val="80000"/>
              </a:lnSpc>
              <a:spcBef>
                <a:spcPts val="600"/>
              </a:spcBef>
              <a:buClr>
                <a:srgbClr val="31B6FD"/>
              </a:buClr>
              <a:buFont typeface="Symbol" charset="0"/>
              <a:buChar char="∗"/>
            </a:pPr>
            <a:r>
              <a:rPr lang="en-US" sz="2700" b="1">
                <a:latin typeface="Comic Sans MS" charset="0"/>
                <a:cs typeface="Comic Sans MS" charset="0"/>
                <a:sym typeface="Comic Sans MS" charset="0"/>
              </a:rPr>
              <a:t>Kötü dizayn edilmiş mekanlar</a:t>
            </a:r>
            <a:endParaRPr lang="en-US" sz="3600" b="1">
              <a:latin typeface="Comic Sans MS" charset="0"/>
              <a:cs typeface="Comic Sans MS" charset="0"/>
              <a:sym typeface="Comic Sans MS" charset="0"/>
            </a:endParaRPr>
          </a:p>
          <a:p>
            <a:pPr marL="411163" indent="-411163" defTabSz="914400">
              <a:lnSpc>
                <a:spcPct val="80000"/>
              </a:lnSpc>
              <a:spcBef>
                <a:spcPts val="600"/>
              </a:spcBef>
              <a:buClr>
                <a:srgbClr val="31B6FD"/>
              </a:buClr>
              <a:buFont typeface="Symbol" charset="0"/>
              <a:buChar char="∗"/>
            </a:pPr>
            <a:r>
              <a:rPr lang="en-US" sz="2700" b="1">
                <a:latin typeface="Comic Sans MS" charset="0"/>
                <a:cs typeface="Comic Sans MS" charset="0"/>
                <a:sym typeface="Comic Sans MS" charset="0"/>
              </a:rPr>
              <a:t>Uygun olmayan cihaz ve alet kullanımı</a:t>
            </a:r>
            <a:endParaRPr lang="en-US" sz="3600" b="1">
              <a:latin typeface="Comic Sans MS" charset="0"/>
              <a:cs typeface="Comic Sans MS" charset="0"/>
              <a:sym typeface="Comic Sans MS" charset="0"/>
            </a:endParaRPr>
          </a:p>
          <a:p>
            <a:pPr marL="411163" indent="-411163" defTabSz="914400">
              <a:lnSpc>
                <a:spcPct val="80000"/>
              </a:lnSpc>
              <a:spcBef>
                <a:spcPts val="600"/>
              </a:spcBef>
              <a:buClr>
                <a:srgbClr val="31B6FD"/>
              </a:buClr>
              <a:buFont typeface="Symbol" charset="0"/>
              <a:buChar char="∗"/>
            </a:pPr>
            <a:r>
              <a:rPr lang="en-US" sz="2700" b="1">
                <a:latin typeface="Comic Sans MS" charset="0"/>
                <a:cs typeface="Comic Sans MS" charset="0"/>
                <a:sym typeface="Comic Sans MS" charset="0"/>
              </a:rPr>
              <a:t>Kötü çalışma pozisyonu</a:t>
            </a:r>
            <a:endParaRPr lang="en-US" sz="3600" b="1">
              <a:latin typeface="Comic Sans MS" charset="0"/>
              <a:cs typeface="Comic Sans MS" charset="0"/>
              <a:sym typeface="Comic Sans MS" charset="0"/>
            </a:endParaRPr>
          </a:p>
          <a:p>
            <a:pPr marL="411163" indent="-411163" defTabSz="914400">
              <a:lnSpc>
                <a:spcPct val="80000"/>
              </a:lnSpc>
              <a:spcBef>
                <a:spcPts val="600"/>
              </a:spcBef>
              <a:buClr>
                <a:srgbClr val="31B6FD"/>
              </a:buClr>
              <a:buFont typeface="Symbol" charset="0"/>
              <a:buChar char="∗"/>
            </a:pPr>
            <a:r>
              <a:rPr lang="en-US" sz="2700" b="1">
                <a:latin typeface="Comic Sans MS" charset="0"/>
                <a:cs typeface="Comic Sans MS" charset="0"/>
                <a:sym typeface="Comic Sans MS" charset="0"/>
              </a:rPr>
              <a:t>İşlerin tekrarlanması</a:t>
            </a:r>
            <a:endParaRPr lang="en-US" sz="3600" b="1">
              <a:latin typeface="Comic Sans MS" charset="0"/>
              <a:cs typeface="Comic Sans MS" charset="0"/>
              <a:sym typeface="Comic Sans MS" charset="0"/>
            </a:endParaRPr>
          </a:p>
          <a:p>
            <a:pPr marL="411163" indent="-411163" defTabSz="914400">
              <a:lnSpc>
                <a:spcPct val="80000"/>
              </a:lnSpc>
              <a:spcBef>
                <a:spcPts val="600"/>
              </a:spcBef>
              <a:buClr>
                <a:srgbClr val="31B6FD"/>
              </a:buClr>
              <a:buFont typeface="Symbol" charset="0"/>
              <a:buChar char="∗"/>
            </a:pPr>
            <a:r>
              <a:rPr lang="en-US" sz="2700" b="1">
                <a:latin typeface="Comic Sans MS" charset="0"/>
                <a:cs typeface="Comic Sans MS" charset="0"/>
                <a:sym typeface="Comic Sans MS" charset="0"/>
              </a:rPr>
              <a:t>Yoğun programa bağlı zaman problemi</a:t>
            </a:r>
            <a:endParaRPr lang="en-US" sz="3600" b="1">
              <a:latin typeface="Comic Sans MS" charset="0"/>
              <a:cs typeface="Comic Sans MS" charset="0"/>
              <a:sym typeface="Comic Sans MS" charset="0"/>
            </a:endParaRPr>
          </a:p>
          <a:p>
            <a:pPr marL="411163" indent="-411163" defTabSz="914400">
              <a:lnSpc>
                <a:spcPct val="80000"/>
              </a:lnSpc>
              <a:spcBef>
                <a:spcPts val="600"/>
              </a:spcBef>
              <a:buClr>
                <a:srgbClr val="31B6FD"/>
              </a:buClr>
              <a:buFont typeface="Symbol" charset="0"/>
              <a:buChar char="∗"/>
            </a:pPr>
            <a:r>
              <a:rPr lang="en-US" sz="2700" b="1">
                <a:latin typeface="Comic Sans MS" charset="0"/>
                <a:cs typeface="Comic Sans MS" charset="0"/>
                <a:sym typeface="Comic Sans MS" charset="0"/>
              </a:rPr>
              <a:t>Yapılan işin hassasiyet gerekliliği</a:t>
            </a:r>
            <a:endParaRPr lang="en-US" sz="3600" b="1">
              <a:latin typeface="Comic Sans MS" charset="0"/>
              <a:cs typeface="Comic Sans MS" charset="0"/>
              <a:sym typeface="Comic Sans MS" charset="0"/>
            </a:endParaRPr>
          </a:p>
          <a:p>
            <a:pPr marL="411163" indent="-411163" defTabSz="914400">
              <a:lnSpc>
                <a:spcPct val="80000"/>
              </a:lnSpc>
              <a:spcBef>
                <a:spcPts val="600"/>
              </a:spcBef>
              <a:buClr>
                <a:srgbClr val="31B6FD"/>
              </a:buClr>
              <a:buFont typeface="Symbol" charset="0"/>
              <a:buChar char="∗"/>
            </a:pPr>
            <a:r>
              <a:rPr lang="en-US" sz="2700" b="1">
                <a:latin typeface="Comic Sans MS" charset="0"/>
                <a:cs typeface="Comic Sans MS" charset="0"/>
                <a:sym typeface="Comic Sans MS" charset="0"/>
              </a:rPr>
              <a:t>Hastanın kişilik veya psikolojik sorunları / beklentileri</a:t>
            </a:r>
            <a:endParaRPr lang="en-US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8138"/>
            <a:ext cx="8229600" cy="1252537"/>
          </a:xfrm>
        </p:spPr>
        <p:txBody>
          <a:bodyPr/>
          <a:lstStyle/>
          <a:p>
            <a:pPr algn="ctr" defTabSz="758825"/>
            <a:r>
              <a:rPr lang="en-US" sz="3200" b="1">
                <a:solidFill>
                  <a:srgbClr val="FFFFFF"/>
                </a:solidFill>
                <a:latin typeface="Comic Sans MS" charset="0"/>
                <a:cs typeface="Comic Sans MS" charset="0"/>
                <a:sym typeface="Comic Sans MS" charset="0"/>
              </a:rPr>
              <a:t>ERGONOMİK ÇALIŞMAYI ENGELLEYEN FAKTÖRLER</a:t>
            </a:r>
            <a:endParaRPr lang="en-US"/>
          </a:p>
        </p:txBody>
      </p:sp>
      <p:sp>
        <p:nvSpPr>
          <p:cNvPr id="68611" name="AutoShape 3"/>
          <p:cNvSpPr>
            <a:spLocks/>
          </p:cNvSpPr>
          <p:nvPr/>
        </p:nvSpPr>
        <p:spPr bwMode="auto">
          <a:xfrm>
            <a:off x="3990975" y="6316663"/>
            <a:ext cx="1160463" cy="23018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45719" tIns="45719" rIns="45719" bIns="45719" anchor="ctr"/>
          <a:lstStyle/>
          <a:p>
            <a:pPr algn="ctr"/>
            <a:fld id="{70D74FA7-EE59-4E44-B5D8-4922AC47B49B}" type="slidenum">
              <a:rPr lang="en-US" sz="1000">
                <a:solidFill>
                  <a:srgbClr val="073E87"/>
                </a:solidFill>
              </a:rPr>
              <a:pPr algn="ctr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785126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871538" y="2543175"/>
            <a:ext cx="7408862" cy="3903663"/>
          </a:xfrm>
        </p:spPr>
        <p:txBody>
          <a:bodyPr/>
          <a:lstStyle/>
          <a:p>
            <a:pPr marL="230188" indent="-230188" defTabSz="766763">
              <a:lnSpc>
                <a:spcPct val="90000"/>
              </a:lnSpc>
              <a:spcBef>
                <a:spcPts val="400"/>
              </a:spcBef>
              <a:buClr>
                <a:srgbClr val="31B6FD"/>
              </a:buClr>
              <a:buFont typeface="Symbol" charset="0"/>
              <a:buChar char="∗"/>
            </a:pPr>
            <a:r>
              <a:rPr lang="en-US" sz="2000" b="1">
                <a:solidFill>
                  <a:srgbClr val="073E87"/>
                </a:solidFill>
                <a:latin typeface="Comic Sans MS" charset="0"/>
                <a:cs typeface="Comic Sans MS" charset="0"/>
                <a:sym typeface="Comic Sans MS" charset="0"/>
              </a:rPr>
              <a:t>Çalışma davranışları değiştirilmeli; kişi işe değil, iş kişiye göre düzenlenmeli.</a:t>
            </a:r>
          </a:p>
          <a:p>
            <a:pPr marL="230188" indent="-230188" defTabSz="766763">
              <a:lnSpc>
                <a:spcPct val="90000"/>
              </a:lnSpc>
              <a:spcBef>
                <a:spcPts val="400"/>
              </a:spcBef>
              <a:buClr>
                <a:srgbClr val="31B6FD"/>
              </a:buClr>
              <a:buFont typeface="Symbol" charset="0"/>
              <a:buChar char="∗"/>
            </a:pPr>
            <a:r>
              <a:rPr lang="en-US" sz="2000" b="1">
                <a:solidFill>
                  <a:srgbClr val="073E87"/>
                </a:solidFill>
                <a:latin typeface="Comic Sans MS" charset="0"/>
                <a:cs typeface="Comic Sans MS" charset="0"/>
                <a:sym typeface="Comic Sans MS" charset="0"/>
              </a:rPr>
              <a:t>Çalışırken aşırı güç uygulamaktan ve tekrarlanan hareketlerden kaçınılmalı.</a:t>
            </a:r>
          </a:p>
          <a:p>
            <a:pPr marL="230188" indent="-230188" defTabSz="766763">
              <a:lnSpc>
                <a:spcPct val="90000"/>
              </a:lnSpc>
              <a:spcBef>
                <a:spcPts val="400"/>
              </a:spcBef>
              <a:buClr>
                <a:srgbClr val="31B6FD"/>
              </a:buClr>
              <a:buFont typeface="Symbol" charset="0"/>
              <a:buChar char="∗"/>
            </a:pPr>
            <a:r>
              <a:rPr lang="en-US" sz="2000" b="1">
                <a:solidFill>
                  <a:srgbClr val="073E87"/>
                </a:solidFill>
                <a:latin typeface="Comic Sans MS" charset="0"/>
                <a:cs typeface="Comic Sans MS" charset="0"/>
                <a:sym typeface="Comic Sans MS" charset="0"/>
              </a:rPr>
              <a:t>Herkesin boyu, kilosu veya tecrübesi farklı olduğu için en uygun kişisel çalışma pozisyonu belirlenmeli; çalışırken eğilmek, bükülmek ve aşırı dönmekten kaçınılmalı.</a:t>
            </a:r>
          </a:p>
          <a:p>
            <a:pPr marL="230188" indent="-230188" defTabSz="766763">
              <a:lnSpc>
                <a:spcPct val="90000"/>
              </a:lnSpc>
              <a:spcBef>
                <a:spcPts val="400"/>
              </a:spcBef>
              <a:buClr>
                <a:srgbClr val="31B6FD"/>
              </a:buClr>
              <a:buFont typeface="Symbol" charset="0"/>
              <a:buChar char="∗"/>
            </a:pPr>
            <a:r>
              <a:rPr lang="en-US" sz="2000" b="1">
                <a:solidFill>
                  <a:srgbClr val="073E87"/>
                </a:solidFill>
                <a:latin typeface="Comic Sans MS" charset="0"/>
                <a:cs typeface="Comic Sans MS" charset="0"/>
                <a:sym typeface="Comic Sans MS" charset="0"/>
              </a:rPr>
              <a:t>Çalışma alışkanlıklarına göre alet yerleşim planı yapılmalı; hekim en çok kullandığı alet ve cihazları en kolay ulaşılan yerlerde tutmalı.</a:t>
            </a:r>
          </a:p>
          <a:p>
            <a:pPr marL="230188" indent="-230188" defTabSz="766763">
              <a:lnSpc>
                <a:spcPct val="90000"/>
              </a:lnSpc>
              <a:spcBef>
                <a:spcPts val="400"/>
              </a:spcBef>
              <a:buClr>
                <a:srgbClr val="31B6FD"/>
              </a:buClr>
              <a:buFont typeface="Symbol" charset="0"/>
              <a:buChar char="∗"/>
            </a:pPr>
            <a:r>
              <a:rPr lang="en-US" sz="2000" b="1">
                <a:solidFill>
                  <a:srgbClr val="073E87"/>
                </a:solidFill>
                <a:latin typeface="Comic Sans MS" charset="0"/>
                <a:cs typeface="Comic Sans MS" charset="0"/>
                <a:sym typeface="Comic Sans MS" charset="0"/>
              </a:rPr>
              <a:t>Çalışma ve görüş alanına temiz erişim sağlanmalı.</a:t>
            </a:r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8138"/>
            <a:ext cx="8229600" cy="1252537"/>
          </a:xfrm>
        </p:spPr>
        <p:txBody>
          <a:bodyPr lIns="0" tIns="0" rIns="0" bIns="0"/>
          <a:lstStyle/>
          <a:p>
            <a:pPr algn="ctr" defTabSz="676275"/>
            <a:r>
              <a:rPr lang="en-US" sz="3200" b="1">
                <a:solidFill>
                  <a:srgbClr val="FFFFFF"/>
                </a:solidFill>
                <a:latin typeface="Comic Sans MS" charset="0"/>
                <a:cs typeface="Comic Sans MS" charset="0"/>
                <a:sym typeface="Comic Sans MS" charset="0"/>
              </a:rPr>
              <a:t>ERGONOMİK HASARLARDAN KORUNMAK İÇİN NE YAPMALI ?</a:t>
            </a:r>
            <a:endParaRPr lang="en-US"/>
          </a:p>
        </p:txBody>
      </p:sp>
      <p:sp>
        <p:nvSpPr>
          <p:cNvPr id="70659" name="AutoShape 3"/>
          <p:cNvSpPr>
            <a:spLocks/>
          </p:cNvSpPr>
          <p:nvPr/>
        </p:nvSpPr>
        <p:spPr bwMode="auto">
          <a:xfrm>
            <a:off x="3990975" y="6316663"/>
            <a:ext cx="1160463" cy="23018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/>
            <a:fld id="{29325E8E-20A3-3D46-9440-60746832BF5D}" type="slidenum">
              <a:rPr lang="en-US" sz="1000">
                <a:solidFill>
                  <a:srgbClr val="073E87"/>
                </a:solidFill>
              </a:rPr>
              <a:pPr algn="ctr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2482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5875" cap="flat">
          <a:solidFill>
            <a:srgbClr val="1D82B7"/>
          </a:solidFill>
          <a:prstDash val="solid"/>
          <a:round/>
        </a:ln>
        <a:effectLst>
          <a:outerShdw blurRad="50800" dist="254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5875" cap="flat">
          <a:solidFill>
            <a:srgbClr val="1D82B7"/>
          </a:solidFill>
          <a:prstDash val="solid"/>
          <a:round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5875" cap="flat">
          <a:solidFill>
            <a:srgbClr val="1D82B7"/>
          </a:solidFill>
          <a:prstDash val="solid"/>
          <a:round/>
        </a:ln>
        <a:effectLst>
          <a:outerShdw blurRad="50800" dist="254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5875" cap="flat">
          <a:solidFill>
            <a:srgbClr val="1D82B7"/>
          </a:solidFill>
          <a:prstDash val="solid"/>
          <a:round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851</Words>
  <Application>Microsoft Macintosh PowerPoint</Application>
  <PresentationFormat>Ekran Gösterisi (4:3)</PresentationFormat>
  <Paragraphs>157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4" baseType="lpstr">
      <vt:lpstr>Avenir Roman</vt:lpstr>
      <vt:lpstr>Candara</vt:lpstr>
      <vt:lpstr>Comic Sans MS</vt:lpstr>
      <vt:lpstr>Comic Sans MS Bold</vt:lpstr>
      <vt:lpstr>Symbol</vt:lpstr>
      <vt:lpstr>Trebuchet MS</vt:lpstr>
      <vt:lpstr>Wingdings</vt:lpstr>
      <vt:lpstr>Default</vt:lpstr>
      <vt:lpstr>Dört Elli Diş Hekimliği</vt:lpstr>
      <vt:lpstr>Ders İçeriği</vt:lpstr>
      <vt:lpstr>ERGONOMİ</vt:lpstr>
      <vt:lpstr>Çağdaş Diş Hekimliği  Uygulamasının Temel Prensibi</vt:lpstr>
      <vt:lpstr>ERGONOMİ</vt:lpstr>
      <vt:lpstr>ERGONOMİ:</vt:lpstr>
      <vt:lpstr>NE YAPMALI ?</vt:lpstr>
      <vt:lpstr>ERGONOMİK ÇALIŞMAYI ENGELLEYEN FAKTÖRLER</vt:lpstr>
      <vt:lpstr>ERGONOMİK HASARLARDAN KORUNMAK İÇİN NE YAPMALI ?</vt:lpstr>
      <vt:lpstr>Malzeme Bilgisi</vt:lpstr>
      <vt:lpstr>ÇALIŞMA EKONOMİSİ</vt:lpstr>
      <vt:lpstr>KLİNİK İÇİNDEKİ  HAREKETLERİN SINIFLANDIRILMASI</vt:lpstr>
      <vt:lpstr>DÖRT ELLE  DİŞ HEKİMLİĞİ UYGULAMASI</vt:lpstr>
      <vt:lpstr>Branşlara ve Yapılan İşe Göre Yardımcı Personelin Görevleri</vt:lpstr>
      <vt:lpstr>Kaynaklar</vt:lpstr>
      <vt:lpstr>Web Kaynaklar</vt:lpstr>
    </vt:vector>
  </TitlesOfParts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Yardımcı Personel için Temel Meslek Bilgisi</dc:title>
  <cp:lastModifiedBy>Microsoft Office Kullanıcısı</cp:lastModifiedBy>
  <cp:revision>17</cp:revision>
  <dcterms:modified xsi:type="dcterms:W3CDTF">2017-12-02T18:24:04Z</dcterms:modified>
</cp:coreProperties>
</file>