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66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69850" algn="l" rtl="0">
              <a:spcBef>
                <a:spcPts val="0"/>
              </a:spcBef>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457200" marR="0" lvl="1" indent="69850" algn="l" rtl="0">
              <a:spcBef>
                <a:spcPts val="0"/>
              </a:spcBef>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914400" marR="0" lvl="2" indent="69850" algn="l" rtl="0">
              <a:spcBef>
                <a:spcPts val="0"/>
              </a:spcBef>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371600" marR="0" lvl="3" indent="69850" algn="l" rtl="0">
              <a:spcBef>
                <a:spcPts val="0"/>
              </a:spcBef>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1828800" marR="0" lvl="4" indent="69850" algn="l" rtl="0">
              <a:spcBef>
                <a:spcPts val="0"/>
              </a:spcBef>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286000" marR="0" lvl="5" indent="69850" algn="l" rtl="0">
              <a:spcBef>
                <a:spcPts val="0"/>
              </a:spcBef>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2743200" marR="0" lvl="6" indent="69850" algn="l" rtl="0">
              <a:spcBef>
                <a:spcPts val="0"/>
              </a:spcBef>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200400" marR="0" lvl="7" indent="69850" algn="l" rtl="0">
              <a:spcBef>
                <a:spcPts val="0"/>
              </a:spcBef>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3657600" marR="0" lvl="8" indent="69850" algn="l" rtl="0">
              <a:spcBef>
                <a:spcPts val="0"/>
              </a:spcBef>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4806787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40554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33736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27707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25671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46218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38166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2744599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76591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77403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29234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4116185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4043665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71156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13802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36880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3365813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94800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3019687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95615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44185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1" name="Shape 34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7814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6" name="Shape 34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35503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27087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1" name="Shape 35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95173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358" name="Shape 3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56349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939149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15831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8" name="Shape 37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8215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21178974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1" name="Shape 3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1528068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9" name="Shape 3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76019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11412244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1" name="Shape 41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24706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91068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6" name="Shape 41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154566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22" name="Shape 4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49330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27" name="Shape 4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916918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32" name="Shape 4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447952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37" name="Shape 4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978945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987916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2" name="Shape 45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57185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9" name="Shape 45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506333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4" name="Shape 46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803977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9" name="Shape 46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60822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731159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6" name="Shape 47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819111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2" name="Shape 48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756082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0" name="Shape 49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586990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98" name="Shape 4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17695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5" name="Shape 5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6360948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12" name="Shape 5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945794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17" name="Shape 5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11375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55025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extLst>
      <p:ext uri="{BB962C8B-B14F-4D97-AF65-F5344CB8AC3E}">
        <p14:creationId xmlns:p14="http://schemas.microsoft.com/office/powerpoint/2010/main" val="3568485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21735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45369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Başlık Slaydı">
    <p:spTree>
      <p:nvGrpSpPr>
        <p:cNvPr id="1" name="Shape 12"/>
        <p:cNvGrpSpPr/>
        <p:nvPr/>
      </p:nvGrpSpPr>
      <p:grpSpPr>
        <a:xfrm>
          <a:off x="0" y="0"/>
          <a:ext cx="0" cy="0"/>
          <a:chOff x="0" y="0"/>
          <a:chExt cx="0" cy="0"/>
        </a:xfrm>
      </p:grpSpPr>
      <p:pic>
        <p:nvPicPr>
          <p:cNvPr id="13" name="Shape 13" descr="horizon.png"/>
          <p:cNvPicPr preferRelativeResize="0"/>
          <p:nvPr/>
        </p:nvPicPr>
        <p:blipFill rotWithShape="1">
          <a:blip r:embed="rId2">
            <a:alphaModFix/>
          </a:blip>
          <a:srcRect t="33333"/>
          <a:stretch/>
        </p:blipFill>
        <p:spPr>
          <a:xfrm>
            <a:off x="0" y="0"/>
            <a:ext cx="12192000" cy="4572000"/>
          </a:xfrm>
          <a:prstGeom prst="rect">
            <a:avLst/>
          </a:prstGeom>
          <a:noFill/>
          <a:ln>
            <a:noFill/>
          </a:ln>
        </p:spPr>
      </p:pic>
      <p:sp>
        <p:nvSpPr>
          <p:cNvPr id="14" name="Shape 14"/>
          <p:cNvSpPr txBox="1">
            <a:spLocks noGrp="1"/>
          </p:cNvSpPr>
          <p:nvPr>
            <p:ph type="dt" idx="10"/>
          </p:nvPr>
        </p:nvSpPr>
        <p:spPr>
          <a:xfrm>
            <a:off x="7620000" y="6356351"/>
            <a:ext cx="2032000"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Narrow"/>
              <a:buNone/>
              <a:defRPr sz="10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15" name="Shape 15"/>
          <p:cNvSpPr txBox="1">
            <a:spLocks noGrp="1"/>
          </p:cNvSpPr>
          <p:nvPr>
            <p:ph type="ftr" idx="11"/>
          </p:nvPr>
        </p:nvSpPr>
        <p:spPr>
          <a:xfrm>
            <a:off x="812800" y="6356351"/>
            <a:ext cx="38608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Narrow"/>
              <a:buNone/>
              <a:defRPr sz="10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16" name="Shape 16"/>
          <p:cNvSpPr txBox="1">
            <a:spLocks noGrp="1"/>
          </p:cNvSpPr>
          <p:nvPr>
            <p:ph type="sldNum" idx="12"/>
          </p:nvPr>
        </p:nvSpPr>
        <p:spPr>
          <a:xfrm>
            <a:off x="10058400" y="6356351"/>
            <a:ext cx="1320800" cy="365125"/>
          </a:xfrm>
          <a:prstGeom prst="rect">
            <a:avLst/>
          </a:prstGeom>
          <a:noFill/>
          <a:ln>
            <a:noFill/>
          </a:ln>
        </p:spPr>
        <p:txBody>
          <a:bodyPr wrap="square" lIns="91425" tIns="45700" rIns="91425" bIns="45700" anchor="ctr" anchorCtr="0">
            <a:noAutofit/>
          </a:bodyPr>
          <a:lstStyle/>
          <a:p>
            <a:pPr marL="0" marR="0" lvl="0" indent="-69850" algn="r" rtl="0">
              <a:lnSpc>
                <a:spcPct val="100000"/>
              </a:lnSpc>
              <a:spcBef>
                <a:spcPts val="0"/>
              </a:spcBef>
              <a:spcAft>
                <a:spcPts val="0"/>
              </a:spcAft>
              <a:buClr>
                <a:schemeClr val="lt1"/>
              </a:buClr>
              <a:buSzPts val="1100"/>
              <a:buFont typeface="Arial Narrow"/>
              <a:buNone/>
            </a:pPr>
            <a:fld id="{00000000-1234-1234-1234-123412341234}" type="slidenum">
              <a:rPr lang="tr-TR" sz="1100" b="0" i="0" u="none" strike="noStrike" cap="none">
                <a:solidFill>
                  <a:schemeClr val="lt1"/>
                </a:solidFill>
                <a:latin typeface="Arial Narrow"/>
                <a:ea typeface="Arial Narrow"/>
                <a:cs typeface="Arial Narrow"/>
                <a:sym typeface="Arial Narrow"/>
              </a:rPr>
              <a:t>‹#›</a:t>
            </a:fld>
            <a:endParaRPr lang="tr-TR" sz="1100" b="0" i="0" u="none" strike="noStrike" cap="none">
              <a:solidFill>
                <a:schemeClr val="lt1"/>
              </a:solidFill>
              <a:latin typeface="Arial Narrow"/>
              <a:ea typeface="Arial Narrow"/>
              <a:cs typeface="Arial Narrow"/>
              <a:sym typeface="Arial Narrow"/>
            </a:endParaRPr>
          </a:p>
        </p:txBody>
      </p:sp>
      <p:sp>
        <p:nvSpPr>
          <p:cNvPr id="17" name="Shape 17"/>
          <p:cNvSpPr txBox="1">
            <a:spLocks noGrp="1"/>
          </p:cNvSpPr>
          <p:nvPr>
            <p:ph type="subTitle" idx="1"/>
          </p:nvPr>
        </p:nvSpPr>
        <p:spPr>
          <a:xfrm>
            <a:off x="1625600" y="3886200"/>
            <a:ext cx="8534400" cy="1752600"/>
          </a:xfrm>
          <a:prstGeom prst="rect">
            <a:avLst/>
          </a:prstGeom>
          <a:noFill/>
          <a:ln>
            <a:noFill/>
          </a:ln>
        </p:spPr>
        <p:txBody>
          <a:bodyPr wrap="square" lIns="91425" tIns="91425" rIns="91425" bIns="91425" anchor="t" anchorCtr="0"/>
          <a:lstStyle>
            <a:lvl1pPr marL="0" marR="0" lvl="0" indent="0" algn="ctr" rtl="0">
              <a:lnSpc>
                <a:spcPct val="100000"/>
              </a:lnSpc>
              <a:spcBef>
                <a:spcPts val="340"/>
              </a:spcBef>
              <a:spcAft>
                <a:spcPts val="600"/>
              </a:spcAft>
              <a:buClr>
                <a:schemeClr val="lt2"/>
              </a:buClr>
              <a:buSzPts val="1700"/>
              <a:buFont typeface="Arial"/>
              <a:buNone/>
              <a:defRPr sz="1700" b="0" i="0" u="none" strike="noStrike" cap="none">
                <a:solidFill>
                  <a:schemeClr val="lt2"/>
                </a:solidFill>
                <a:latin typeface="Arial Narrow"/>
                <a:ea typeface="Arial Narrow"/>
                <a:cs typeface="Arial Narrow"/>
                <a:sym typeface="Arial Narrow"/>
              </a:defRPr>
            </a:lvl1pPr>
            <a:lvl2pPr marL="457200" marR="0" lvl="1" indent="0" algn="ctr" rtl="0">
              <a:lnSpc>
                <a:spcPct val="100000"/>
              </a:lnSpc>
              <a:spcBef>
                <a:spcPts val="340"/>
              </a:spcBef>
              <a:spcAft>
                <a:spcPts val="600"/>
              </a:spcAft>
              <a:buClr>
                <a:schemeClr val="lt2"/>
              </a:buClr>
              <a:buSzPts val="1700"/>
              <a:buFont typeface="Arial"/>
              <a:buNone/>
              <a:defRPr sz="1700" b="0" i="0" u="none" strike="noStrike" cap="none">
                <a:solidFill>
                  <a:schemeClr val="lt1"/>
                </a:solidFill>
                <a:latin typeface="Arial Narrow"/>
                <a:ea typeface="Arial Narrow"/>
                <a:cs typeface="Arial Narrow"/>
                <a:sym typeface="Arial Narrow"/>
              </a:defRPr>
            </a:lvl2pPr>
            <a:lvl3pPr marL="914400" marR="0" lvl="2" indent="0" algn="ctr" rtl="0">
              <a:lnSpc>
                <a:spcPct val="100000"/>
              </a:lnSpc>
              <a:spcBef>
                <a:spcPts val="340"/>
              </a:spcBef>
              <a:spcAft>
                <a:spcPts val="600"/>
              </a:spcAft>
              <a:buClr>
                <a:schemeClr val="lt2"/>
              </a:buClr>
              <a:buSzPts val="1700"/>
              <a:buFont typeface="Arial"/>
              <a:buNone/>
              <a:defRPr sz="1700" b="0" i="0" u="none" strike="noStrike" cap="none">
                <a:solidFill>
                  <a:schemeClr val="lt1"/>
                </a:solidFill>
                <a:latin typeface="Arial Narrow"/>
                <a:ea typeface="Arial Narrow"/>
                <a:cs typeface="Arial Narrow"/>
                <a:sym typeface="Arial Narrow"/>
              </a:defRPr>
            </a:lvl3pPr>
            <a:lvl4pPr marL="1371600" marR="0" lvl="3" indent="0" algn="ctr" rtl="0">
              <a:lnSpc>
                <a:spcPct val="100000"/>
              </a:lnSpc>
              <a:spcBef>
                <a:spcPts val="340"/>
              </a:spcBef>
              <a:spcAft>
                <a:spcPts val="600"/>
              </a:spcAft>
              <a:buClr>
                <a:schemeClr val="lt2"/>
              </a:buClr>
              <a:buSzPts val="1700"/>
              <a:buFont typeface="Arial"/>
              <a:buNone/>
              <a:defRPr sz="1700" b="0" i="0" u="none" strike="noStrike" cap="none">
                <a:solidFill>
                  <a:schemeClr val="lt1"/>
                </a:solidFill>
                <a:latin typeface="Arial Narrow"/>
                <a:ea typeface="Arial Narrow"/>
                <a:cs typeface="Arial Narrow"/>
                <a:sym typeface="Arial Narrow"/>
              </a:defRPr>
            </a:lvl4pPr>
            <a:lvl5pPr marL="1828800" marR="0" lvl="4" indent="0" algn="ctr" rtl="0">
              <a:lnSpc>
                <a:spcPct val="100000"/>
              </a:lnSpc>
              <a:spcBef>
                <a:spcPts val="340"/>
              </a:spcBef>
              <a:spcAft>
                <a:spcPts val="600"/>
              </a:spcAft>
              <a:buClr>
                <a:schemeClr val="lt2"/>
              </a:buClr>
              <a:buSzPts val="1700"/>
              <a:buFont typeface="Arial"/>
              <a:buNone/>
              <a:defRPr sz="1700" b="0" i="0" u="none" strike="noStrike" cap="none">
                <a:solidFill>
                  <a:schemeClr val="lt1"/>
                </a:solidFill>
                <a:latin typeface="Arial Narrow"/>
                <a:ea typeface="Arial Narrow"/>
                <a:cs typeface="Arial Narrow"/>
                <a:sym typeface="Arial Narrow"/>
              </a:defRPr>
            </a:lvl5pPr>
            <a:lvl6pPr marL="2286000" marR="0" lvl="5" indent="0" algn="ctr" rtl="0">
              <a:lnSpc>
                <a:spcPct val="100000"/>
              </a:lnSpc>
              <a:spcBef>
                <a:spcPts val="340"/>
              </a:spcBef>
              <a:spcAft>
                <a:spcPts val="600"/>
              </a:spcAft>
              <a:buClr>
                <a:schemeClr val="lt2"/>
              </a:buClr>
              <a:buSzPts val="1700"/>
              <a:buFont typeface="Arial"/>
              <a:buNone/>
              <a:defRPr sz="1700" b="0" i="0" u="none" strike="noStrike" cap="none">
                <a:solidFill>
                  <a:schemeClr val="lt1"/>
                </a:solidFill>
                <a:latin typeface="Arial Narrow"/>
                <a:ea typeface="Arial Narrow"/>
                <a:cs typeface="Arial Narrow"/>
                <a:sym typeface="Arial Narrow"/>
              </a:defRPr>
            </a:lvl6pPr>
            <a:lvl7pPr marL="2743200" marR="0" lvl="6" indent="0" algn="ctr" rtl="0">
              <a:lnSpc>
                <a:spcPct val="100000"/>
              </a:lnSpc>
              <a:spcBef>
                <a:spcPts val="340"/>
              </a:spcBef>
              <a:spcAft>
                <a:spcPts val="600"/>
              </a:spcAft>
              <a:buClr>
                <a:schemeClr val="lt2"/>
              </a:buClr>
              <a:buSzPts val="1700"/>
              <a:buFont typeface="Arial"/>
              <a:buNone/>
              <a:defRPr sz="1700" b="0" i="0" u="none" strike="noStrike" cap="none">
                <a:solidFill>
                  <a:schemeClr val="lt1"/>
                </a:solidFill>
                <a:latin typeface="Arial Narrow"/>
                <a:ea typeface="Arial Narrow"/>
                <a:cs typeface="Arial Narrow"/>
                <a:sym typeface="Arial Narrow"/>
              </a:defRPr>
            </a:lvl7pPr>
            <a:lvl8pPr marL="3200400" marR="0" lvl="7" indent="0" algn="ctr" rtl="0">
              <a:lnSpc>
                <a:spcPct val="100000"/>
              </a:lnSpc>
              <a:spcBef>
                <a:spcPts val="340"/>
              </a:spcBef>
              <a:spcAft>
                <a:spcPts val="600"/>
              </a:spcAft>
              <a:buClr>
                <a:schemeClr val="lt2"/>
              </a:buClr>
              <a:buSzPts val="1700"/>
              <a:buFont typeface="Arial"/>
              <a:buNone/>
              <a:defRPr sz="1700" b="0" i="0" u="none" strike="noStrike" cap="none">
                <a:solidFill>
                  <a:schemeClr val="lt1"/>
                </a:solidFill>
                <a:latin typeface="Arial Narrow"/>
                <a:ea typeface="Arial Narrow"/>
                <a:cs typeface="Arial Narrow"/>
                <a:sym typeface="Arial Narrow"/>
              </a:defRPr>
            </a:lvl8pPr>
            <a:lvl9pPr marL="3657600" marR="0" lvl="8" indent="0" algn="ctr" rtl="0">
              <a:lnSpc>
                <a:spcPct val="100000"/>
              </a:lnSpc>
              <a:spcBef>
                <a:spcPts val="340"/>
              </a:spcBef>
              <a:spcAft>
                <a:spcPts val="600"/>
              </a:spcAft>
              <a:buClr>
                <a:schemeClr val="lt2"/>
              </a:buClr>
              <a:buSzPts val="1700"/>
              <a:buFont typeface="Arial"/>
              <a:buNone/>
              <a:defRPr sz="1700" b="0" i="0" u="none" strike="noStrike" cap="none">
                <a:solidFill>
                  <a:schemeClr val="lt1"/>
                </a:solidFill>
                <a:latin typeface="Arial Narrow"/>
                <a:ea typeface="Arial Narrow"/>
                <a:cs typeface="Arial Narrow"/>
                <a:sym typeface="Arial Narrow"/>
              </a:defRPr>
            </a:lvl9pPr>
          </a:lstStyle>
          <a:p>
            <a:endParaRPr/>
          </a:p>
        </p:txBody>
      </p:sp>
      <p:sp>
        <p:nvSpPr>
          <p:cNvPr id="18" name="Shape 18"/>
          <p:cNvSpPr txBox="1">
            <a:spLocks noGrp="1"/>
          </p:cNvSpPr>
          <p:nvPr>
            <p:ph type="ctrTitle"/>
          </p:nvPr>
        </p:nvSpPr>
        <p:spPr>
          <a:xfrm>
            <a:off x="914400" y="2007889"/>
            <a:ext cx="10363200" cy="1470025"/>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lt1"/>
              </a:buClr>
              <a:buSzPts val="3200"/>
              <a:buFont typeface="Arial Narrow"/>
              <a:buNone/>
              <a:defRPr sz="3200" b="0" i="0" u="none" strike="noStrike" cap="none">
                <a:solidFill>
                  <a:schemeClr val="lt1"/>
                </a:solidFill>
                <a:latin typeface="Arial Narrow"/>
                <a:ea typeface="Arial Narrow"/>
                <a:cs typeface="Arial Narrow"/>
                <a:sym typeface="Arial Narrow"/>
              </a:defRPr>
            </a:lvl1pPr>
            <a:lvl2pPr marL="0" marR="0" lvl="1" indent="0" algn="l" rtl="0">
              <a:spcBef>
                <a:spcPts val="0"/>
              </a:spcBef>
              <a:buClr>
                <a:schemeClr val="lt2"/>
              </a:buClr>
              <a:buSzPts val="1400"/>
              <a:buFont typeface="Arial"/>
              <a:buNone/>
              <a:defRPr sz="1800" b="0" i="0" u="none" strike="noStrike" cap="none">
                <a:solidFill>
                  <a:schemeClr val="lt2"/>
                </a:solidFill>
              </a:defRPr>
            </a:lvl2pPr>
            <a:lvl3pPr marL="0" marR="0" lvl="2" indent="0" algn="l" rtl="0">
              <a:spcBef>
                <a:spcPts val="0"/>
              </a:spcBef>
              <a:buClr>
                <a:schemeClr val="lt2"/>
              </a:buClr>
              <a:buSzPts val="1400"/>
              <a:buFont typeface="Arial"/>
              <a:buNone/>
              <a:defRPr sz="1800" b="0" i="0" u="none" strike="noStrike" cap="none">
                <a:solidFill>
                  <a:schemeClr val="lt2"/>
                </a:solidFill>
              </a:defRPr>
            </a:lvl3pPr>
            <a:lvl4pPr marL="0" marR="0" lvl="3" indent="0" algn="l" rtl="0">
              <a:spcBef>
                <a:spcPts val="0"/>
              </a:spcBef>
              <a:buClr>
                <a:schemeClr val="lt2"/>
              </a:buClr>
              <a:buSzPts val="1400"/>
              <a:buFont typeface="Arial"/>
              <a:buNone/>
              <a:defRPr sz="1800" b="0" i="0" u="none" strike="noStrike" cap="none">
                <a:solidFill>
                  <a:schemeClr val="lt2"/>
                </a:solidFill>
              </a:defRPr>
            </a:lvl4pPr>
            <a:lvl5pPr marL="0" marR="0" lvl="4" indent="0" algn="l" rtl="0">
              <a:spcBef>
                <a:spcPts val="0"/>
              </a:spcBef>
              <a:buClr>
                <a:schemeClr val="lt2"/>
              </a:buClr>
              <a:buSzPts val="1400"/>
              <a:buFont typeface="Arial"/>
              <a:buNone/>
              <a:defRPr sz="1800" b="0" i="0" u="none" strike="noStrike" cap="none">
                <a:solidFill>
                  <a:schemeClr val="lt2"/>
                </a:solidFill>
              </a:defRPr>
            </a:lvl5pPr>
            <a:lvl6pPr marL="0" marR="0" lvl="5" indent="0" algn="l" rtl="0">
              <a:spcBef>
                <a:spcPts val="0"/>
              </a:spcBef>
              <a:buClr>
                <a:schemeClr val="lt2"/>
              </a:buClr>
              <a:buSzPts val="1400"/>
              <a:buFont typeface="Arial"/>
              <a:buNone/>
              <a:defRPr sz="1800" b="0" i="0" u="none" strike="noStrike" cap="none">
                <a:solidFill>
                  <a:schemeClr val="lt2"/>
                </a:solidFill>
              </a:defRPr>
            </a:lvl6pPr>
            <a:lvl7pPr marL="0" marR="0" lvl="6" indent="0" algn="l" rtl="0">
              <a:spcBef>
                <a:spcPts val="0"/>
              </a:spcBef>
              <a:buClr>
                <a:schemeClr val="lt2"/>
              </a:buClr>
              <a:buSzPts val="1400"/>
              <a:buFont typeface="Arial"/>
              <a:buNone/>
              <a:defRPr sz="1800" b="0" i="0" u="none" strike="noStrike" cap="none">
                <a:solidFill>
                  <a:schemeClr val="lt2"/>
                </a:solidFill>
              </a:defRPr>
            </a:lvl7pPr>
            <a:lvl8pPr marL="0" marR="0" lvl="7" indent="0" algn="l" rtl="0">
              <a:spcBef>
                <a:spcPts val="0"/>
              </a:spcBef>
              <a:buClr>
                <a:schemeClr val="lt2"/>
              </a:buClr>
              <a:buSzPts val="1400"/>
              <a:buFont typeface="Arial"/>
              <a:buNone/>
              <a:defRPr sz="1800" b="0" i="0" u="none" strike="noStrike" cap="none">
                <a:solidFill>
                  <a:schemeClr val="lt2"/>
                </a:solidFill>
              </a:defRPr>
            </a:lvl8pPr>
            <a:lvl9pPr marL="0" marR="0" lvl="8" indent="0" algn="l" rtl="0">
              <a:spcBef>
                <a:spcPts val="0"/>
              </a:spcBef>
              <a:buClr>
                <a:schemeClr val="lt2"/>
              </a:buClr>
              <a:buSzPts val="1400"/>
              <a:buFont typeface="Arial"/>
              <a:buNone/>
              <a:defRPr sz="1800" b="0" i="0" u="none" strike="noStrike" cap="none">
                <a:solidFill>
                  <a:schemeClr val="lt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Başlık, Dikey Meti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812800" y="274638"/>
            <a:ext cx="10566400" cy="11430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SzPts val="3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Clr>
                <a:schemeClr val="lt2"/>
              </a:buClr>
              <a:buSzPts val="1400"/>
              <a:buFont typeface="Arial"/>
              <a:buNone/>
              <a:defRPr sz="1800" b="0" i="0" u="none" strike="noStrike" cap="none">
                <a:solidFill>
                  <a:schemeClr val="lt2"/>
                </a:solidFill>
              </a:defRPr>
            </a:lvl2pPr>
            <a:lvl3pPr marL="0" marR="0" lvl="2" indent="0" algn="l" rtl="0">
              <a:spcBef>
                <a:spcPts val="0"/>
              </a:spcBef>
              <a:buClr>
                <a:schemeClr val="lt2"/>
              </a:buClr>
              <a:buSzPts val="1400"/>
              <a:buFont typeface="Arial"/>
              <a:buNone/>
              <a:defRPr sz="1800" b="0" i="0" u="none" strike="noStrike" cap="none">
                <a:solidFill>
                  <a:schemeClr val="lt2"/>
                </a:solidFill>
              </a:defRPr>
            </a:lvl3pPr>
            <a:lvl4pPr marL="0" marR="0" lvl="3" indent="0" algn="l" rtl="0">
              <a:spcBef>
                <a:spcPts val="0"/>
              </a:spcBef>
              <a:buClr>
                <a:schemeClr val="lt2"/>
              </a:buClr>
              <a:buSzPts val="1400"/>
              <a:buFont typeface="Arial"/>
              <a:buNone/>
              <a:defRPr sz="1800" b="0" i="0" u="none" strike="noStrike" cap="none">
                <a:solidFill>
                  <a:schemeClr val="lt2"/>
                </a:solidFill>
              </a:defRPr>
            </a:lvl4pPr>
            <a:lvl5pPr marL="0" marR="0" lvl="4" indent="0" algn="l" rtl="0">
              <a:spcBef>
                <a:spcPts val="0"/>
              </a:spcBef>
              <a:buClr>
                <a:schemeClr val="lt2"/>
              </a:buClr>
              <a:buSzPts val="1400"/>
              <a:buFont typeface="Arial"/>
              <a:buNone/>
              <a:defRPr sz="1800" b="0" i="0" u="none" strike="noStrike" cap="none">
                <a:solidFill>
                  <a:schemeClr val="lt2"/>
                </a:solidFill>
              </a:defRPr>
            </a:lvl5pPr>
            <a:lvl6pPr marL="0" marR="0" lvl="5" indent="0" algn="l" rtl="0">
              <a:spcBef>
                <a:spcPts val="0"/>
              </a:spcBef>
              <a:buClr>
                <a:schemeClr val="lt2"/>
              </a:buClr>
              <a:buSzPts val="1400"/>
              <a:buFont typeface="Arial"/>
              <a:buNone/>
              <a:defRPr sz="1800" b="0" i="0" u="none" strike="noStrike" cap="none">
                <a:solidFill>
                  <a:schemeClr val="lt2"/>
                </a:solidFill>
              </a:defRPr>
            </a:lvl6pPr>
            <a:lvl7pPr marL="0" marR="0" lvl="6" indent="0" algn="l" rtl="0">
              <a:spcBef>
                <a:spcPts val="0"/>
              </a:spcBef>
              <a:buClr>
                <a:schemeClr val="lt2"/>
              </a:buClr>
              <a:buSzPts val="1400"/>
              <a:buFont typeface="Arial"/>
              <a:buNone/>
              <a:defRPr sz="1800" b="0" i="0" u="none" strike="noStrike" cap="none">
                <a:solidFill>
                  <a:schemeClr val="lt2"/>
                </a:solidFill>
              </a:defRPr>
            </a:lvl7pPr>
            <a:lvl8pPr marL="0" marR="0" lvl="7" indent="0" algn="l" rtl="0">
              <a:spcBef>
                <a:spcPts val="0"/>
              </a:spcBef>
              <a:buClr>
                <a:schemeClr val="lt2"/>
              </a:buClr>
              <a:buSzPts val="1400"/>
              <a:buFont typeface="Arial"/>
              <a:buNone/>
              <a:defRPr sz="1800" b="0" i="0" u="none" strike="noStrike" cap="none">
                <a:solidFill>
                  <a:schemeClr val="lt2"/>
                </a:solidFill>
              </a:defRPr>
            </a:lvl8pPr>
            <a:lvl9pPr marL="0" marR="0" lvl="8" indent="0" algn="l" rtl="0">
              <a:spcBef>
                <a:spcPts val="0"/>
              </a:spcBef>
              <a:buClr>
                <a:schemeClr val="lt2"/>
              </a:buClr>
              <a:buSzPts val="1400"/>
              <a:buFont typeface="Arial"/>
              <a:buNone/>
              <a:defRPr sz="1800" b="0" i="0" u="none" strike="noStrike" cap="none">
                <a:solidFill>
                  <a:schemeClr val="lt2"/>
                </a:solidFill>
              </a:defRPr>
            </a:lvl9pPr>
          </a:lstStyle>
          <a:p>
            <a:endParaRPr/>
          </a:p>
        </p:txBody>
      </p:sp>
      <p:sp>
        <p:nvSpPr>
          <p:cNvPr id="73" name="Shape 73"/>
          <p:cNvSpPr txBox="1">
            <a:spLocks noGrp="1"/>
          </p:cNvSpPr>
          <p:nvPr>
            <p:ph type="body" idx="1"/>
          </p:nvPr>
        </p:nvSpPr>
        <p:spPr>
          <a:xfrm rot="5400000">
            <a:off x="3833018" y="-1420018"/>
            <a:ext cx="4525963" cy="10566400"/>
          </a:xfrm>
          <a:prstGeom prst="rect">
            <a:avLst/>
          </a:prstGeom>
          <a:noFill/>
          <a:ln>
            <a:noFill/>
          </a:ln>
        </p:spPr>
        <p:txBody>
          <a:bodyPr wrap="square" lIns="91425" tIns="91425" rIns="91425" bIns="91425" anchor="t" anchorCtr="0"/>
          <a:lstStyle>
            <a:lvl1pPr marL="342900" marR="0" lvl="0" indent="-1270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6985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74" name="Shape 74"/>
          <p:cNvSpPr txBox="1">
            <a:spLocks noGrp="1"/>
          </p:cNvSpPr>
          <p:nvPr>
            <p:ph type="dt" idx="10"/>
          </p:nvPr>
        </p:nvSpPr>
        <p:spPr>
          <a:xfrm>
            <a:off x="7620000" y="6356351"/>
            <a:ext cx="2032000"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Narrow"/>
              <a:buNone/>
              <a:defRPr sz="10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75" name="Shape 75"/>
          <p:cNvSpPr txBox="1">
            <a:spLocks noGrp="1"/>
          </p:cNvSpPr>
          <p:nvPr>
            <p:ph type="ftr" idx="11"/>
          </p:nvPr>
        </p:nvSpPr>
        <p:spPr>
          <a:xfrm>
            <a:off x="812800" y="6356351"/>
            <a:ext cx="38608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Narrow"/>
              <a:buNone/>
              <a:defRPr sz="10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76" name="Shape 76"/>
          <p:cNvSpPr txBox="1">
            <a:spLocks noGrp="1"/>
          </p:cNvSpPr>
          <p:nvPr>
            <p:ph type="sldNum" idx="12"/>
          </p:nvPr>
        </p:nvSpPr>
        <p:spPr>
          <a:xfrm>
            <a:off x="10058400" y="6356351"/>
            <a:ext cx="1320800" cy="365125"/>
          </a:xfrm>
          <a:prstGeom prst="rect">
            <a:avLst/>
          </a:prstGeom>
          <a:noFill/>
          <a:ln>
            <a:noFill/>
          </a:ln>
        </p:spPr>
        <p:txBody>
          <a:bodyPr wrap="square" lIns="91425" tIns="45700" rIns="91425" bIns="45700" anchor="ctr" anchorCtr="0">
            <a:noAutofit/>
          </a:bodyPr>
          <a:lstStyle/>
          <a:p>
            <a:pPr marL="0" marR="0" lvl="0" indent="-69850" algn="r" rtl="0">
              <a:lnSpc>
                <a:spcPct val="100000"/>
              </a:lnSpc>
              <a:spcBef>
                <a:spcPts val="0"/>
              </a:spcBef>
              <a:spcAft>
                <a:spcPts val="0"/>
              </a:spcAft>
              <a:buClr>
                <a:schemeClr val="lt1"/>
              </a:buClr>
              <a:buSzPts val="1100"/>
              <a:buFont typeface="Arial Narrow"/>
              <a:buNone/>
            </a:pPr>
            <a:fld id="{00000000-1234-1234-1234-123412341234}" type="slidenum">
              <a:rPr lang="tr-TR" sz="1100" b="0" i="0" u="none" strike="noStrike" cap="none">
                <a:solidFill>
                  <a:schemeClr val="lt1"/>
                </a:solidFill>
                <a:latin typeface="Arial Narrow"/>
                <a:ea typeface="Arial Narrow"/>
                <a:cs typeface="Arial Narrow"/>
                <a:sym typeface="Arial Narrow"/>
              </a:rPr>
              <a:t>‹#›</a:t>
            </a:fld>
            <a:endParaRPr lang="tr-TR" sz="1100" b="0" i="0" u="none" strike="noStrike" cap="none">
              <a:solidFill>
                <a:schemeClr val="lt1"/>
              </a:solidFill>
              <a:latin typeface="Arial Narrow"/>
              <a:ea typeface="Arial Narrow"/>
              <a:cs typeface="Arial Narrow"/>
              <a:sym typeface="Arial Narrow"/>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Dikey Başlık ve Metin">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7" y="1828802"/>
            <a:ext cx="5851525" cy="2743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SzPts val="3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Clr>
                <a:schemeClr val="lt2"/>
              </a:buClr>
              <a:buSzPts val="1400"/>
              <a:buFont typeface="Arial"/>
              <a:buNone/>
              <a:defRPr sz="1800" b="0" i="0" u="none" strike="noStrike" cap="none">
                <a:solidFill>
                  <a:schemeClr val="lt2"/>
                </a:solidFill>
              </a:defRPr>
            </a:lvl2pPr>
            <a:lvl3pPr marL="0" marR="0" lvl="2" indent="0" algn="l" rtl="0">
              <a:spcBef>
                <a:spcPts val="0"/>
              </a:spcBef>
              <a:buClr>
                <a:schemeClr val="lt2"/>
              </a:buClr>
              <a:buSzPts val="1400"/>
              <a:buFont typeface="Arial"/>
              <a:buNone/>
              <a:defRPr sz="1800" b="0" i="0" u="none" strike="noStrike" cap="none">
                <a:solidFill>
                  <a:schemeClr val="lt2"/>
                </a:solidFill>
              </a:defRPr>
            </a:lvl3pPr>
            <a:lvl4pPr marL="0" marR="0" lvl="3" indent="0" algn="l" rtl="0">
              <a:spcBef>
                <a:spcPts val="0"/>
              </a:spcBef>
              <a:buClr>
                <a:schemeClr val="lt2"/>
              </a:buClr>
              <a:buSzPts val="1400"/>
              <a:buFont typeface="Arial"/>
              <a:buNone/>
              <a:defRPr sz="1800" b="0" i="0" u="none" strike="noStrike" cap="none">
                <a:solidFill>
                  <a:schemeClr val="lt2"/>
                </a:solidFill>
              </a:defRPr>
            </a:lvl4pPr>
            <a:lvl5pPr marL="0" marR="0" lvl="4" indent="0" algn="l" rtl="0">
              <a:spcBef>
                <a:spcPts val="0"/>
              </a:spcBef>
              <a:buClr>
                <a:schemeClr val="lt2"/>
              </a:buClr>
              <a:buSzPts val="1400"/>
              <a:buFont typeface="Arial"/>
              <a:buNone/>
              <a:defRPr sz="1800" b="0" i="0" u="none" strike="noStrike" cap="none">
                <a:solidFill>
                  <a:schemeClr val="lt2"/>
                </a:solidFill>
              </a:defRPr>
            </a:lvl5pPr>
            <a:lvl6pPr marL="0" marR="0" lvl="5" indent="0" algn="l" rtl="0">
              <a:spcBef>
                <a:spcPts val="0"/>
              </a:spcBef>
              <a:buClr>
                <a:schemeClr val="lt2"/>
              </a:buClr>
              <a:buSzPts val="1400"/>
              <a:buFont typeface="Arial"/>
              <a:buNone/>
              <a:defRPr sz="1800" b="0" i="0" u="none" strike="noStrike" cap="none">
                <a:solidFill>
                  <a:schemeClr val="lt2"/>
                </a:solidFill>
              </a:defRPr>
            </a:lvl6pPr>
            <a:lvl7pPr marL="0" marR="0" lvl="6" indent="0" algn="l" rtl="0">
              <a:spcBef>
                <a:spcPts val="0"/>
              </a:spcBef>
              <a:buClr>
                <a:schemeClr val="lt2"/>
              </a:buClr>
              <a:buSzPts val="1400"/>
              <a:buFont typeface="Arial"/>
              <a:buNone/>
              <a:defRPr sz="1800" b="0" i="0" u="none" strike="noStrike" cap="none">
                <a:solidFill>
                  <a:schemeClr val="lt2"/>
                </a:solidFill>
              </a:defRPr>
            </a:lvl7pPr>
            <a:lvl8pPr marL="0" marR="0" lvl="7" indent="0" algn="l" rtl="0">
              <a:spcBef>
                <a:spcPts val="0"/>
              </a:spcBef>
              <a:buClr>
                <a:schemeClr val="lt2"/>
              </a:buClr>
              <a:buSzPts val="1400"/>
              <a:buFont typeface="Arial"/>
              <a:buNone/>
              <a:defRPr sz="1800" b="0" i="0" u="none" strike="noStrike" cap="none">
                <a:solidFill>
                  <a:schemeClr val="lt2"/>
                </a:solidFill>
              </a:defRPr>
            </a:lvl8pPr>
            <a:lvl9pPr marL="0" marR="0" lvl="8" indent="0" algn="l" rtl="0">
              <a:spcBef>
                <a:spcPts val="0"/>
              </a:spcBef>
              <a:buClr>
                <a:schemeClr val="lt2"/>
              </a:buClr>
              <a:buSzPts val="1400"/>
              <a:buFont typeface="Arial"/>
              <a:buNone/>
              <a:defRPr sz="1800" b="0" i="0" u="none" strike="noStrike" cap="none">
                <a:solidFill>
                  <a:schemeClr val="lt2"/>
                </a:solidFill>
              </a:defRPr>
            </a:lvl9pPr>
          </a:lstStyle>
          <a:p>
            <a:endParaRPr/>
          </a:p>
        </p:txBody>
      </p:sp>
      <p:sp>
        <p:nvSpPr>
          <p:cNvPr id="79" name="Shape 79"/>
          <p:cNvSpPr txBox="1">
            <a:spLocks noGrp="1"/>
          </p:cNvSpPr>
          <p:nvPr>
            <p:ph type="body" idx="1"/>
          </p:nvPr>
        </p:nvSpPr>
        <p:spPr>
          <a:xfrm rot="5400000">
            <a:off x="1697037" y="-812799"/>
            <a:ext cx="5851525" cy="8026400"/>
          </a:xfrm>
          <a:prstGeom prst="rect">
            <a:avLst/>
          </a:prstGeom>
          <a:noFill/>
          <a:ln>
            <a:noFill/>
          </a:ln>
        </p:spPr>
        <p:txBody>
          <a:bodyPr wrap="square" lIns="91425" tIns="91425" rIns="91425" bIns="91425" anchor="t" anchorCtr="0"/>
          <a:lstStyle>
            <a:lvl1pPr marL="342900" marR="0" lvl="0" indent="-1270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6985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80" name="Shape 80"/>
          <p:cNvSpPr txBox="1">
            <a:spLocks noGrp="1"/>
          </p:cNvSpPr>
          <p:nvPr>
            <p:ph type="dt" idx="10"/>
          </p:nvPr>
        </p:nvSpPr>
        <p:spPr>
          <a:xfrm>
            <a:off x="7620000" y="6356351"/>
            <a:ext cx="2032000"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Narrow"/>
              <a:buNone/>
              <a:defRPr sz="10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81" name="Shape 81"/>
          <p:cNvSpPr txBox="1">
            <a:spLocks noGrp="1"/>
          </p:cNvSpPr>
          <p:nvPr>
            <p:ph type="ftr" idx="11"/>
          </p:nvPr>
        </p:nvSpPr>
        <p:spPr>
          <a:xfrm>
            <a:off x="812800" y="6356351"/>
            <a:ext cx="38608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Narrow"/>
              <a:buNone/>
              <a:defRPr sz="10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82" name="Shape 82"/>
          <p:cNvSpPr txBox="1">
            <a:spLocks noGrp="1"/>
          </p:cNvSpPr>
          <p:nvPr>
            <p:ph type="sldNum" idx="12"/>
          </p:nvPr>
        </p:nvSpPr>
        <p:spPr>
          <a:xfrm>
            <a:off x="10058400" y="6356351"/>
            <a:ext cx="1320800" cy="365125"/>
          </a:xfrm>
          <a:prstGeom prst="rect">
            <a:avLst/>
          </a:prstGeom>
          <a:noFill/>
          <a:ln>
            <a:noFill/>
          </a:ln>
        </p:spPr>
        <p:txBody>
          <a:bodyPr wrap="square" lIns="91425" tIns="45700" rIns="91425" bIns="45700" anchor="ctr" anchorCtr="0">
            <a:noAutofit/>
          </a:bodyPr>
          <a:lstStyle/>
          <a:p>
            <a:pPr marL="0" marR="0" lvl="0" indent="-69850" algn="r" rtl="0">
              <a:lnSpc>
                <a:spcPct val="100000"/>
              </a:lnSpc>
              <a:spcBef>
                <a:spcPts val="0"/>
              </a:spcBef>
              <a:spcAft>
                <a:spcPts val="0"/>
              </a:spcAft>
              <a:buClr>
                <a:schemeClr val="lt1"/>
              </a:buClr>
              <a:buSzPts val="1100"/>
              <a:buFont typeface="Arial Narrow"/>
              <a:buNone/>
            </a:pPr>
            <a:fld id="{00000000-1234-1234-1234-123412341234}" type="slidenum">
              <a:rPr lang="tr-TR" sz="1100" b="0" i="0" u="none" strike="noStrike" cap="none">
                <a:solidFill>
                  <a:schemeClr val="lt1"/>
                </a:solidFill>
                <a:latin typeface="Arial Narrow"/>
                <a:ea typeface="Arial Narrow"/>
                <a:cs typeface="Arial Narrow"/>
                <a:sym typeface="Arial Narrow"/>
              </a:rPr>
              <a:t>‹#›</a:t>
            </a:fld>
            <a:endParaRPr lang="tr-TR" sz="1100" b="0" i="0" u="none" strike="noStrike" cap="none">
              <a:solidFill>
                <a:schemeClr val="lt1"/>
              </a:solidFill>
              <a:latin typeface="Arial Narrow"/>
              <a:ea typeface="Arial Narrow"/>
              <a:cs typeface="Arial Narrow"/>
              <a:sym typeface="Arial Narr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812800" y="274638"/>
            <a:ext cx="10566400" cy="11430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SzPts val="3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Clr>
                <a:schemeClr val="lt2"/>
              </a:buClr>
              <a:buSzPts val="1400"/>
              <a:buFont typeface="Arial"/>
              <a:buNone/>
              <a:defRPr sz="1800" b="0" i="0" u="none" strike="noStrike" cap="none">
                <a:solidFill>
                  <a:schemeClr val="lt2"/>
                </a:solidFill>
              </a:defRPr>
            </a:lvl2pPr>
            <a:lvl3pPr marL="0" marR="0" lvl="2" indent="0" algn="l" rtl="0">
              <a:spcBef>
                <a:spcPts val="0"/>
              </a:spcBef>
              <a:buClr>
                <a:schemeClr val="lt2"/>
              </a:buClr>
              <a:buSzPts val="1400"/>
              <a:buFont typeface="Arial"/>
              <a:buNone/>
              <a:defRPr sz="1800" b="0" i="0" u="none" strike="noStrike" cap="none">
                <a:solidFill>
                  <a:schemeClr val="lt2"/>
                </a:solidFill>
              </a:defRPr>
            </a:lvl3pPr>
            <a:lvl4pPr marL="0" marR="0" lvl="3" indent="0" algn="l" rtl="0">
              <a:spcBef>
                <a:spcPts val="0"/>
              </a:spcBef>
              <a:buClr>
                <a:schemeClr val="lt2"/>
              </a:buClr>
              <a:buSzPts val="1400"/>
              <a:buFont typeface="Arial"/>
              <a:buNone/>
              <a:defRPr sz="1800" b="0" i="0" u="none" strike="noStrike" cap="none">
                <a:solidFill>
                  <a:schemeClr val="lt2"/>
                </a:solidFill>
              </a:defRPr>
            </a:lvl4pPr>
            <a:lvl5pPr marL="0" marR="0" lvl="4" indent="0" algn="l" rtl="0">
              <a:spcBef>
                <a:spcPts val="0"/>
              </a:spcBef>
              <a:buClr>
                <a:schemeClr val="lt2"/>
              </a:buClr>
              <a:buSzPts val="1400"/>
              <a:buFont typeface="Arial"/>
              <a:buNone/>
              <a:defRPr sz="1800" b="0" i="0" u="none" strike="noStrike" cap="none">
                <a:solidFill>
                  <a:schemeClr val="lt2"/>
                </a:solidFill>
              </a:defRPr>
            </a:lvl5pPr>
            <a:lvl6pPr marL="0" marR="0" lvl="5" indent="0" algn="l" rtl="0">
              <a:spcBef>
                <a:spcPts val="0"/>
              </a:spcBef>
              <a:buClr>
                <a:schemeClr val="lt2"/>
              </a:buClr>
              <a:buSzPts val="1400"/>
              <a:buFont typeface="Arial"/>
              <a:buNone/>
              <a:defRPr sz="1800" b="0" i="0" u="none" strike="noStrike" cap="none">
                <a:solidFill>
                  <a:schemeClr val="lt2"/>
                </a:solidFill>
              </a:defRPr>
            </a:lvl6pPr>
            <a:lvl7pPr marL="0" marR="0" lvl="6" indent="0" algn="l" rtl="0">
              <a:spcBef>
                <a:spcPts val="0"/>
              </a:spcBef>
              <a:buClr>
                <a:schemeClr val="lt2"/>
              </a:buClr>
              <a:buSzPts val="1400"/>
              <a:buFont typeface="Arial"/>
              <a:buNone/>
              <a:defRPr sz="1800" b="0" i="0" u="none" strike="noStrike" cap="none">
                <a:solidFill>
                  <a:schemeClr val="lt2"/>
                </a:solidFill>
              </a:defRPr>
            </a:lvl7pPr>
            <a:lvl8pPr marL="0" marR="0" lvl="7" indent="0" algn="l" rtl="0">
              <a:spcBef>
                <a:spcPts val="0"/>
              </a:spcBef>
              <a:buClr>
                <a:schemeClr val="lt2"/>
              </a:buClr>
              <a:buSzPts val="1400"/>
              <a:buFont typeface="Arial"/>
              <a:buNone/>
              <a:defRPr sz="1800" b="0" i="0" u="none" strike="noStrike" cap="none">
                <a:solidFill>
                  <a:schemeClr val="lt2"/>
                </a:solidFill>
              </a:defRPr>
            </a:lvl8pPr>
            <a:lvl9pPr marL="0" marR="0" lvl="8" indent="0" algn="l" rtl="0">
              <a:spcBef>
                <a:spcPts val="0"/>
              </a:spcBef>
              <a:buClr>
                <a:schemeClr val="lt2"/>
              </a:buClr>
              <a:buSzPts val="1400"/>
              <a:buFont typeface="Arial"/>
              <a:buNone/>
              <a:defRPr sz="1800" b="0" i="0" u="none" strike="noStrike" cap="none">
                <a:solidFill>
                  <a:schemeClr val="lt2"/>
                </a:solidFill>
              </a:defRPr>
            </a:lvl9pPr>
          </a:lstStyle>
          <a:p>
            <a:endParaRPr/>
          </a:p>
        </p:txBody>
      </p:sp>
      <p:sp>
        <p:nvSpPr>
          <p:cNvPr id="21" name="Shape 21"/>
          <p:cNvSpPr txBox="1">
            <a:spLocks noGrp="1"/>
          </p:cNvSpPr>
          <p:nvPr>
            <p:ph type="dt" idx="10"/>
          </p:nvPr>
        </p:nvSpPr>
        <p:spPr>
          <a:xfrm>
            <a:off x="7620000" y="6356351"/>
            <a:ext cx="2032000"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Narrow"/>
              <a:buNone/>
              <a:defRPr sz="10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22" name="Shape 22"/>
          <p:cNvSpPr txBox="1">
            <a:spLocks noGrp="1"/>
          </p:cNvSpPr>
          <p:nvPr>
            <p:ph type="ftr" idx="11"/>
          </p:nvPr>
        </p:nvSpPr>
        <p:spPr>
          <a:xfrm>
            <a:off x="812800" y="6356351"/>
            <a:ext cx="38608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Narrow"/>
              <a:buNone/>
              <a:defRPr sz="10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23" name="Shape 23"/>
          <p:cNvSpPr txBox="1">
            <a:spLocks noGrp="1"/>
          </p:cNvSpPr>
          <p:nvPr>
            <p:ph type="sldNum" idx="12"/>
          </p:nvPr>
        </p:nvSpPr>
        <p:spPr>
          <a:xfrm>
            <a:off x="10058400" y="6356351"/>
            <a:ext cx="1320800" cy="365125"/>
          </a:xfrm>
          <a:prstGeom prst="rect">
            <a:avLst/>
          </a:prstGeom>
          <a:noFill/>
          <a:ln>
            <a:noFill/>
          </a:ln>
        </p:spPr>
        <p:txBody>
          <a:bodyPr wrap="square" lIns="91425" tIns="45700" rIns="91425" bIns="45700" anchor="ctr" anchorCtr="0">
            <a:noAutofit/>
          </a:bodyPr>
          <a:lstStyle/>
          <a:p>
            <a:pPr marL="0" marR="0" lvl="0" indent="-69850" algn="r" rtl="0">
              <a:lnSpc>
                <a:spcPct val="100000"/>
              </a:lnSpc>
              <a:spcBef>
                <a:spcPts val="0"/>
              </a:spcBef>
              <a:spcAft>
                <a:spcPts val="0"/>
              </a:spcAft>
              <a:buClr>
                <a:schemeClr val="lt1"/>
              </a:buClr>
              <a:buSzPts val="1100"/>
              <a:buFont typeface="Arial Narrow"/>
              <a:buNone/>
            </a:pPr>
            <a:fld id="{00000000-1234-1234-1234-123412341234}" type="slidenum">
              <a:rPr lang="tr-TR" sz="1100" b="0" i="0" u="none" strike="noStrike" cap="none">
                <a:solidFill>
                  <a:schemeClr val="lt1"/>
                </a:solidFill>
                <a:latin typeface="Arial Narrow"/>
                <a:ea typeface="Arial Narrow"/>
                <a:cs typeface="Arial Narrow"/>
                <a:sym typeface="Arial Narrow"/>
              </a:rPr>
              <a:t>‹#›</a:t>
            </a:fld>
            <a:endParaRPr lang="tr-TR" sz="1100" b="0" i="0" u="none" strike="noStrike" cap="none">
              <a:solidFill>
                <a:schemeClr val="lt1"/>
              </a:solidFill>
              <a:latin typeface="Arial Narrow"/>
              <a:ea typeface="Arial Narrow"/>
              <a:cs typeface="Arial Narrow"/>
              <a:sym typeface="Arial Narrow"/>
            </a:endParaRPr>
          </a:p>
        </p:txBody>
      </p:sp>
      <p:sp>
        <p:nvSpPr>
          <p:cNvPr id="24" name="Shape 24"/>
          <p:cNvSpPr txBox="1">
            <a:spLocks noGrp="1"/>
          </p:cNvSpPr>
          <p:nvPr>
            <p:ph type="body" idx="1"/>
          </p:nvPr>
        </p:nvSpPr>
        <p:spPr>
          <a:xfrm>
            <a:off x="812800" y="1600200"/>
            <a:ext cx="10566400" cy="4114800"/>
          </a:xfrm>
          <a:prstGeom prst="rect">
            <a:avLst/>
          </a:prstGeom>
          <a:noFill/>
          <a:ln>
            <a:noFill/>
          </a:ln>
        </p:spPr>
        <p:txBody>
          <a:bodyPr wrap="square" lIns="91425" tIns="91425" rIns="91425" bIns="91425" anchor="t" anchorCtr="0"/>
          <a:lstStyle>
            <a:lvl1pPr marL="342900" marR="0" lvl="0" indent="-1270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6985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Bölüm Üstbilgisi">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12801" y="4962526"/>
            <a:ext cx="10513484" cy="136207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SzPts val="3200"/>
              <a:buFont typeface="Arial Narrow"/>
              <a:buNone/>
              <a:defRPr sz="3200" b="0" i="0" u="none" strike="noStrike" cap="none">
                <a:solidFill>
                  <a:schemeClr val="lt1"/>
                </a:solidFill>
                <a:latin typeface="Arial Narrow"/>
                <a:ea typeface="Arial Narrow"/>
                <a:cs typeface="Arial Narrow"/>
                <a:sym typeface="Arial Narrow"/>
              </a:defRPr>
            </a:lvl1pPr>
            <a:lvl2pPr marL="0" marR="0" lvl="1" indent="0" algn="l" rtl="0">
              <a:spcBef>
                <a:spcPts val="0"/>
              </a:spcBef>
              <a:buClr>
                <a:schemeClr val="lt2"/>
              </a:buClr>
              <a:buSzPts val="1400"/>
              <a:buFont typeface="Arial"/>
              <a:buNone/>
              <a:defRPr sz="1800" b="0" i="0" u="none" strike="noStrike" cap="none">
                <a:solidFill>
                  <a:schemeClr val="lt2"/>
                </a:solidFill>
              </a:defRPr>
            </a:lvl2pPr>
            <a:lvl3pPr marL="0" marR="0" lvl="2" indent="0" algn="l" rtl="0">
              <a:spcBef>
                <a:spcPts val="0"/>
              </a:spcBef>
              <a:buClr>
                <a:schemeClr val="lt2"/>
              </a:buClr>
              <a:buSzPts val="1400"/>
              <a:buFont typeface="Arial"/>
              <a:buNone/>
              <a:defRPr sz="1800" b="0" i="0" u="none" strike="noStrike" cap="none">
                <a:solidFill>
                  <a:schemeClr val="lt2"/>
                </a:solidFill>
              </a:defRPr>
            </a:lvl3pPr>
            <a:lvl4pPr marL="0" marR="0" lvl="3" indent="0" algn="l" rtl="0">
              <a:spcBef>
                <a:spcPts val="0"/>
              </a:spcBef>
              <a:buClr>
                <a:schemeClr val="lt2"/>
              </a:buClr>
              <a:buSzPts val="1400"/>
              <a:buFont typeface="Arial"/>
              <a:buNone/>
              <a:defRPr sz="1800" b="0" i="0" u="none" strike="noStrike" cap="none">
                <a:solidFill>
                  <a:schemeClr val="lt2"/>
                </a:solidFill>
              </a:defRPr>
            </a:lvl4pPr>
            <a:lvl5pPr marL="0" marR="0" lvl="4" indent="0" algn="l" rtl="0">
              <a:spcBef>
                <a:spcPts val="0"/>
              </a:spcBef>
              <a:buClr>
                <a:schemeClr val="lt2"/>
              </a:buClr>
              <a:buSzPts val="1400"/>
              <a:buFont typeface="Arial"/>
              <a:buNone/>
              <a:defRPr sz="1800" b="0" i="0" u="none" strike="noStrike" cap="none">
                <a:solidFill>
                  <a:schemeClr val="lt2"/>
                </a:solidFill>
              </a:defRPr>
            </a:lvl5pPr>
            <a:lvl6pPr marL="0" marR="0" lvl="5" indent="0" algn="l" rtl="0">
              <a:spcBef>
                <a:spcPts val="0"/>
              </a:spcBef>
              <a:buClr>
                <a:schemeClr val="lt2"/>
              </a:buClr>
              <a:buSzPts val="1400"/>
              <a:buFont typeface="Arial"/>
              <a:buNone/>
              <a:defRPr sz="1800" b="0" i="0" u="none" strike="noStrike" cap="none">
                <a:solidFill>
                  <a:schemeClr val="lt2"/>
                </a:solidFill>
              </a:defRPr>
            </a:lvl6pPr>
            <a:lvl7pPr marL="0" marR="0" lvl="6" indent="0" algn="l" rtl="0">
              <a:spcBef>
                <a:spcPts val="0"/>
              </a:spcBef>
              <a:buClr>
                <a:schemeClr val="lt2"/>
              </a:buClr>
              <a:buSzPts val="1400"/>
              <a:buFont typeface="Arial"/>
              <a:buNone/>
              <a:defRPr sz="1800" b="0" i="0" u="none" strike="noStrike" cap="none">
                <a:solidFill>
                  <a:schemeClr val="lt2"/>
                </a:solidFill>
              </a:defRPr>
            </a:lvl7pPr>
            <a:lvl8pPr marL="0" marR="0" lvl="7" indent="0" algn="l" rtl="0">
              <a:spcBef>
                <a:spcPts val="0"/>
              </a:spcBef>
              <a:buClr>
                <a:schemeClr val="lt2"/>
              </a:buClr>
              <a:buSzPts val="1400"/>
              <a:buFont typeface="Arial"/>
              <a:buNone/>
              <a:defRPr sz="1800" b="0" i="0" u="none" strike="noStrike" cap="none">
                <a:solidFill>
                  <a:schemeClr val="lt2"/>
                </a:solidFill>
              </a:defRPr>
            </a:lvl8pPr>
            <a:lvl9pPr marL="0" marR="0" lvl="8" indent="0" algn="l" rtl="0">
              <a:spcBef>
                <a:spcPts val="0"/>
              </a:spcBef>
              <a:buClr>
                <a:schemeClr val="lt2"/>
              </a:buClr>
              <a:buSzPts val="1400"/>
              <a:buFont typeface="Arial"/>
              <a:buNone/>
              <a:defRPr sz="1800" b="0" i="0" u="none" strike="noStrike" cap="none">
                <a:solidFill>
                  <a:schemeClr val="lt2"/>
                </a:solidFill>
              </a:defRPr>
            </a:lvl9pPr>
          </a:lstStyle>
          <a:p>
            <a:endParaRPr/>
          </a:p>
        </p:txBody>
      </p:sp>
      <p:sp>
        <p:nvSpPr>
          <p:cNvPr id="27" name="Shape 27"/>
          <p:cNvSpPr txBox="1">
            <a:spLocks noGrp="1"/>
          </p:cNvSpPr>
          <p:nvPr>
            <p:ph type="body" idx="1"/>
          </p:nvPr>
        </p:nvSpPr>
        <p:spPr>
          <a:xfrm>
            <a:off x="812801" y="3462339"/>
            <a:ext cx="10513484" cy="1500187"/>
          </a:xfrm>
          <a:prstGeom prst="rect">
            <a:avLst/>
          </a:prstGeom>
          <a:noFill/>
          <a:ln>
            <a:noFill/>
          </a:ln>
        </p:spPr>
        <p:txBody>
          <a:bodyPr wrap="square" lIns="91425" tIns="91425" rIns="91425" bIns="91425" anchor="b" anchorCtr="0"/>
          <a:lstStyle>
            <a:lvl1pPr marL="0" marR="0" lvl="0" indent="0" algn="l" rtl="0">
              <a:lnSpc>
                <a:spcPct val="100000"/>
              </a:lnSpc>
              <a:spcBef>
                <a:spcPts val="340"/>
              </a:spcBef>
              <a:spcAft>
                <a:spcPts val="600"/>
              </a:spcAft>
              <a:buClr>
                <a:schemeClr val="lt2"/>
              </a:buClr>
              <a:buSzPts val="1700"/>
              <a:buFont typeface="Arial"/>
              <a:buNone/>
              <a:defRPr sz="1700" b="0" i="0" u="none" strike="noStrike" cap="none">
                <a:solidFill>
                  <a:schemeClr val="lt2"/>
                </a:solidFill>
                <a:latin typeface="Arial Narrow"/>
                <a:ea typeface="Arial Narrow"/>
                <a:cs typeface="Arial Narrow"/>
                <a:sym typeface="Arial Narrow"/>
              </a:defRPr>
            </a:lvl1pPr>
            <a:lvl2pPr marL="457200" marR="0" lvl="1" indent="0" algn="l" rtl="0">
              <a:lnSpc>
                <a:spcPct val="100000"/>
              </a:lnSpc>
              <a:spcBef>
                <a:spcPts val="360"/>
              </a:spcBef>
              <a:spcAft>
                <a:spcPts val="600"/>
              </a:spcAft>
              <a:buClr>
                <a:schemeClr val="lt2"/>
              </a:buClr>
              <a:buSzPts val="1800"/>
              <a:buFont typeface="Arial"/>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320"/>
              </a:spcBef>
              <a:spcAft>
                <a:spcPts val="600"/>
              </a:spcAft>
              <a:buClr>
                <a:schemeClr val="lt2"/>
              </a:buClr>
              <a:buSzPts val="1600"/>
              <a:buFont typeface="Arial"/>
              <a:buNone/>
              <a:defRPr sz="16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280"/>
              </a:spcBef>
              <a:spcAft>
                <a:spcPts val="600"/>
              </a:spcAft>
              <a:buClr>
                <a:schemeClr val="lt2"/>
              </a:buClr>
              <a:buSzPts val="1400"/>
              <a:buFont typeface="Arial"/>
              <a:buNone/>
              <a:defRPr sz="14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280"/>
              </a:spcBef>
              <a:spcAft>
                <a:spcPts val="600"/>
              </a:spcAft>
              <a:buClr>
                <a:schemeClr val="lt2"/>
              </a:buClr>
              <a:buSzPts val="1400"/>
              <a:buFont typeface="Arial"/>
              <a:buNone/>
              <a:defRPr sz="14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280"/>
              </a:spcBef>
              <a:spcAft>
                <a:spcPts val="600"/>
              </a:spcAft>
              <a:buClr>
                <a:schemeClr val="lt2"/>
              </a:buClr>
              <a:buSzPts val="1400"/>
              <a:buFont typeface="Arial"/>
              <a:buNone/>
              <a:defRPr sz="14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280"/>
              </a:spcBef>
              <a:spcAft>
                <a:spcPts val="600"/>
              </a:spcAft>
              <a:buClr>
                <a:schemeClr val="lt2"/>
              </a:buClr>
              <a:buSzPts val="1400"/>
              <a:buFont typeface="Arial"/>
              <a:buNone/>
              <a:defRPr sz="14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280"/>
              </a:spcBef>
              <a:spcAft>
                <a:spcPts val="600"/>
              </a:spcAft>
              <a:buClr>
                <a:schemeClr val="lt2"/>
              </a:buClr>
              <a:buSzPts val="1400"/>
              <a:buFont typeface="Arial"/>
              <a:buNone/>
              <a:defRPr sz="14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280"/>
              </a:spcBef>
              <a:spcAft>
                <a:spcPts val="600"/>
              </a:spcAft>
              <a:buClr>
                <a:schemeClr val="lt2"/>
              </a:buClr>
              <a:buSzPts val="1400"/>
              <a:buFont typeface="Arial"/>
              <a:buNone/>
              <a:defRPr sz="1400" b="0" i="0" u="none" strike="noStrike" cap="none">
                <a:solidFill>
                  <a:schemeClr val="lt1"/>
                </a:solidFill>
                <a:latin typeface="Arial Narrow"/>
                <a:ea typeface="Arial Narrow"/>
                <a:cs typeface="Arial Narrow"/>
                <a:sym typeface="Arial Narrow"/>
              </a:defRPr>
            </a:lvl9pPr>
          </a:lstStyle>
          <a:p>
            <a:endParaRPr/>
          </a:p>
        </p:txBody>
      </p:sp>
      <p:sp>
        <p:nvSpPr>
          <p:cNvPr id="28" name="Shape 28"/>
          <p:cNvSpPr txBox="1">
            <a:spLocks noGrp="1"/>
          </p:cNvSpPr>
          <p:nvPr>
            <p:ph type="dt" idx="10"/>
          </p:nvPr>
        </p:nvSpPr>
        <p:spPr>
          <a:xfrm>
            <a:off x="7620000" y="6356351"/>
            <a:ext cx="2032000"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Narrow"/>
              <a:buNone/>
              <a:defRPr sz="10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29" name="Shape 29"/>
          <p:cNvSpPr txBox="1">
            <a:spLocks noGrp="1"/>
          </p:cNvSpPr>
          <p:nvPr>
            <p:ph type="ftr" idx="11"/>
          </p:nvPr>
        </p:nvSpPr>
        <p:spPr>
          <a:xfrm>
            <a:off x="812800" y="6356351"/>
            <a:ext cx="38608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Narrow"/>
              <a:buNone/>
              <a:defRPr sz="10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30" name="Shape 30"/>
          <p:cNvSpPr txBox="1">
            <a:spLocks noGrp="1"/>
          </p:cNvSpPr>
          <p:nvPr>
            <p:ph type="sldNum" idx="12"/>
          </p:nvPr>
        </p:nvSpPr>
        <p:spPr>
          <a:xfrm>
            <a:off x="10058400" y="6356351"/>
            <a:ext cx="1320800" cy="365125"/>
          </a:xfrm>
          <a:prstGeom prst="rect">
            <a:avLst/>
          </a:prstGeom>
          <a:noFill/>
          <a:ln>
            <a:noFill/>
          </a:ln>
        </p:spPr>
        <p:txBody>
          <a:bodyPr wrap="square" lIns="91425" tIns="45700" rIns="91425" bIns="45700" anchor="ctr" anchorCtr="0">
            <a:noAutofit/>
          </a:bodyPr>
          <a:lstStyle/>
          <a:p>
            <a:pPr marL="0" marR="0" lvl="0" indent="-69850" algn="r" rtl="0">
              <a:lnSpc>
                <a:spcPct val="100000"/>
              </a:lnSpc>
              <a:spcBef>
                <a:spcPts val="0"/>
              </a:spcBef>
              <a:spcAft>
                <a:spcPts val="0"/>
              </a:spcAft>
              <a:buClr>
                <a:schemeClr val="lt1"/>
              </a:buClr>
              <a:buSzPts val="1100"/>
              <a:buFont typeface="Arial Narrow"/>
              <a:buNone/>
            </a:pPr>
            <a:fld id="{00000000-1234-1234-1234-123412341234}" type="slidenum">
              <a:rPr lang="tr-TR" sz="1100" b="0" i="0" u="none" strike="noStrike" cap="none">
                <a:solidFill>
                  <a:schemeClr val="lt1"/>
                </a:solidFill>
                <a:latin typeface="Arial Narrow"/>
                <a:ea typeface="Arial Narrow"/>
                <a:cs typeface="Arial Narrow"/>
                <a:sym typeface="Arial Narrow"/>
              </a:rPr>
              <a:t>‹#›</a:t>
            </a:fld>
            <a:endParaRPr lang="tr-TR" sz="1100" b="0" i="0" u="none" strike="noStrike" cap="none">
              <a:solidFill>
                <a:schemeClr val="lt1"/>
              </a:solidFill>
              <a:latin typeface="Arial Narrow"/>
              <a:ea typeface="Arial Narrow"/>
              <a:cs typeface="Arial Narrow"/>
              <a:sym typeface="Arial Narr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İki İçerik">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812800" y="1600200"/>
            <a:ext cx="4978400" cy="4114800"/>
          </a:xfrm>
          <a:prstGeom prst="rect">
            <a:avLst/>
          </a:prstGeom>
          <a:noFill/>
          <a:ln>
            <a:noFill/>
          </a:ln>
        </p:spPr>
        <p:txBody>
          <a:bodyPr wrap="square" lIns="91425" tIns="91425" rIns="91425" bIns="91425" anchor="t" anchorCtr="0"/>
          <a:lstStyle>
            <a:lvl1pPr marL="342900" marR="0" lvl="0" indent="-1270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6985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33" name="Shape 33"/>
          <p:cNvSpPr txBox="1">
            <a:spLocks noGrp="1"/>
          </p:cNvSpPr>
          <p:nvPr>
            <p:ph type="body" idx="2"/>
          </p:nvPr>
        </p:nvSpPr>
        <p:spPr>
          <a:xfrm>
            <a:off x="6400800" y="1600200"/>
            <a:ext cx="4978400" cy="4114800"/>
          </a:xfrm>
          <a:prstGeom prst="rect">
            <a:avLst/>
          </a:prstGeom>
          <a:noFill/>
          <a:ln>
            <a:noFill/>
          </a:ln>
        </p:spPr>
        <p:txBody>
          <a:bodyPr wrap="square" lIns="91425" tIns="91425" rIns="91425" bIns="91425" anchor="t" anchorCtr="0"/>
          <a:lstStyle>
            <a:lvl1pPr marL="342900" marR="0" lvl="0" indent="-1270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6985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34" name="Shape 34"/>
          <p:cNvSpPr txBox="1">
            <a:spLocks noGrp="1"/>
          </p:cNvSpPr>
          <p:nvPr>
            <p:ph type="title"/>
          </p:nvPr>
        </p:nvSpPr>
        <p:spPr>
          <a:xfrm>
            <a:off x="812800" y="274638"/>
            <a:ext cx="10566400" cy="11430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SzPts val="3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Clr>
                <a:schemeClr val="lt2"/>
              </a:buClr>
              <a:buSzPts val="1400"/>
              <a:buFont typeface="Arial"/>
              <a:buNone/>
              <a:defRPr sz="1800" b="0" i="0" u="none" strike="noStrike" cap="none">
                <a:solidFill>
                  <a:schemeClr val="lt2"/>
                </a:solidFill>
              </a:defRPr>
            </a:lvl2pPr>
            <a:lvl3pPr marL="0" marR="0" lvl="2" indent="0" algn="l" rtl="0">
              <a:spcBef>
                <a:spcPts val="0"/>
              </a:spcBef>
              <a:buClr>
                <a:schemeClr val="lt2"/>
              </a:buClr>
              <a:buSzPts val="1400"/>
              <a:buFont typeface="Arial"/>
              <a:buNone/>
              <a:defRPr sz="1800" b="0" i="0" u="none" strike="noStrike" cap="none">
                <a:solidFill>
                  <a:schemeClr val="lt2"/>
                </a:solidFill>
              </a:defRPr>
            </a:lvl3pPr>
            <a:lvl4pPr marL="0" marR="0" lvl="3" indent="0" algn="l" rtl="0">
              <a:spcBef>
                <a:spcPts val="0"/>
              </a:spcBef>
              <a:buClr>
                <a:schemeClr val="lt2"/>
              </a:buClr>
              <a:buSzPts val="1400"/>
              <a:buFont typeface="Arial"/>
              <a:buNone/>
              <a:defRPr sz="1800" b="0" i="0" u="none" strike="noStrike" cap="none">
                <a:solidFill>
                  <a:schemeClr val="lt2"/>
                </a:solidFill>
              </a:defRPr>
            </a:lvl4pPr>
            <a:lvl5pPr marL="0" marR="0" lvl="4" indent="0" algn="l" rtl="0">
              <a:spcBef>
                <a:spcPts val="0"/>
              </a:spcBef>
              <a:buClr>
                <a:schemeClr val="lt2"/>
              </a:buClr>
              <a:buSzPts val="1400"/>
              <a:buFont typeface="Arial"/>
              <a:buNone/>
              <a:defRPr sz="1800" b="0" i="0" u="none" strike="noStrike" cap="none">
                <a:solidFill>
                  <a:schemeClr val="lt2"/>
                </a:solidFill>
              </a:defRPr>
            </a:lvl5pPr>
            <a:lvl6pPr marL="0" marR="0" lvl="5" indent="0" algn="l" rtl="0">
              <a:spcBef>
                <a:spcPts val="0"/>
              </a:spcBef>
              <a:buClr>
                <a:schemeClr val="lt2"/>
              </a:buClr>
              <a:buSzPts val="1400"/>
              <a:buFont typeface="Arial"/>
              <a:buNone/>
              <a:defRPr sz="1800" b="0" i="0" u="none" strike="noStrike" cap="none">
                <a:solidFill>
                  <a:schemeClr val="lt2"/>
                </a:solidFill>
              </a:defRPr>
            </a:lvl6pPr>
            <a:lvl7pPr marL="0" marR="0" lvl="6" indent="0" algn="l" rtl="0">
              <a:spcBef>
                <a:spcPts val="0"/>
              </a:spcBef>
              <a:buClr>
                <a:schemeClr val="lt2"/>
              </a:buClr>
              <a:buSzPts val="1400"/>
              <a:buFont typeface="Arial"/>
              <a:buNone/>
              <a:defRPr sz="1800" b="0" i="0" u="none" strike="noStrike" cap="none">
                <a:solidFill>
                  <a:schemeClr val="lt2"/>
                </a:solidFill>
              </a:defRPr>
            </a:lvl7pPr>
            <a:lvl8pPr marL="0" marR="0" lvl="7" indent="0" algn="l" rtl="0">
              <a:spcBef>
                <a:spcPts val="0"/>
              </a:spcBef>
              <a:buClr>
                <a:schemeClr val="lt2"/>
              </a:buClr>
              <a:buSzPts val="1400"/>
              <a:buFont typeface="Arial"/>
              <a:buNone/>
              <a:defRPr sz="1800" b="0" i="0" u="none" strike="noStrike" cap="none">
                <a:solidFill>
                  <a:schemeClr val="lt2"/>
                </a:solidFill>
              </a:defRPr>
            </a:lvl8pPr>
            <a:lvl9pPr marL="0" marR="0" lvl="8" indent="0" algn="l" rtl="0">
              <a:spcBef>
                <a:spcPts val="0"/>
              </a:spcBef>
              <a:buClr>
                <a:schemeClr val="lt2"/>
              </a:buClr>
              <a:buSzPts val="1400"/>
              <a:buFont typeface="Arial"/>
              <a:buNone/>
              <a:defRPr sz="1800" b="0" i="0" u="none" strike="noStrike" cap="none">
                <a:solidFill>
                  <a:schemeClr val="lt2"/>
                </a:solidFill>
              </a:defRPr>
            </a:lvl9pPr>
          </a:lstStyle>
          <a:p>
            <a:endParaRPr/>
          </a:p>
        </p:txBody>
      </p:sp>
      <p:sp>
        <p:nvSpPr>
          <p:cNvPr id="35" name="Shape 35"/>
          <p:cNvSpPr txBox="1">
            <a:spLocks noGrp="1"/>
          </p:cNvSpPr>
          <p:nvPr>
            <p:ph type="dt" idx="10"/>
          </p:nvPr>
        </p:nvSpPr>
        <p:spPr>
          <a:xfrm>
            <a:off x="7620000" y="6356351"/>
            <a:ext cx="2032000"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Narrow"/>
              <a:buNone/>
              <a:defRPr sz="10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36" name="Shape 36"/>
          <p:cNvSpPr txBox="1">
            <a:spLocks noGrp="1"/>
          </p:cNvSpPr>
          <p:nvPr>
            <p:ph type="ftr" idx="11"/>
          </p:nvPr>
        </p:nvSpPr>
        <p:spPr>
          <a:xfrm>
            <a:off x="812800" y="6356351"/>
            <a:ext cx="38608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Narrow"/>
              <a:buNone/>
              <a:defRPr sz="10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37" name="Shape 37"/>
          <p:cNvSpPr txBox="1">
            <a:spLocks noGrp="1"/>
          </p:cNvSpPr>
          <p:nvPr>
            <p:ph type="sldNum" idx="12"/>
          </p:nvPr>
        </p:nvSpPr>
        <p:spPr>
          <a:xfrm>
            <a:off x="10058400" y="6356351"/>
            <a:ext cx="1320800" cy="365125"/>
          </a:xfrm>
          <a:prstGeom prst="rect">
            <a:avLst/>
          </a:prstGeom>
          <a:noFill/>
          <a:ln>
            <a:noFill/>
          </a:ln>
        </p:spPr>
        <p:txBody>
          <a:bodyPr wrap="square" lIns="91425" tIns="45700" rIns="91425" bIns="45700" anchor="ctr" anchorCtr="0">
            <a:noAutofit/>
          </a:bodyPr>
          <a:lstStyle/>
          <a:p>
            <a:pPr marL="0" marR="0" lvl="0" indent="-69850" algn="r" rtl="0">
              <a:lnSpc>
                <a:spcPct val="100000"/>
              </a:lnSpc>
              <a:spcBef>
                <a:spcPts val="0"/>
              </a:spcBef>
              <a:spcAft>
                <a:spcPts val="0"/>
              </a:spcAft>
              <a:buClr>
                <a:schemeClr val="lt1"/>
              </a:buClr>
              <a:buSzPts val="1100"/>
              <a:buFont typeface="Arial Narrow"/>
              <a:buNone/>
            </a:pPr>
            <a:fld id="{00000000-1234-1234-1234-123412341234}" type="slidenum">
              <a:rPr lang="tr-TR" sz="1100" b="0" i="0" u="none" strike="noStrike" cap="none">
                <a:solidFill>
                  <a:schemeClr val="lt1"/>
                </a:solidFill>
                <a:latin typeface="Arial Narrow"/>
                <a:ea typeface="Arial Narrow"/>
                <a:cs typeface="Arial Narrow"/>
                <a:sym typeface="Arial Narrow"/>
              </a:rPr>
              <a:t>‹#›</a:t>
            </a:fld>
            <a:endParaRPr lang="tr-TR" sz="1100" b="0" i="0" u="none" strike="noStrike" cap="none">
              <a:solidFill>
                <a:schemeClr val="lt1"/>
              </a:solidFill>
              <a:latin typeface="Arial Narrow"/>
              <a:ea typeface="Arial Narrow"/>
              <a:cs typeface="Arial Narrow"/>
              <a:sym typeface="Arial Narrow"/>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Karşılaştırma">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6400800" y="2209800"/>
            <a:ext cx="4978400" cy="3505200"/>
          </a:xfrm>
          <a:prstGeom prst="rect">
            <a:avLst/>
          </a:prstGeom>
          <a:noFill/>
          <a:ln>
            <a:noFill/>
          </a:ln>
        </p:spPr>
        <p:txBody>
          <a:bodyPr wrap="square" lIns="91425" tIns="91425" rIns="91425" bIns="91425" anchor="t" anchorCtr="0"/>
          <a:lstStyle>
            <a:lvl1pPr marL="342900" marR="0" lvl="0" indent="-1270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6985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40" name="Shape 40"/>
          <p:cNvSpPr txBox="1">
            <a:spLocks noGrp="1"/>
          </p:cNvSpPr>
          <p:nvPr>
            <p:ph type="body" idx="2"/>
          </p:nvPr>
        </p:nvSpPr>
        <p:spPr>
          <a:xfrm>
            <a:off x="812800" y="2209800"/>
            <a:ext cx="4978400" cy="3505200"/>
          </a:xfrm>
          <a:prstGeom prst="rect">
            <a:avLst/>
          </a:prstGeom>
          <a:noFill/>
          <a:ln>
            <a:noFill/>
          </a:ln>
        </p:spPr>
        <p:txBody>
          <a:bodyPr wrap="square" lIns="91425" tIns="91425" rIns="91425" bIns="91425" anchor="t" anchorCtr="0"/>
          <a:lstStyle>
            <a:lvl1pPr marL="342900" marR="0" lvl="0" indent="-1270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6985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41" name="Shape 41"/>
          <p:cNvSpPr txBox="1">
            <a:spLocks noGrp="1"/>
          </p:cNvSpPr>
          <p:nvPr>
            <p:ph type="title"/>
          </p:nvPr>
        </p:nvSpPr>
        <p:spPr>
          <a:xfrm>
            <a:off x="812800" y="274638"/>
            <a:ext cx="10566400" cy="11430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SzPts val="3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Clr>
                <a:schemeClr val="lt2"/>
              </a:buClr>
              <a:buSzPts val="1400"/>
              <a:buFont typeface="Arial"/>
              <a:buNone/>
              <a:defRPr sz="1800" b="0" i="0" u="none" strike="noStrike" cap="none">
                <a:solidFill>
                  <a:schemeClr val="lt2"/>
                </a:solidFill>
              </a:defRPr>
            </a:lvl2pPr>
            <a:lvl3pPr marL="0" marR="0" lvl="2" indent="0" algn="l" rtl="0">
              <a:spcBef>
                <a:spcPts val="0"/>
              </a:spcBef>
              <a:buClr>
                <a:schemeClr val="lt2"/>
              </a:buClr>
              <a:buSzPts val="1400"/>
              <a:buFont typeface="Arial"/>
              <a:buNone/>
              <a:defRPr sz="1800" b="0" i="0" u="none" strike="noStrike" cap="none">
                <a:solidFill>
                  <a:schemeClr val="lt2"/>
                </a:solidFill>
              </a:defRPr>
            </a:lvl3pPr>
            <a:lvl4pPr marL="0" marR="0" lvl="3" indent="0" algn="l" rtl="0">
              <a:spcBef>
                <a:spcPts val="0"/>
              </a:spcBef>
              <a:buClr>
                <a:schemeClr val="lt2"/>
              </a:buClr>
              <a:buSzPts val="1400"/>
              <a:buFont typeface="Arial"/>
              <a:buNone/>
              <a:defRPr sz="1800" b="0" i="0" u="none" strike="noStrike" cap="none">
                <a:solidFill>
                  <a:schemeClr val="lt2"/>
                </a:solidFill>
              </a:defRPr>
            </a:lvl4pPr>
            <a:lvl5pPr marL="0" marR="0" lvl="4" indent="0" algn="l" rtl="0">
              <a:spcBef>
                <a:spcPts val="0"/>
              </a:spcBef>
              <a:buClr>
                <a:schemeClr val="lt2"/>
              </a:buClr>
              <a:buSzPts val="1400"/>
              <a:buFont typeface="Arial"/>
              <a:buNone/>
              <a:defRPr sz="1800" b="0" i="0" u="none" strike="noStrike" cap="none">
                <a:solidFill>
                  <a:schemeClr val="lt2"/>
                </a:solidFill>
              </a:defRPr>
            </a:lvl5pPr>
            <a:lvl6pPr marL="0" marR="0" lvl="5" indent="0" algn="l" rtl="0">
              <a:spcBef>
                <a:spcPts val="0"/>
              </a:spcBef>
              <a:buClr>
                <a:schemeClr val="lt2"/>
              </a:buClr>
              <a:buSzPts val="1400"/>
              <a:buFont typeface="Arial"/>
              <a:buNone/>
              <a:defRPr sz="1800" b="0" i="0" u="none" strike="noStrike" cap="none">
                <a:solidFill>
                  <a:schemeClr val="lt2"/>
                </a:solidFill>
              </a:defRPr>
            </a:lvl6pPr>
            <a:lvl7pPr marL="0" marR="0" lvl="6" indent="0" algn="l" rtl="0">
              <a:spcBef>
                <a:spcPts val="0"/>
              </a:spcBef>
              <a:buClr>
                <a:schemeClr val="lt2"/>
              </a:buClr>
              <a:buSzPts val="1400"/>
              <a:buFont typeface="Arial"/>
              <a:buNone/>
              <a:defRPr sz="1800" b="0" i="0" u="none" strike="noStrike" cap="none">
                <a:solidFill>
                  <a:schemeClr val="lt2"/>
                </a:solidFill>
              </a:defRPr>
            </a:lvl7pPr>
            <a:lvl8pPr marL="0" marR="0" lvl="7" indent="0" algn="l" rtl="0">
              <a:spcBef>
                <a:spcPts val="0"/>
              </a:spcBef>
              <a:buClr>
                <a:schemeClr val="lt2"/>
              </a:buClr>
              <a:buSzPts val="1400"/>
              <a:buFont typeface="Arial"/>
              <a:buNone/>
              <a:defRPr sz="1800" b="0" i="0" u="none" strike="noStrike" cap="none">
                <a:solidFill>
                  <a:schemeClr val="lt2"/>
                </a:solidFill>
              </a:defRPr>
            </a:lvl8pPr>
            <a:lvl9pPr marL="0" marR="0" lvl="8" indent="0" algn="l" rtl="0">
              <a:spcBef>
                <a:spcPts val="0"/>
              </a:spcBef>
              <a:buClr>
                <a:schemeClr val="lt2"/>
              </a:buClr>
              <a:buSzPts val="1400"/>
              <a:buFont typeface="Arial"/>
              <a:buNone/>
              <a:defRPr sz="1800" b="0" i="0" u="none" strike="noStrike" cap="none">
                <a:solidFill>
                  <a:schemeClr val="lt2"/>
                </a:solidFill>
              </a:defRPr>
            </a:lvl9pPr>
          </a:lstStyle>
          <a:p>
            <a:endParaRPr/>
          </a:p>
        </p:txBody>
      </p:sp>
      <p:sp>
        <p:nvSpPr>
          <p:cNvPr id="42" name="Shape 42"/>
          <p:cNvSpPr txBox="1">
            <a:spLocks noGrp="1"/>
          </p:cNvSpPr>
          <p:nvPr>
            <p:ph type="body" idx="3"/>
          </p:nvPr>
        </p:nvSpPr>
        <p:spPr>
          <a:xfrm>
            <a:off x="812800" y="1600200"/>
            <a:ext cx="4978400" cy="574675"/>
          </a:xfrm>
          <a:prstGeom prst="rect">
            <a:avLst/>
          </a:prstGeom>
          <a:noFill/>
          <a:ln>
            <a:noFill/>
          </a:ln>
        </p:spPr>
        <p:txBody>
          <a:bodyPr wrap="square" lIns="91425" tIns="91425" rIns="91425" bIns="91425" anchor="b" anchorCtr="0"/>
          <a:lstStyle>
            <a:lvl1pPr marL="0" marR="0" lvl="0" indent="0" algn="l" rtl="0">
              <a:lnSpc>
                <a:spcPct val="100000"/>
              </a:lnSpc>
              <a:spcBef>
                <a:spcPts val="340"/>
              </a:spcBef>
              <a:spcAft>
                <a:spcPts val="600"/>
              </a:spcAft>
              <a:buClr>
                <a:schemeClr val="lt2"/>
              </a:buClr>
              <a:buSzPts val="1700"/>
              <a:buFont typeface="Arial"/>
              <a:buNone/>
              <a:defRPr sz="1700" b="0" i="0" u="none" strike="noStrike" cap="none">
                <a:solidFill>
                  <a:schemeClr val="lt2"/>
                </a:solidFill>
                <a:latin typeface="Arial Narrow"/>
                <a:ea typeface="Arial Narrow"/>
                <a:cs typeface="Arial Narrow"/>
                <a:sym typeface="Arial Narrow"/>
              </a:defRPr>
            </a:lvl1pPr>
            <a:lvl2pPr marL="457200" marR="0" lvl="1" indent="0" algn="l" rtl="0">
              <a:lnSpc>
                <a:spcPct val="100000"/>
              </a:lnSpc>
              <a:spcBef>
                <a:spcPts val="400"/>
              </a:spcBef>
              <a:spcAft>
                <a:spcPts val="600"/>
              </a:spcAft>
              <a:buClr>
                <a:schemeClr val="lt2"/>
              </a:buClr>
              <a:buSzPts val="2000"/>
              <a:buFont typeface="Arial"/>
              <a:buNone/>
              <a:defRPr sz="2000" b="1"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360"/>
              </a:spcBef>
              <a:spcAft>
                <a:spcPts val="600"/>
              </a:spcAft>
              <a:buClr>
                <a:schemeClr val="lt2"/>
              </a:buClr>
              <a:buSzPts val="1800"/>
              <a:buFont typeface="Arial"/>
              <a:buNone/>
              <a:defRPr sz="1800" b="1"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320"/>
              </a:spcBef>
              <a:spcAft>
                <a:spcPts val="600"/>
              </a:spcAft>
              <a:buClr>
                <a:schemeClr val="lt2"/>
              </a:buClr>
              <a:buSzPts val="1600"/>
              <a:buFont typeface="Arial"/>
              <a:buNone/>
              <a:defRPr sz="1600" b="1"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320"/>
              </a:spcBef>
              <a:spcAft>
                <a:spcPts val="600"/>
              </a:spcAft>
              <a:buClr>
                <a:schemeClr val="lt2"/>
              </a:buClr>
              <a:buSzPts val="1600"/>
              <a:buFont typeface="Arial"/>
              <a:buNone/>
              <a:defRPr sz="1600" b="1"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320"/>
              </a:spcBef>
              <a:spcAft>
                <a:spcPts val="600"/>
              </a:spcAft>
              <a:buClr>
                <a:schemeClr val="lt2"/>
              </a:buClr>
              <a:buSzPts val="1600"/>
              <a:buFont typeface="Arial"/>
              <a:buNone/>
              <a:defRPr sz="1600" b="1"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320"/>
              </a:spcBef>
              <a:spcAft>
                <a:spcPts val="600"/>
              </a:spcAft>
              <a:buClr>
                <a:schemeClr val="lt2"/>
              </a:buClr>
              <a:buSzPts val="1600"/>
              <a:buFont typeface="Arial"/>
              <a:buNone/>
              <a:defRPr sz="1600" b="1"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320"/>
              </a:spcBef>
              <a:spcAft>
                <a:spcPts val="600"/>
              </a:spcAft>
              <a:buClr>
                <a:schemeClr val="lt2"/>
              </a:buClr>
              <a:buSzPts val="1600"/>
              <a:buFont typeface="Arial"/>
              <a:buNone/>
              <a:defRPr sz="1600" b="1"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320"/>
              </a:spcBef>
              <a:spcAft>
                <a:spcPts val="600"/>
              </a:spcAft>
              <a:buClr>
                <a:schemeClr val="lt2"/>
              </a:buClr>
              <a:buSzPts val="1600"/>
              <a:buFont typeface="Arial"/>
              <a:buNone/>
              <a:defRPr sz="1600" b="1" i="0" u="none" strike="noStrike" cap="none">
                <a:solidFill>
                  <a:schemeClr val="lt1"/>
                </a:solidFill>
                <a:latin typeface="Arial Narrow"/>
                <a:ea typeface="Arial Narrow"/>
                <a:cs typeface="Arial Narrow"/>
                <a:sym typeface="Arial Narrow"/>
              </a:defRPr>
            </a:lvl9pPr>
          </a:lstStyle>
          <a:p>
            <a:endParaRPr/>
          </a:p>
        </p:txBody>
      </p:sp>
      <p:sp>
        <p:nvSpPr>
          <p:cNvPr id="43" name="Shape 43"/>
          <p:cNvSpPr txBox="1">
            <a:spLocks noGrp="1"/>
          </p:cNvSpPr>
          <p:nvPr>
            <p:ph type="body" idx="4"/>
          </p:nvPr>
        </p:nvSpPr>
        <p:spPr>
          <a:xfrm>
            <a:off x="6400800" y="1600200"/>
            <a:ext cx="4978400" cy="574675"/>
          </a:xfrm>
          <a:prstGeom prst="rect">
            <a:avLst/>
          </a:prstGeom>
          <a:noFill/>
          <a:ln>
            <a:noFill/>
          </a:ln>
        </p:spPr>
        <p:txBody>
          <a:bodyPr wrap="square" lIns="91425" tIns="91425" rIns="91425" bIns="91425" anchor="b" anchorCtr="0"/>
          <a:lstStyle>
            <a:lvl1pPr marL="0" marR="0" lvl="0" indent="0" algn="l" rtl="0">
              <a:lnSpc>
                <a:spcPct val="100000"/>
              </a:lnSpc>
              <a:spcBef>
                <a:spcPts val="340"/>
              </a:spcBef>
              <a:spcAft>
                <a:spcPts val="600"/>
              </a:spcAft>
              <a:buClr>
                <a:schemeClr val="lt2"/>
              </a:buClr>
              <a:buSzPts val="1700"/>
              <a:buFont typeface="Arial"/>
              <a:buNone/>
              <a:defRPr sz="1700" b="0" i="0" u="none" strike="noStrike" cap="none">
                <a:solidFill>
                  <a:schemeClr val="lt2"/>
                </a:solidFill>
                <a:latin typeface="Arial Narrow"/>
                <a:ea typeface="Arial Narrow"/>
                <a:cs typeface="Arial Narrow"/>
                <a:sym typeface="Arial Narrow"/>
              </a:defRPr>
            </a:lvl1pPr>
            <a:lvl2pPr marL="457200" marR="0" lvl="1" indent="0" algn="l" rtl="0">
              <a:lnSpc>
                <a:spcPct val="100000"/>
              </a:lnSpc>
              <a:spcBef>
                <a:spcPts val="400"/>
              </a:spcBef>
              <a:spcAft>
                <a:spcPts val="600"/>
              </a:spcAft>
              <a:buClr>
                <a:schemeClr val="lt2"/>
              </a:buClr>
              <a:buSzPts val="2000"/>
              <a:buFont typeface="Arial"/>
              <a:buNone/>
              <a:defRPr sz="2000" b="1"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360"/>
              </a:spcBef>
              <a:spcAft>
                <a:spcPts val="600"/>
              </a:spcAft>
              <a:buClr>
                <a:schemeClr val="lt2"/>
              </a:buClr>
              <a:buSzPts val="1800"/>
              <a:buFont typeface="Arial"/>
              <a:buNone/>
              <a:defRPr sz="1800" b="1"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320"/>
              </a:spcBef>
              <a:spcAft>
                <a:spcPts val="600"/>
              </a:spcAft>
              <a:buClr>
                <a:schemeClr val="lt2"/>
              </a:buClr>
              <a:buSzPts val="1600"/>
              <a:buFont typeface="Arial"/>
              <a:buNone/>
              <a:defRPr sz="1600" b="1"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320"/>
              </a:spcBef>
              <a:spcAft>
                <a:spcPts val="600"/>
              </a:spcAft>
              <a:buClr>
                <a:schemeClr val="lt2"/>
              </a:buClr>
              <a:buSzPts val="1600"/>
              <a:buFont typeface="Arial"/>
              <a:buNone/>
              <a:defRPr sz="1600" b="1"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320"/>
              </a:spcBef>
              <a:spcAft>
                <a:spcPts val="600"/>
              </a:spcAft>
              <a:buClr>
                <a:schemeClr val="lt2"/>
              </a:buClr>
              <a:buSzPts val="1600"/>
              <a:buFont typeface="Arial"/>
              <a:buNone/>
              <a:defRPr sz="1600" b="1"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320"/>
              </a:spcBef>
              <a:spcAft>
                <a:spcPts val="600"/>
              </a:spcAft>
              <a:buClr>
                <a:schemeClr val="lt2"/>
              </a:buClr>
              <a:buSzPts val="1600"/>
              <a:buFont typeface="Arial"/>
              <a:buNone/>
              <a:defRPr sz="1600" b="1"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320"/>
              </a:spcBef>
              <a:spcAft>
                <a:spcPts val="600"/>
              </a:spcAft>
              <a:buClr>
                <a:schemeClr val="lt2"/>
              </a:buClr>
              <a:buSzPts val="1600"/>
              <a:buFont typeface="Arial"/>
              <a:buNone/>
              <a:defRPr sz="1600" b="1"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320"/>
              </a:spcBef>
              <a:spcAft>
                <a:spcPts val="600"/>
              </a:spcAft>
              <a:buClr>
                <a:schemeClr val="lt2"/>
              </a:buClr>
              <a:buSzPts val="1600"/>
              <a:buFont typeface="Arial"/>
              <a:buNone/>
              <a:defRPr sz="1600" b="1" i="0" u="none" strike="noStrike" cap="none">
                <a:solidFill>
                  <a:schemeClr val="lt1"/>
                </a:solidFill>
                <a:latin typeface="Arial Narrow"/>
                <a:ea typeface="Arial Narrow"/>
                <a:cs typeface="Arial Narrow"/>
                <a:sym typeface="Arial Narrow"/>
              </a:defRPr>
            </a:lvl9pPr>
          </a:lstStyle>
          <a:p>
            <a:endParaRPr/>
          </a:p>
        </p:txBody>
      </p:sp>
      <p:sp>
        <p:nvSpPr>
          <p:cNvPr id="44" name="Shape 44"/>
          <p:cNvSpPr txBox="1">
            <a:spLocks noGrp="1"/>
          </p:cNvSpPr>
          <p:nvPr>
            <p:ph type="dt" idx="10"/>
          </p:nvPr>
        </p:nvSpPr>
        <p:spPr>
          <a:xfrm>
            <a:off x="7620000" y="6356351"/>
            <a:ext cx="2032000"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Narrow"/>
              <a:buNone/>
              <a:defRPr sz="10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45" name="Shape 45"/>
          <p:cNvSpPr txBox="1">
            <a:spLocks noGrp="1"/>
          </p:cNvSpPr>
          <p:nvPr>
            <p:ph type="ftr" idx="11"/>
          </p:nvPr>
        </p:nvSpPr>
        <p:spPr>
          <a:xfrm>
            <a:off x="812800" y="6356351"/>
            <a:ext cx="38608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Narrow"/>
              <a:buNone/>
              <a:defRPr sz="10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46" name="Shape 46"/>
          <p:cNvSpPr txBox="1">
            <a:spLocks noGrp="1"/>
          </p:cNvSpPr>
          <p:nvPr>
            <p:ph type="sldNum" idx="12"/>
          </p:nvPr>
        </p:nvSpPr>
        <p:spPr>
          <a:xfrm>
            <a:off x="10058400" y="6356351"/>
            <a:ext cx="1320800" cy="365125"/>
          </a:xfrm>
          <a:prstGeom prst="rect">
            <a:avLst/>
          </a:prstGeom>
          <a:noFill/>
          <a:ln>
            <a:noFill/>
          </a:ln>
        </p:spPr>
        <p:txBody>
          <a:bodyPr wrap="square" lIns="91425" tIns="45700" rIns="91425" bIns="45700" anchor="ctr" anchorCtr="0">
            <a:noAutofit/>
          </a:bodyPr>
          <a:lstStyle/>
          <a:p>
            <a:pPr marL="0" marR="0" lvl="0" indent="-69850" algn="r" rtl="0">
              <a:lnSpc>
                <a:spcPct val="100000"/>
              </a:lnSpc>
              <a:spcBef>
                <a:spcPts val="0"/>
              </a:spcBef>
              <a:spcAft>
                <a:spcPts val="0"/>
              </a:spcAft>
              <a:buClr>
                <a:schemeClr val="lt1"/>
              </a:buClr>
              <a:buSzPts val="1100"/>
              <a:buFont typeface="Arial Narrow"/>
              <a:buNone/>
            </a:pPr>
            <a:fld id="{00000000-1234-1234-1234-123412341234}" type="slidenum">
              <a:rPr lang="tr-TR" sz="1100" b="0" i="0" u="none" strike="noStrike" cap="none">
                <a:solidFill>
                  <a:schemeClr val="lt1"/>
                </a:solidFill>
                <a:latin typeface="Arial Narrow"/>
                <a:ea typeface="Arial Narrow"/>
                <a:cs typeface="Arial Narrow"/>
                <a:sym typeface="Arial Narrow"/>
              </a:rPr>
              <a:t>‹#›</a:t>
            </a:fld>
            <a:endParaRPr lang="tr-TR" sz="1100" b="0" i="0" u="none" strike="noStrike" cap="none">
              <a:solidFill>
                <a:schemeClr val="lt1"/>
              </a:solidFill>
              <a:latin typeface="Arial Narrow"/>
              <a:ea typeface="Arial Narrow"/>
              <a:cs typeface="Arial Narrow"/>
              <a:sym typeface="Arial Narrow"/>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Yalnızca Başlık">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812800" y="274638"/>
            <a:ext cx="10566400" cy="11430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SzPts val="3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Clr>
                <a:schemeClr val="lt2"/>
              </a:buClr>
              <a:buSzPts val="1400"/>
              <a:buFont typeface="Arial"/>
              <a:buNone/>
              <a:defRPr sz="1800" b="0" i="0" u="none" strike="noStrike" cap="none">
                <a:solidFill>
                  <a:schemeClr val="lt2"/>
                </a:solidFill>
              </a:defRPr>
            </a:lvl2pPr>
            <a:lvl3pPr marL="0" marR="0" lvl="2" indent="0" algn="l" rtl="0">
              <a:spcBef>
                <a:spcPts val="0"/>
              </a:spcBef>
              <a:buClr>
                <a:schemeClr val="lt2"/>
              </a:buClr>
              <a:buSzPts val="1400"/>
              <a:buFont typeface="Arial"/>
              <a:buNone/>
              <a:defRPr sz="1800" b="0" i="0" u="none" strike="noStrike" cap="none">
                <a:solidFill>
                  <a:schemeClr val="lt2"/>
                </a:solidFill>
              </a:defRPr>
            </a:lvl3pPr>
            <a:lvl4pPr marL="0" marR="0" lvl="3" indent="0" algn="l" rtl="0">
              <a:spcBef>
                <a:spcPts val="0"/>
              </a:spcBef>
              <a:buClr>
                <a:schemeClr val="lt2"/>
              </a:buClr>
              <a:buSzPts val="1400"/>
              <a:buFont typeface="Arial"/>
              <a:buNone/>
              <a:defRPr sz="1800" b="0" i="0" u="none" strike="noStrike" cap="none">
                <a:solidFill>
                  <a:schemeClr val="lt2"/>
                </a:solidFill>
              </a:defRPr>
            </a:lvl4pPr>
            <a:lvl5pPr marL="0" marR="0" lvl="4" indent="0" algn="l" rtl="0">
              <a:spcBef>
                <a:spcPts val="0"/>
              </a:spcBef>
              <a:buClr>
                <a:schemeClr val="lt2"/>
              </a:buClr>
              <a:buSzPts val="1400"/>
              <a:buFont typeface="Arial"/>
              <a:buNone/>
              <a:defRPr sz="1800" b="0" i="0" u="none" strike="noStrike" cap="none">
                <a:solidFill>
                  <a:schemeClr val="lt2"/>
                </a:solidFill>
              </a:defRPr>
            </a:lvl5pPr>
            <a:lvl6pPr marL="0" marR="0" lvl="5" indent="0" algn="l" rtl="0">
              <a:spcBef>
                <a:spcPts val="0"/>
              </a:spcBef>
              <a:buClr>
                <a:schemeClr val="lt2"/>
              </a:buClr>
              <a:buSzPts val="1400"/>
              <a:buFont typeface="Arial"/>
              <a:buNone/>
              <a:defRPr sz="1800" b="0" i="0" u="none" strike="noStrike" cap="none">
                <a:solidFill>
                  <a:schemeClr val="lt2"/>
                </a:solidFill>
              </a:defRPr>
            </a:lvl6pPr>
            <a:lvl7pPr marL="0" marR="0" lvl="6" indent="0" algn="l" rtl="0">
              <a:spcBef>
                <a:spcPts val="0"/>
              </a:spcBef>
              <a:buClr>
                <a:schemeClr val="lt2"/>
              </a:buClr>
              <a:buSzPts val="1400"/>
              <a:buFont typeface="Arial"/>
              <a:buNone/>
              <a:defRPr sz="1800" b="0" i="0" u="none" strike="noStrike" cap="none">
                <a:solidFill>
                  <a:schemeClr val="lt2"/>
                </a:solidFill>
              </a:defRPr>
            </a:lvl7pPr>
            <a:lvl8pPr marL="0" marR="0" lvl="7" indent="0" algn="l" rtl="0">
              <a:spcBef>
                <a:spcPts val="0"/>
              </a:spcBef>
              <a:buClr>
                <a:schemeClr val="lt2"/>
              </a:buClr>
              <a:buSzPts val="1400"/>
              <a:buFont typeface="Arial"/>
              <a:buNone/>
              <a:defRPr sz="1800" b="0" i="0" u="none" strike="noStrike" cap="none">
                <a:solidFill>
                  <a:schemeClr val="lt2"/>
                </a:solidFill>
              </a:defRPr>
            </a:lvl8pPr>
            <a:lvl9pPr marL="0" marR="0" lvl="8" indent="0" algn="l" rtl="0">
              <a:spcBef>
                <a:spcPts val="0"/>
              </a:spcBef>
              <a:buClr>
                <a:schemeClr val="lt2"/>
              </a:buClr>
              <a:buSzPts val="1400"/>
              <a:buFont typeface="Arial"/>
              <a:buNone/>
              <a:defRPr sz="1800" b="0" i="0" u="none" strike="noStrike" cap="none">
                <a:solidFill>
                  <a:schemeClr val="lt2"/>
                </a:solidFill>
              </a:defRPr>
            </a:lvl9pPr>
          </a:lstStyle>
          <a:p>
            <a:endParaRPr/>
          </a:p>
        </p:txBody>
      </p:sp>
      <p:sp>
        <p:nvSpPr>
          <p:cNvPr id="49" name="Shape 49"/>
          <p:cNvSpPr txBox="1">
            <a:spLocks noGrp="1"/>
          </p:cNvSpPr>
          <p:nvPr>
            <p:ph type="dt" idx="10"/>
          </p:nvPr>
        </p:nvSpPr>
        <p:spPr>
          <a:xfrm>
            <a:off x="7620000" y="6356351"/>
            <a:ext cx="2032000"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Narrow"/>
              <a:buNone/>
              <a:defRPr sz="10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50" name="Shape 50"/>
          <p:cNvSpPr txBox="1">
            <a:spLocks noGrp="1"/>
          </p:cNvSpPr>
          <p:nvPr>
            <p:ph type="ftr" idx="11"/>
          </p:nvPr>
        </p:nvSpPr>
        <p:spPr>
          <a:xfrm>
            <a:off x="812800" y="6356351"/>
            <a:ext cx="38608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Narrow"/>
              <a:buNone/>
              <a:defRPr sz="10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51" name="Shape 51"/>
          <p:cNvSpPr txBox="1">
            <a:spLocks noGrp="1"/>
          </p:cNvSpPr>
          <p:nvPr>
            <p:ph type="sldNum" idx="12"/>
          </p:nvPr>
        </p:nvSpPr>
        <p:spPr>
          <a:xfrm>
            <a:off x="10058400" y="6356351"/>
            <a:ext cx="1320800" cy="365125"/>
          </a:xfrm>
          <a:prstGeom prst="rect">
            <a:avLst/>
          </a:prstGeom>
          <a:noFill/>
          <a:ln>
            <a:noFill/>
          </a:ln>
        </p:spPr>
        <p:txBody>
          <a:bodyPr wrap="square" lIns="91425" tIns="45700" rIns="91425" bIns="45700" anchor="ctr" anchorCtr="0">
            <a:noAutofit/>
          </a:bodyPr>
          <a:lstStyle/>
          <a:p>
            <a:pPr marL="0" marR="0" lvl="0" indent="-69850" algn="r" rtl="0">
              <a:lnSpc>
                <a:spcPct val="100000"/>
              </a:lnSpc>
              <a:spcBef>
                <a:spcPts val="0"/>
              </a:spcBef>
              <a:spcAft>
                <a:spcPts val="0"/>
              </a:spcAft>
              <a:buClr>
                <a:schemeClr val="lt1"/>
              </a:buClr>
              <a:buSzPts val="1100"/>
              <a:buFont typeface="Arial Narrow"/>
              <a:buNone/>
            </a:pPr>
            <a:fld id="{00000000-1234-1234-1234-123412341234}" type="slidenum">
              <a:rPr lang="tr-TR" sz="1100" b="0" i="0" u="none" strike="noStrike" cap="none">
                <a:solidFill>
                  <a:schemeClr val="lt1"/>
                </a:solidFill>
                <a:latin typeface="Arial Narrow"/>
                <a:ea typeface="Arial Narrow"/>
                <a:cs typeface="Arial Narrow"/>
                <a:sym typeface="Arial Narrow"/>
              </a:rPr>
              <a:t>‹#›</a:t>
            </a:fld>
            <a:endParaRPr lang="tr-TR" sz="1100" b="0" i="0" u="none" strike="noStrike" cap="none">
              <a:solidFill>
                <a:schemeClr val="lt1"/>
              </a:solidFill>
              <a:latin typeface="Arial Narrow"/>
              <a:ea typeface="Arial Narrow"/>
              <a:cs typeface="Arial Narrow"/>
              <a:sym typeface="Arial Narrow"/>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oş">
    <p:spTree>
      <p:nvGrpSpPr>
        <p:cNvPr id="1" name="Shape 52"/>
        <p:cNvGrpSpPr/>
        <p:nvPr/>
      </p:nvGrpSpPr>
      <p:grpSpPr>
        <a:xfrm>
          <a:off x="0" y="0"/>
          <a:ext cx="0" cy="0"/>
          <a:chOff x="0" y="0"/>
          <a:chExt cx="0" cy="0"/>
        </a:xfrm>
      </p:grpSpPr>
      <p:sp>
        <p:nvSpPr>
          <p:cNvPr id="53" name="Shape 53"/>
          <p:cNvSpPr txBox="1">
            <a:spLocks noGrp="1"/>
          </p:cNvSpPr>
          <p:nvPr>
            <p:ph type="dt" idx="10"/>
          </p:nvPr>
        </p:nvSpPr>
        <p:spPr>
          <a:xfrm>
            <a:off x="7620000" y="6356351"/>
            <a:ext cx="2032000"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Narrow"/>
              <a:buNone/>
              <a:defRPr sz="10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54" name="Shape 54"/>
          <p:cNvSpPr txBox="1">
            <a:spLocks noGrp="1"/>
          </p:cNvSpPr>
          <p:nvPr>
            <p:ph type="ftr" idx="11"/>
          </p:nvPr>
        </p:nvSpPr>
        <p:spPr>
          <a:xfrm>
            <a:off x="812800" y="6356351"/>
            <a:ext cx="38608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Narrow"/>
              <a:buNone/>
              <a:defRPr sz="10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55" name="Shape 55"/>
          <p:cNvSpPr txBox="1">
            <a:spLocks noGrp="1"/>
          </p:cNvSpPr>
          <p:nvPr>
            <p:ph type="sldNum" idx="12"/>
          </p:nvPr>
        </p:nvSpPr>
        <p:spPr>
          <a:xfrm>
            <a:off x="10058400" y="6356351"/>
            <a:ext cx="1320800" cy="365125"/>
          </a:xfrm>
          <a:prstGeom prst="rect">
            <a:avLst/>
          </a:prstGeom>
          <a:noFill/>
          <a:ln>
            <a:noFill/>
          </a:ln>
        </p:spPr>
        <p:txBody>
          <a:bodyPr wrap="square" lIns="91425" tIns="45700" rIns="91425" bIns="45700" anchor="ctr" anchorCtr="0">
            <a:noAutofit/>
          </a:bodyPr>
          <a:lstStyle/>
          <a:p>
            <a:pPr marL="0" marR="0" lvl="0" indent="-69850" algn="r" rtl="0">
              <a:lnSpc>
                <a:spcPct val="100000"/>
              </a:lnSpc>
              <a:spcBef>
                <a:spcPts val="0"/>
              </a:spcBef>
              <a:spcAft>
                <a:spcPts val="0"/>
              </a:spcAft>
              <a:buClr>
                <a:schemeClr val="lt1"/>
              </a:buClr>
              <a:buSzPts val="1100"/>
              <a:buFont typeface="Arial Narrow"/>
              <a:buNone/>
            </a:pPr>
            <a:fld id="{00000000-1234-1234-1234-123412341234}" type="slidenum">
              <a:rPr lang="tr-TR" sz="1100" b="0" i="0" u="none" strike="noStrike" cap="none">
                <a:solidFill>
                  <a:schemeClr val="lt1"/>
                </a:solidFill>
                <a:latin typeface="Arial Narrow"/>
                <a:ea typeface="Arial Narrow"/>
                <a:cs typeface="Arial Narrow"/>
                <a:sym typeface="Arial Narrow"/>
              </a:rPr>
              <a:t>‹#›</a:t>
            </a:fld>
            <a:endParaRPr lang="tr-TR" sz="1100" b="0" i="0" u="none" strike="noStrike" cap="none">
              <a:solidFill>
                <a:schemeClr val="lt1"/>
              </a:solidFill>
              <a:latin typeface="Arial Narrow"/>
              <a:ea typeface="Arial Narrow"/>
              <a:cs typeface="Arial Narrow"/>
              <a:sym typeface="Arial Narrow"/>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Başlıklı İçerik">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5283200" y="1447800"/>
            <a:ext cx="6197600" cy="4267200"/>
          </a:xfrm>
          <a:prstGeom prst="rect">
            <a:avLst/>
          </a:prstGeom>
          <a:noFill/>
          <a:ln>
            <a:noFill/>
          </a:ln>
        </p:spPr>
        <p:txBody>
          <a:bodyPr wrap="square" lIns="91425" tIns="91425" rIns="91425" bIns="91425" anchor="t" anchorCtr="0"/>
          <a:lstStyle>
            <a:lvl1pPr marL="342900" marR="0" lvl="0" indent="-1270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6985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58" name="Shape 58"/>
          <p:cNvSpPr txBox="1">
            <a:spLocks noGrp="1"/>
          </p:cNvSpPr>
          <p:nvPr>
            <p:ph type="title"/>
          </p:nvPr>
        </p:nvSpPr>
        <p:spPr>
          <a:xfrm>
            <a:off x="816864" y="1447800"/>
            <a:ext cx="3962400" cy="109728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2"/>
              </a:buClr>
              <a:buSzPts val="1800"/>
              <a:buFont typeface="Arial Narrow"/>
              <a:buNone/>
              <a:defRPr sz="1800" b="0" i="0" u="none" strike="noStrike" cap="none">
                <a:solidFill>
                  <a:schemeClr val="lt2"/>
                </a:solidFill>
                <a:latin typeface="Arial Narrow"/>
                <a:ea typeface="Arial Narrow"/>
                <a:cs typeface="Arial Narrow"/>
                <a:sym typeface="Arial Narrow"/>
              </a:defRPr>
            </a:lvl1pPr>
            <a:lvl2pPr marL="0" marR="0" lvl="1" indent="0" algn="l" rtl="0">
              <a:spcBef>
                <a:spcPts val="0"/>
              </a:spcBef>
              <a:buClr>
                <a:schemeClr val="lt2"/>
              </a:buClr>
              <a:buSzPts val="1400"/>
              <a:buFont typeface="Arial"/>
              <a:buNone/>
              <a:defRPr sz="1800" b="0" i="0" u="none" strike="noStrike" cap="none">
                <a:solidFill>
                  <a:schemeClr val="lt2"/>
                </a:solidFill>
              </a:defRPr>
            </a:lvl2pPr>
            <a:lvl3pPr marL="0" marR="0" lvl="2" indent="0" algn="l" rtl="0">
              <a:spcBef>
                <a:spcPts val="0"/>
              </a:spcBef>
              <a:buClr>
                <a:schemeClr val="lt2"/>
              </a:buClr>
              <a:buSzPts val="1400"/>
              <a:buFont typeface="Arial"/>
              <a:buNone/>
              <a:defRPr sz="1800" b="0" i="0" u="none" strike="noStrike" cap="none">
                <a:solidFill>
                  <a:schemeClr val="lt2"/>
                </a:solidFill>
              </a:defRPr>
            </a:lvl3pPr>
            <a:lvl4pPr marL="0" marR="0" lvl="3" indent="0" algn="l" rtl="0">
              <a:spcBef>
                <a:spcPts val="0"/>
              </a:spcBef>
              <a:buClr>
                <a:schemeClr val="lt2"/>
              </a:buClr>
              <a:buSzPts val="1400"/>
              <a:buFont typeface="Arial"/>
              <a:buNone/>
              <a:defRPr sz="1800" b="0" i="0" u="none" strike="noStrike" cap="none">
                <a:solidFill>
                  <a:schemeClr val="lt2"/>
                </a:solidFill>
              </a:defRPr>
            </a:lvl4pPr>
            <a:lvl5pPr marL="0" marR="0" lvl="4" indent="0" algn="l" rtl="0">
              <a:spcBef>
                <a:spcPts val="0"/>
              </a:spcBef>
              <a:buClr>
                <a:schemeClr val="lt2"/>
              </a:buClr>
              <a:buSzPts val="1400"/>
              <a:buFont typeface="Arial"/>
              <a:buNone/>
              <a:defRPr sz="1800" b="0" i="0" u="none" strike="noStrike" cap="none">
                <a:solidFill>
                  <a:schemeClr val="lt2"/>
                </a:solidFill>
              </a:defRPr>
            </a:lvl5pPr>
            <a:lvl6pPr marL="0" marR="0" lvl="5" indent="0" algn="l" rtl="0">
              <a:spcBef>
                <a:spcPts val="0"/>
              </a:spcBef>
              <a:buClr>
                <a:schemeClr val="lt2"/>
              </a:buClr>
              <a:buSzPts val="1400"/>
              <a:buFont typeface="Arial"/>
              <a:buNone/>
              <a:defRPr sz="1800" b="0" i="0" u="none" strike="noStrike" cap="none">
                <a:solidFill>
                  <a:schemeClr val="lt2"/>
                </a:solidFill>
              </a:defRPr>
            </a:lvl6pPr>
            <a:lvl7pPr marL="0" marR="0" lvl="6" indent="0" algn="l" rtl="0">
              <a:spcBef>
                <a:spcPts val="0"/>
              </a:spcBef>
              <a:buClr>
                <a:schemeClr val="lt2"/>
              </a:buClr>
              <a:buSzPts val="1400"/>
              <a:buFont typeface="Arial"/>
              <a:buNone/>
              <a:defRPr sz="1800" b="0" i="0" u="none" strike="noStrike" cap="none">
                <a:solidFill>
                  <a:schemeClr val="lt2"/>
                </a:solidFill>
              </a:defRPr>
            </a:lvl7pPr>
            <a:lvl8pPr marL="0" marR="0" lvl="7" indent="0" algn="l" rtl="0">
              <a:spcBef>
                <a:spcPts val="0"/>
              </a:spcBef>
              <a:buClr>
                <a:schemeClr val="lt2"/>
              </a:buClr>
              <a:buSzPts val="1400"/>
              <a:buFont typeface="Arial"/>
              <a:buNone/>
              <a:defRPr sz="1800" b="0" i="0" u="none" strike="noStrike" cap="none">
                <a:solidFill>
                  <a:schemeClr val="lt2"/>
                </a:solidFill>
              </a:defRPr>
            </a:lvl8pPr>
            <a:lvl9pPr marL="0" marR="0" lvl="8" indent="0" algn="l" rtl="0">
              <a:spcBef>
                <a:spcPts val="0"/>
              </a:spcBef>
              <a:buClr>
                <a:schemeClr val="lt2"/>
              </a:buClr>
              <a:buSzPts val="1400"/>
              <a:buFont typeface="Arial"/>
              <a:buNone/>
              <a:defRPr sz="1800" b="0" i="0" u="none" strike="noStrike" cap="none">
                <a:solidFill>
                  <a:schemeClr val="lt2"/>
                </a:solidFill>
              </a:defRPr>
            </a:lvl9pPr>
          </a:lstStyle>
          <a:p>
            <a:endParaRPr/>
          </a:p>
        </p:txBody>
      </p:sp>
      <p:sp>
        <p:nvSpPr>
          <p:cNvPr id="59" name="Shape 59"/>
          <p:cNvSpPr txBox="1">
            <a:spLocks noGrp="1"/>
          </p:cNvSpPr>
          <p:nvPr>
            <p:ph type="body" idx="2"/>
          </p:nvPr>
        </p:nvSpPr>
        <p:spPr>
          <a:xfrm>
            <a:off x="816864" y="2547892"/>
            <a:ext cx="3962400" cy="3167109"/>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600"/>
              </a:spcAft>
              <a:buClr>
                <a:schemeClr val="lt2"/>
              </a:buClr>
              <a:buSzPts val="1400"/>
              <a:buFont typeface="Arial"/>
              <a:buNone/>
              <a:defRPr sz="14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240"/>
              </a:spcBef>
              <a:spcAft>
                <a:spcPts val="600"/>
              </a:spcAft>
              <a:buClr>
                <a:schemeClr val="lt2"/>
              </a:buClr>
              <a:buSzPts val="1200"/>
              <a:buFont typeface="Arial"/>
              <a:buNone/>
              <a:defRPr sz="12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200"/>
              </a:spcBef>
              <a:spcAft>
                <a:spcPts val="600"/>
              </a:spcAft>
              <a:buClr>
                <a:schemeClr val="lt2"/>
              </a:buClr>
              <a:buSzPts val="1000"/>
              <a:buFont typeface="Arial"/>
              <a:buNone/>
              <a:defRPr sz="10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180"/>
              </a:spcBef>
              <a:spcAft>
                <a:spcPts val="600"/>
              </a:spcAft>
              <a:buClr>
                <a:schemeClr val="lt2"/>
              </a:buClr>
              <a:buSzPts val="900"/>
              <a:buFont typeface="Arial"/>
              <a:buNone/>
              <a:defRPr sz="9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180"/>
              </a:spcBef>
              <a:spcAft>
                <a:spcPts val="600"/>
              </a:spcAft>
              <a:buClr>
                <a:schemeClr val="lt2"/>
              </a:buClr>
              <a:buSzPts val="900"/>
              <a:buFont typeface="Arial"/>
              <a:buNone/>
              <a:defRPr sz="9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180"/>
              </a:spcBef>
              <a:spcAft>
                <a:spcPts val="600"/>
              </a:spcAft>
              <a:buClr>
                <a:schemeClr val="lt2"/>
              </a:buClr>
              <a:buSzPts val="900"/>
              <a:buFont typeface="Arial"/>
              <a:buNone/>
              <a:defRPr sz="9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180"/>
              </a:spcBef>
              <a:spcAft>
                <a:spcPts val="600"/>
              </a:spcAft>
              <a:buClr>
                <a:schemeClr val="lt2"/>
              </a:buClr>
              <a:buSzPts val="900"/>
              <a:buFont typeface="Arial"/>
              <a:buNone/>
              <a:defRPr sz="9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180"/>
              </a:spcBef>
              <a:spcAft>
                <a:spcPts val="600"/>
              </a:spcAft>
              <a:buClr>
                <a:schemeClr val="lt2"/>
              </a:buClr>
              <a:buSzPts val="900"/>
              <a:buFont typeface="Arial"/>
              <a:buNone/>
              <a:defRPr sz="9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180"/>
              </a:spcBef>
              <a:spcAft>
                <a:spcPts val="600"/>
              </a:spcAft>
              <a:buClr>
                <a:schemeClr val="lt2"/>
              </a:buClr>
              <a:buSzPts val="900"/>
              <a:buFont typeface="Arial"/>
              <a:buNone/>
              <a:defRPr sz="900" b="0" i="0" u="none" strike="noStrike" cap="none">
                <a:solidFill>
                  <a:schemeClr val="lt1"/>
                </a:solidFill>
                <a:latin typeface="Arial Narrow"/>
                <a:ea typeface="Arial Narrow"/>
                <a:cs typeface="Arial Narrow"/>
                <a:sym typeface="Arial Narrow"/>
              </a:defRPr>
            </a:lvl9pPr>
          </a:lstStyle>
          <a:p>
            <a:endParaRPr/>
          </a:p>
        </p:txBody>
      </p:sp>
      <p:sp>
        <p:nvSpPr>
          <p:cNvPr id="60" name="Shape 60"/>
          <p:cNvSpPr txBox="1">
            <a:spLocks noGrp="1"/>
          </p:cNvSpPr>
          <p:nvPr>
            <p:ph type="dt" idx="10"/>
          </p:nvPr>
        </p:nvSpPr>
        <p:spPr>
          <a:xfrm>
            <a:off x="7620000" y="6356351"/>
            <a:ext cx="2032000"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Narrow"/>
              <a:buNone/>
              <a:defRPr sz="10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61" name="Shape 61"/>
          <p:cNvSpPr txBox="1">
            <a:spLocks noGrp="1"/>
          </p:cNvSpPr>
          <p:nvPr>
            <p:ph type="ftr" idx="11"/>
          </p:nvPr>
        </p:nvSpPr>
        <p:spPr>
          <a:xfrm>
            <a:off x="812800" y="6356351"/>
            <a:ext cx="38608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Narrow"/>
              <a:buNone/>
              <a:defRPr sz="10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62" name="Shape 62"/>
          <p:cNvSpPr txBox="1">
            <a:spLocks noGrp="1"/>
          </p:cNvSpPr>
          <p:nvPr>
            <p:ph type="sldNum" idx="12"/>
          </p:nvPr>
        </p:nvSpPr>
        <p:spPr>
          <a:xfrm>
            <a:off x="10058400" y="6356351"/>
            <a:ext cx="1320800" cy="365125"/>
          </a:xfrm>
          <a:prstGeom prst="rect">
            <a:avLst/>
          </a:prstGeom>
          <a:noFill/>
          <a:ln>
            <a:noFill/>
          </a:ln>
        </p:spPr>
        <p:txBody>
          <a:bodyPr wrap="square" lIns="91425" tIns="45700" rIns="91425" bIns="45700" anchor="ctr" anchorCtr="0">
            <a:noAutofit/>
          </a:bodyPr>
          <a:lstStyle/>
          <a:p>
            <a:pPr marL="0" marR="0" lvl="0" indent="-69850" algn="r" rtl="0">
              <a:lnSpc>
                <a:spcPct val="100000"/>
              </a:lnSpc>
              <a:spcBef>
                <a:spcPts val="0"/>
              </a:spcBef>
              <a:spcAft>
                <a:spcPts val="0"/>
              </a:spcAft>
              <a:buClr>
                <a:schemeClr val="lt1"/>
              </a:buClr>
              <a:buSzPts val="1100"/>
              <a:buFont typeface="Arial Narrow"/>
              <a:buNone/>
            </a:pPr>
            <a:fld id="{00000000-1234-1234-1234-123412341234}" type="slidenum">
              <a:rPr lang="tr-TR" sz="1100" b="0" i="0" u="none" strike="noStrike" cap="none">
                <a:solidFill>
                  <a:schemeClr val="lt1"/>
                </a:solidFill>
                <a:latin typeface="Arial Narrow"/>
                <a:ea typeface="Arial Narrow"/>
                <a:cs typeface="Arial Narrow"/>
                <a:sym typeface="Arial Narrow"/>
              </a:rPr>
              <a:t>‹#›</a:t>
            </a:fld>
            <a:endParaRPr lang="tr-TR" sz="1100" b="0" i="0" u="none" strike="noStrike" cap="none">
              <a:solidFill>
                <a:schemeClr val="lt1"/>
              </a:solidFill>
              <a:latin typeface="Arial Narrow"/>
              <a:ea typeface="Arial Narrow"/>
              <a:cs typeface="Arial Narrow"/>
              <a:sym typeface="Arial Narrow"/>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cSld name="Başlıklı Resim">
    <p:spTree>
      <p:nvGrpSpPr>
        <p:cNvPr id="1" name="Shape 63"/>
        <p:cNvGrpSpPr/>
        <p:nvPr/>
      </p:nvGrpSpPr>
      <p:grpSpPr>
        <a:xfrm>
          <a:off x="0" y="0"/>
          <a:ext cx="0" cy="0"/>
          <a:chOff x="0" y="0"/>
          <a:chExt cx="0" cy="0"/>
        </a:xfrm>
      </p:grpSpPr>
      <p:pic>
        <p:nvPicPr>
          <p:cNvPr id="64" name="Shape 64" descr="horizon.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Shape 65"/>
          <p:cNvSpPr txBox="1">
            <a:spLocks noGrp="1"/>
          </p:cNvSpPr>
          <p:nvPr>
            <p:ph type="title"/>
          </p:nvPr>
        </p:nvSpPr>
        <p:spPr>
          <a:xfrm>
            <a:off x="812800" y="1447800"/>
            <a:ext cx="3962400" cy="109728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2"/>
              </a:buClr>
              <a:buSzPts val="1800"/>
              <a:buFont typeface="Arial Narrow"/>
              <a:buNone/>
              <a:defRPr sz="1800" b="0" i="0" u="none" strike="noStrike" cap="none">
                <a:solidFill>
                  <a:schemeClr val="lt2"/>
                </a:solidFill>
                <a:latin typeface="Arial Narrow"/>
                <a:ea typeface="Arial Narrow"/>
                <a:cs typeface="Arial Narrow"/>
                <a:sym typeface="Arial Narrow"/>
              </a:defRPr>
            </a:lvl1pPr>
            <a:lvl2pPr marL="0" marR="0" lvl="1" indent="0" algn="l" rtl="0">
              <a:spcBef>
                <a:spcPts val="0"/>
              </a:spcBef>
              <a:buClr>
                <a:schemeClr val="lt2"/>
              </a:buClr>
              <a:buSzPts val="1400"/>
              <a:buFont typeface="Arial"/>
              <a:buNone/>
              <a:defRPr sz="1800" b="0" i="0" u="none" strike="noStrike" cap="none">
                <a:solidFill>
                  <a:schemeClr val="lt2"/>
                </a:solidFill>
              </a:defRPr>
            </a:lvl2pPr>
            <a:lvl3pPr marL="0" marR="0" lvl="2" indent="0" algn="l" rtl="0">
              <a:spcBef>
                <a:spcPts val="0"/>
              </a:spcBef>
              <a:buClr>
                <a:schemeClr val="lt2"/>
              </a:buClr>
              <a:buSzPts val="1400"/>
              <a:buFont typeface="Arial"/>
              <a:buNone/>
              <a:defRPr sz="1800" b="0" i="0" u="none" strike="noStrike" cap="none">
                <a:solidFill>
                  <a:schemeClr val="lt2"/>
                </a:solidFill>
              </a:defRPr>
            </a:lvl3pPr>
            <a:lvl4pPr marL="0" marR="0" lvl="3" indent="0" algn="l" rtl="0">
              <a:spcBef>
                <a:spcPts val="0"/>
              </a:spcBef>
              <a:buClr>
                <a:schemeClr val="lt2"/>
              </a:buClr>
              <a:buSzPts val="1400"/>
              <a:buFont typeface="Arial"/>
              <a:buNone/>
              <a:defRPr sz="1800" b="0" i="0" u="none" strike="noStrike" cap="none">
                <a:solidFill>
                  <a:schemeClr val="lt2"/>
                </a:solidFill>
              </a:defRPr>
            </a:lvl4pPr>
            <a:lvl5pPr marL="0" marR="0" lvl="4" indent="0" algn="l" rtl="0">
              <a:spcBef>
                <a:spcPts val="0"/>
              </a:spcBef>
              <a:buClr>
                <a:schemeClr val="lt2"/>
              </a:buClr>
              <a:buSzPts val="1400"/>
              <a:buFont typeface="Arial"/>
              <a:buNone/>
              <a:defRPr sz="1800" b="0" i="0" u="none" strike="noStrike" cap="none">
                <a:solidFill>
                  <a:schemeClr val="lt2"/>
                </a:solidFill>
              </a:defRPr>
            </a:lvl5pPr>
            <a:lvl6pPr marL="0" marR="0" lvl="5" indent="0" algn="l" rtl="0">
              <a:spcBef>
                <a:spcPts val="0"/>
              </a:spcBef>
              <a:buClr>
                <a:schemeClr val="lt2"/>
              </a:buClr>
              <a:buSzPts val="1400"/>
              <a:buFont typeface="Arial"/>
              <a:buNone/>
              <a:defRPr sz="1800" b="0" i="0" u="none" strike="noStrike" cap="none">
                <a:solidFill>
                  <a:schemeClr val="lt2"/>
                </a:solidFill>
              </a:defRPr>
            </a:lvl6pPr>
            <a:lvl7pPr marL="0" marR="0" lvl="6" indent="0" algn="l" rtl="0">
              <a:spcBef>
                <a:spcPts val="0"/>
              </a:spcBef>
              <a:buClr>
                <a:schemeClr val="lt2"/>
              </a:buClr>
              <a:buSzPts val="1400"/>
              <a:buFont typeface="Arial"/>
              <a:buNone/>
              <a:defRPr sz="1800" b="0" i="0" u="none" strike="noStrike" cap="none">
                <a:solidFill>
                  <a:schemeClr val="lt2"/>
                </a:solidFill>
              </a:defRPr>
            </a:lvl7pPr>
            <a:lvl8pPr marL="0" marR="0" lvl="7" indent="0" algn="l" rtl="0">
              <a:spcBef>
                <a:spcPts val="0"/>
              </a:spcBef>
              <a:buClr>
                <a:schemeClr val="lt2"/>
              </a:buClr>
              <a:buSzPts val="1400"/>
              <a:buFont typeface="Arial"/>
              <a:buNone/>
              <a:defRPr sz="1800" b="0" i="0" u="none" strike="noStrike" cap="none">
                <a:solidFill>
                  <a:schemeClr val="lt2"/>
                </a:solidFill>
              </a:defRPr>
            </a:lvl8pPr>
            <a:lvl9pPr marL="0" marR="0" lvl="8" indent="0" algn="l" rtl="0">
              <a:spcBef>
                <a:spcPts val="0"/>
              </a:spcBef>
              <a:buClr>
                <a:schemeClr val="lt2"/>
              </a:buClr>
              <a:buSzPts val="1400"/>
              <a:buFont typeface="Arial"/>
              <a:buNone/>
              <a:defRPr sz="1800" b="0" i="0" u="none" strike="noStrike" cap="none">
                <a:solidFill>
                  <a:schemeClr val="lt2"/>
                </a:solidFill>
              </a:defRPr>
            </a:lvl9pPr>
          </a:lstStyle>
          <a:p>
            <a:endParaRPr/>
          </a:p>
        </p:txBody>
      </p:sp>
      <p:sp>
        <p:nvSpPr>
          <p:cNvPr id="66" name="Shape 66"/>
          <p:cNvSpPr>
            <a:spLocks noGrp="1"/>
          </p:cNvSpPr>
          <p:nvPr>
            <p:ph type="pic" idx="2"/>
          </p:nvPr>
        </p:nvSpPr>
        <p:spPr>
          <a:xfrm>
            <a:off x="6209792" y="1447800"/>
            <a:ext cx="4559808" cy="3474720"/>
          </a:xfrm>
          <a:prstGeom prst="rect">
            <a:avLst/>
          </a:prstGeom>
          <a:noFill/>
          <a:ln>
            <a:noFill/>
          </a:ln>
        </p:spPr>
        <p:txBody>
          <a:bodyPr wrap="square" lIns="91425" tIns="91425" rIns="91425" bIns="91425" anchor="t" anchorCtr="0"/>
          <a:lstStyle>
            <a:lvl1pPr marL="0" marR="0" lvl="0" indent="0" algn="ctr" rtl="0">
              <a:lnSpc>
                <a:spcPct val="100000"/>
              </a:lnSpc>
              <a:spcBef>
                <a:spcPts val="400"/>
              </a:spcBef>
              <a:spcAft>
                <a:spcPts val="600"/>
              </a:spcAft>
              <a:buClr>
                <a:schemeClr val="lt2"/>
              </a:buClr>
              <a:buSzPts val="2000"/>
              <a:buFont typeface="Arial"/>
              <a:buNone/>
              <a:defRPr sz="2000" b="0" i="0" u="none" strike="noStrike" cap="none">
                <a:solidFill>
                  <a:srgbClr val="A5A5A5"/>
                </a:solidFill>
                <a:latin typeface="Arial Narrow"/>
                <a:ea typeface="Arial Narrow"/>
                <a:cs typeface="Arial Narrow"/>
                <a:sym typeface="Arial Narrow"/>
              </a:defRPr>
            </a:lvl1pPr>
            <a:lvl2pPr marL="457200" marR="0" lvl="1" indent="0" algn="l" rtl="0">
              <a:lnSpc>
                <a:spcPct val="100000"/>
              </a:lnSpc>
              <a:spcBef>
                <a:spcPts val="560"/>
              </a:spcBef>
              <a:spcAft>
                <a:spcPts val="600"/>
              </a:spcAft>
              <a:buClr>
                <a:schemeClr val="lt2"/>
              </a:buClr>
              <a:buSzPts val="2800"/>
              <a:buFont typeface="Arial"/>
              <a:buNone/>
              <a:defRPr sz="2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480"/>
              </a:spcBef>
              <a:spcAft>
                <a:spcPts val="600"/>
              </a:spcAft>
              <a:buClr>
                <a:schemeClr val="lt2"/>
              </a:buClr>
              <a:buSzPts val="2400"/>
              <a:buFont typeface="Arial"/>
              <a:buNone/>
              <a:defRPr sz="24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400"/>
              </a:spcBef>
              <a:spcAft>
                <a:spcPts val="600"/>
              </a:spcAft>
              <a:buClr>
                <a:schemeClr val="lt2"/>
              </a:buClr>
              <a:buSzPts val="2000"/>
              <a:buFont typeface="Arial"/>
              <a:buNone/>
              <a:defRPr sz="20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400"/>
              </a:spcBef>
              <a:spcAft>
                <a:spcPts val="600"/>
              </a:spcAft>
              <a:buClr>
                <a:schemeClr val="lt2"/>
              </a:buClr>
              <a:buSzPts val="2000"/>
              <a:buFont typeface="Arial"/>
              <a:buNone/>
              <a:defRPr sz="20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400"/>
              </a:spcBef>
              <a:spcAft>
                <a:spcPts val="600"/>
              </a:spcAft>
              <a:buClr>
                <a:schemeClr val="lt2"/>
              </a:buClr>
              <a:buSzPts val="2000"/>
              <a:buFont typeface="Arial"/>
              <a:buNone/>
              <a:defRPr sz="20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400"/>
              </a:spcBef>
              <a:spcAft>
                <a:spcPts val="600"/>
              </a:spcAft>
              <a:buClr>
                <a:schemeClr val="lt2"/>
              </a:buClr>
              <a:buSzPts val="2000"/>
              <a:buFont typeface="Arial"/>
              <a:buNone/>
              <a:defRPr sz="20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400"/>
              </a:spcBef>
              <a:spcAft>
                <a:spcPts val="600"/>
              </a:spcAft>
              <a:buClr>
                <a:schemeClr val="lt2"/>
              </a:buClr>
              <a:buSzPts val="2000"/>
              <a:buFont typeface="Arial"/>
              <a:buNone/>
              <a:defRPr sz="20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400"/>
              </a:spcBef>
              <a:spcAft>
                <a:spcPts val="600"/>
              </a:spcAft>
              <a:buClr>
                <a:schemeClr val="lt2"/>
              </a:buClr>
              <a:buSzPts val="2000"/>
              <a:buFont typeface="Arial"/>
              <a:buNone/>
              <a:defRPr sz="2000" b="0" i="0" u="none" strike="noStrike" cap="none">
                <a:solidFill>
                  <a:schemeClr val="lt1"/>
                </a:solidFill>
                <a:latin typeface="Arial Narrow"/>
                <a:ea typeface="Arial Narrow"/>
                <a:cs typeface="Arial Narrow"/>
                <a:sym typeface="Arial Narrow"/>
              </a:defRPr>
            </a:lvl9pPr>
          </a:lstStyle>
          <a:p>
            <a:endParaRPr/>
          </a:p>
        </p:txBody>
      </p:sp>
      <p:sp>
        <p:nvSpPr>
          <p:cNvPr id="67" name="Shape 67"/>
          <p:cNvSpPr txBox="1">
            <a:spLocks noGrp="1"/>
          </p:cNvSpPr>
          <p:nvPr>
            <p:ph type="body" idx="1"/>
          </p:nvPr>
        </p:nvSpPr>
        <p:spPr>
          <a:xfrm>
            <a:off x="812800" y="2547891"/>
            <a:ext cx="3962400" cy="2405109"/>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600"/>
              </a:spcAft>
              <a:buClr>
                <a:schemeClr val="lt2"/>
              </a:buClr>
              <a:buSzPts val="1400"/>
              <a:buFont typeface="Arial"/>
              <a:buNone/>
              <a:defRPr sz="14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240"/>
              </a:spcBef>
              <a:spcAft>
                <a:spcPts val="600"/>
              </a:spcAft>
              <a:buClr>
                <a:schemeClr val="lt2"/>
              </a:buClr>
              <a:buSzPts val="1200"/>
              <a:buFont typeface="Arial"/>
              <a:buNone/>
              <a:defRPr sz="12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200"/>
              </a:spcBef>
              <a:spcAft>
                <a:spcPts val="600"/>
              </a:spcAft>
              <a:buClr>
                <a:schemeClr val="lt2"/>
              </a:buClr>
              <a:buSzPts val="1000"/>
              <a:buFont typeface="Arial"/>
              <a:buNone/>
              <a:defRPr sz="10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180"/>
              </a:spcBef>
              <a:spcAft>
                <a:spcPts val="600"/>
              </a:spcAft>
              <a:buClr>
                <a:schemeClr val="lt2"/>
              </a:buClr>
              <a:buSzPts val="900"/>
              <a:buFont typeface="Arial"/>
              <a:buNone/>
              <a:defRPr sz="9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180"/>
              </a:spcBef>
              <a:spcAft>
                <a:spcPts val="600"/>
              </a:spcAft>
              <a:buClr>
                <a:schemeClr val="lt2"/>
              </a:buClr>
              <a:buSzPts val="900"/>
              <a:buFont typeface="Arial"/>
              <a:buNone/>
              <a:defRPr sz="9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180"/>
              </a:spcBef>
              <a:spcAft>
                <a:spcPts val="600"/>
              </a:spcAft>
              <a:buClr>
                <a:schemeClr val="lt2"/>
              </a:buClr>
              <a:buSzPts val="900"/>
              <a:buFont typeface="Arial"/>
              <a:buNone/>
              <a:defRPr sz="9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180"/>
              </a:spcBef>
              <a:spcAft>
                <a:spcPts val="600"/>
              </a:spcAft>
              <a:buClr>
                <a:schemeClr val="lt2"/>
              </a:buClr>
              <a:buSzPts val="900"/>
              <a:buFont typeface="Arial"/>
              <a:buNone/>
              <a:defRPr sz="9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180"/>
              </a:spcBef>
              <a:spcAft>
                <a:spcPts val="600"/>
              </a:spcAft>
              <a:buClr>
                <a:schemeClr val="lt2"/>
              </a:buClr>
              <a:buSzPts val="900"/>
              <a:buFont typeface="Arial"/>
              <a:buNone/>
              <a:defRPr sz="9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180"/>
              </a:spcBef>
              <a:spcAft>
                <a:spcPts val="600"/>
              </a:spcAft>
              <a:buClr>
                <a:schemeClr val="lt2"/>
              </a:buClr>
              <a:buSzPts val="900"/>
              <a:buFont typeface="Arial"/>
              <a:buNone/>
              <a:defRPr sz="900" b="0" i="0" u="none" strike="noStrike" cap="none">
                <a:solidFill>
                  <a:schemeClr val="lt1"/>
                </a:solidFill>
                <a:latin typeface="Arial Narrow"/>
                <a:ea typeface="Arial Narrow"/>
                <a:cs typeface="Arial Narrow"/>
                <a:sym typeface="Arial Narrow"/>
              </a:defRPr>
            </a:lvl9pPr>
          </a:lstStyle>
          <a:p>
            <a:endParaRPr/>
          </a:p>
        </p:txBody>
      </p:sp>
      <p:sp>
        <p:nvSpPr>
          <p:cNvPr id="68" name="Shape 68"/>
          <p:cNvSpPr txBox="1">
            <a:spLocks noGrp="1"/>
          </p:cNvSpPr>
          <p:nvPr>
            <p:ph type="dt" idx="10"/>
          </p:nvPr>
        </p:nvSpPr>
        <p:spPr>
          <a:xfrm>
            <a:off x="7620000" y="6356351"/>
            <a:ext cx="2032000"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Narrow"/>
              <a:buNone/>
              <a:defRPr sz="10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69" name="Shape 69"/>
          <p:cNvSpPr txBox="1">
            <a:spLocks noGrp="1"/>
          </p:cNvSpPr>
          <p:nvPr>
            <p:ph type="ftr" idx="11"/>
          </p:nvPr>
        </p:nvSpPr>
        <p:spPr>
          <a:xfrm>
            <a:off x="812800" y="6356351"/>
            <a:ext cx="38608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Narrow"/>
              <a:buNone/>
              <a:defRPr sz="10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70" name="Shape 70"/>
          <p:cNvSpPr txBox="1">
            <a:spLocks noGrp="1"/>
          </p:cNvSpPr>
          <p:nvPr>
            <p:ph type="sldNum" idx="12"/>
          </p:nvPr>
        </p:nvSpPr>
        <p:spPr>
          <a:xfrm>
            <a:off x="10058400" y="6356351"/>
            <a:ext cx="1320800" cy="365125"/>
          </a:xfrm>
          <a:prstGeom prst="rect">
            <a:avLst/>
          </a:prstGeom>
          <a:noFill/>
          <a:ln>
            <a:noFill/>
          </a:ln>
        </p:spPr>
        <p:txBody>
          <a:bodyPr wrap="square" lIns="91425" tIns="45700" rIns="91425" bIns="45700" anchor="ctr" anchorCtr="0">
            <a:noAutofit/>
          </a:bodyPr>
          <a:lstStyle/>
          <a:p>
            <a:pPr marL="0" marR="0" lvl="0" indent="-69850" algn="r" rtl="0">
              <a:lnSpc>
                <a:spcPct val="100000"/>
              </a:lnSpc>
              <a:spcBef>
                <a:spcPts val="0"/>
              </a:spcBef>
              <a:spcAft>
                <a:spcPts val="0"/>
              </a:spcAft>
              <a:buClr>
                <a:schemeClr val="lt1"/>
              </a:buClr>
              <a:buSzPts val="1100"/>
              <a:buFont typeface="Arial Narrow"/>
              <a:buNone/>
            </a:pPr>
            <a:fld id="{00000000-1234-1234-1234-123412341234}" type="slidenum">
              <a:rPr lang="tr-TR" sz="1100" b="0" i="0" u="none" strike="noStrike" cap="none">
                <a:solidFill>
                  <a:schemeClr val="lt1"/>
                </a:solidFill>
                <a:latin typeface="Arial Narrow"/>
                <a:ea typeface="Arial Narrow"/>
                <a:cs typeface="Arial Narrow"/>
                <a:sym typeface="Arial Narrow"/>
              </a:rPr>
              <a:t>‹#›</a:t>
            </a:fld>
            <a:endParaRPr lang="tr-TR" sz="1100" b="0" i="0" u="none" strike="noStrike" cap="none">
              <a:solidFill>
                <a:schemeClr val="lt1"/>
              </a:solidFill>
              <a:latin typeface="Arial Narrow"/>
              <a:ea typeface="Arial Narrow"/>
              <a:cs typeface="Arial Narrow"/>
              <a:sym typeface="Arial Narrow"/>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B3B3B"/>
            </a:gs>
            <a:gs pos="31000">
              <a:schemeClr val="dk1"/>
            </a:gs>
            <a:gs pos="100000">
              <a:schemeClr val="dk1"/>
            </a:gs>
          </a:gsLst>
          <a:lin ang="5400000" scaled="0"/>
        </a:gradFill>
        <a:effectLst/>
      </p:bgPr>
    </p:bg>
    <p:spTree>
      <p:nvGrpSpPr>
        <p:cNvPr id="1" name="Shape 5"/>
        <p:cNvGrpSpPr/>
        <p:nvPr/>
      </p:nvGrpSpPr>
      <p:grpSpPr>
        <a:xfrm>
          <a:off x="0" y="0"/>
          <a:ext cx="0" cy="0"/>
          <a:chOff x="0" y="0"/>
          <a:chExt cx="0" cy="0"/>
        </a:xfrm>
      </p:grpSpPr>
      <p:pic>
        <p:nvPicPr>
          <p:cNvPr id="6" name="Shape 6" descr="horizon.png"/>
          <p:cNvPicPr preferRelativeResize="0"/>
          <p:nvPr/>
        </p:nvPicPr>
        <p:blipFill rotWithShape="1">
          <a:blip r:embed="rId13">
            <a:alphaModFix/>
          </a:blip>
          <a:srcRect/>
          <a:stretch/>
        </p:blipFill>
        <p:spPr>
          <a:xfrm>
            <a:off x="0" y="0"/>
            <a:ext cx="12192000" cy="6858000"/>
          </a:xfrm>
          <a:prstGeom prst="rect">
            <a:avLst/>
          </a:prstGeom>
          <a:noFill/>
          <a:ln>
            <a:noFill/>
          </a:ln>
        </p:spPr>
      </p:pic>
      <p:sp>
        <p:nvSpPr>
          <p:cNvPr id="7" name="Shape 7"/>
          <p:cNvSpPr txBox="1">
            <a:spLocks noGrp="1"/>
          </p:cNvSpPr>
          <p:nvPr>
            <p:ph type="title"/>
          </p:nvPr>
        </p:nvSpPr>
        <p:spPr>
          <a:xfrm>
            <a:off x="812800" y="274638"/>
            <a:ext cx="10566400" cy="11430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SzPts val="3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Clr>
                <a:schemeClr val="lt2"/>
              </a:buClr>
              <a:buSzPts val="1400"/>
              <a:buFont typeface="Arial"/>
              <a:buNone/>
              <a:defRPr sz="1800" b="0" i="0" u="none" strike="noStrike" cap="none">
                <a:solidFill>
                  <a:schemeClr val="lt2"/>
                </a:solidFill>
              </a:defRPr>
            </a:lvl2pPr>
            <a:lvl3pPr marL="0" marR="0" lvl="2" indent="0" algn="l" rtl="0">
              <a:spcBef>
                <a:spcPts val="0"/>
              </a:spcBef>
              <a:buClr>
                <a:schemeClr val="lt2"/>
              </a:buClr>
              <a:buSzPts val="1400"/>
              <a:buFont typeface="Arial"/>
              <a:buNone/>
              <a:defRPr sz="1800" b="0" i="0" u="none" strike="noStrike" cap="none">
                <a:solidFill>
                  <a:schemeClr val="lt2"/>
                </a:solidFill>
              </a:defRPr>
            </a:lvl3pPr>
            <a:lvl4pPr marL="0" marR="0" lvl="3" indent="0" algn="l" rtl="0">
              <a:spcBef>
                <a:spcPts val="0"/>
              </a:spcBef>
              <a:buClr>
                <a:schemeClr val="lt2"/>
              </a:buClr>
              <a:buSzPts val="1400"/>
              <a:buFont typeface="Arial"/>
              <a:buNone/>
              <a:defRPr sz="1800" b="0" i="0" u="none" strike="noStrike" cap="none">
                <a:solidFill>
                  <a:schemeClr val="lt2"/>
                </a:solidFill>
              </a:defRPr>
            </a:lvl4pPr>
            <a:lvl5pPr marL="0" marR="0" lvl="4" indent="0" algn="l" rtl="0">
              <a:spcBef>
                <a:spcPts val="0"/>
              </a:spcBef>
              <a:buClr>
                <a:schemeClr val="lt2"/>
              </a:buClr>
              <a:buSzPts val="1400"/>
              <a:buFont typeface="Arial"/>
              <a:buNone/>
              <a:defRPr sz="1800" b="0" i="0" u="none" strike="noStrike" cap="none">
                <a:solidFill>
                  <a:schemeClr val="lt2"/>
                </a:solidFill>
              </a:defRPr>
            </a:lvl5pPr>
            <a:lvl6pPr marL="0" marR="0" lvl="5" indent="0" algn="l" rtl="0">
              <a:spcBef>
                <a:spcPts val="0"/>
              </a:spcBef>
              <a:buClr>
                <a:schemeClr val="lt2"/>
              </a:buClr>
              <a:buSzPts val="1400"/>
              <a:buFont typeface="Arial"/>
              <a:buNone/>
              <a:defRPr sz="1800" b="0" i="0" u="none" strike="noStrike" cap="none">
                <a:solidFill>
                  <a:schemeClr val="lt2"/>
                </a:solidFill>
              </a:defRPr>
            </a:lvl6pPr>
            <a:lvl7pPr marL="0" marR="0" lvl="6" indent="0" algn="l" rtl="0">
              <a:spcBef>
                <a:spcPts val="0"/>
              </a:spcBef>
              <a:buClr>
                <a:schemeClr val="lt2"/>
              </a:buClr>
              <a:buSzPts val="1400"/>
              <a:buFont typeface="Arial"/>
              <a:buNone/>
              <a:defRPr sz="1800" b="0" i="0" u="none" strike="noStrike" cap="none">
                <a:solidFill>
                  <a:schemeClr val="lt2"/>
                </a:solidFill>
              </a:defRPr>
            </a:lvl7pPr>
            <a:lvl8pPr marL="0" marR="0" lvl="7" indent="0" algn="l" rtl="0">
              <a:spcBef>
                <a:spcPts val="0"/>
              </a:spcBef>
              <a:buClr>
                <a:schemeClr val="lt2"/>
              </a:buClr>
              <a:buSzPts val="1400"/>
              <a:buFont typeface="Arial"/>
              <a:buNone/>
              <a:defRPr sz="1800" b="0" i="0" u="none" strike="noStrike" cap="none">
                <a:solidFill>
                  <a:schemeClr val="lt2"/>
                </a:solidFill>
              </a:defRPr>
            </a:lvl8pPr>
            <a:lvl9pPr marL="0" marR="0" lvl="8" indent="0" algn="l" rtl="0">
              <a:spcBef>
                <a:spcPts val="0"/>
              </a:spcBef>
              <a:buClr>
                <a:schemeClr val="lt2"/>
              </a:buClr>
              <a:buSzPts val="1400"/>
              <a:buFont typeface="Arial"/>
              <a:buNone/>
              <a:defRPr sz="1800" b="0" i="0" u="none" strike="noStrike" cap="none">
                <a:solidFill>
                  <a:schemeClr val="lt2"/>
                </a:solidFill>
              </a:defRPr>
            </a:lvl9pPr>
          </a:lstStyle>
          <a:p>
            <a:endParaRPr/>
          </a:p>
        </p:txBody>
      </p:sp>
      <p:sp>
        <p:nvSpPr>
          <p:cNvPr id="8" name="Shape 8"/>
          <p:cNvSpPr txBox="1">
            <a:spLocks noGrp="1"/>
          </p:cNvSpPr>
          <p:nvPr>
            <p:ph type="body" idx="1"/>
          </p:nvPr>
        </p:nvSpPr>
        <p:spPr>
          <a:xfrm>
            <a:off x="812800" y="1600201"/>
            <a:ext cx="10566400" cy="4525963"/>
          </a:xfrm>
          <a:prstGeom prst="rect">
            <a:avLst/>
          </a:prstGeom>
          <a:noFill/>
          <a:ln>
            <a:noFill/>
          </a:ln>
        </p:spPr>
        <p:txBody>
          <a:bodyPr wrap="square" lIns="91425" tIns="91425" rIns="91425" bIns="91425" anchor="t" anchorCtr="0"/>
          <a:lstStyle>
            <a:lvl1pPr marL="342900" marR="0" lvl="0" indent="-1270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6985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700" algn="l" rtl="0">
              <a:lnSpc>
                <a:spcPct val="100000"/>
              </a:lnSpc>
              <a:spcBef>
                <a:spcPts val="34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9" name="Shape 9"/>
          <p:cNvSpPr txBox="1">
            <a:spLocks noGrp="1"/>
          </p:cNvSpPr>
          <p:nvPr>
            <p:ph type="dt" idx="10"/>
          </p:nvPr>
        </p:nvSpPr>
        <p:spPr>
          <a:xfrm>
            <a:off x="7620000" y="6356351"/>
            <a:ext cx="2032000"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Narrow"/>
              <a:buNone/>
              <a:defRPr sz="10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10" name="Shape 10"/>
          <p:cNvSpPr txBox="1">
            <a:spLocks noGrp="1"/>
          </p:cNvSpPr>
          <p:nvPr>
            <p:ph type="ftr" idx="11"/>
          </p:nvPr>
        </p:nvSpPr>
        <p:spPr>
          <a:xfrm>
            <a:off x="812800" y="6356351"/>
            <a:ext cx="38608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Narrow"/>
              <a:buNone/>
              <a:defRPr sz="10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0"/>
              </a:spcBef>
              <a:spcAft>
                <a:spcPts val="0"/>
              </a:spcAft>
              <a:buClr>
                <a:schemeClr val="lt1"/>
              </a:buClr>
              <a:buSzPts val="1400"/>
              <a:buFont typeface="Arial Narrow"/>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11" name="Shape 11"/>
          <p:cNvSpPr txBox="1">
            <a:spLocks noGrp="1"/>
          </p:cNvSpPr>
          <p:nvPr>
            <p:ph type="sldNum" idx="12"/>
          </p:nvPr>
        </p:nvSpPr>
        <p:spPr>
          <a:xfrm>
            <a:off x="10058400" y="6356351"/>
            <a:ext cx="1320800" cy="365125"/>
          </a:xfrm>
          <a:prstGeom prst="rect">
            <a:avLst/>
          </a:prstGeom>
          <a:noFill/>
          <a:ln>
            <a:noFill/>
          </a:ln>
        </p:spPr>
        <p:txBody>
          <a:bodyPr wrap="square" lIns="91425" tIns="45700" rIns="91425" bIns="45700" anchor="ctr" anchorCtr="0">
            <a:noAutofit/>
          </a:bodyPr>
          <a:lstStyle/>
          <a:p>
            <a:pPr marL="0" marR="0" lvl="0" indent="-69850" algn="r" rtl="0">
              <a:lnSpc>
                <a:spcPct val="100000"/>
              </a:lnSpc>
              <a:spcBef>
                <a:spcPts val="0"/>
              </a:spcBef>
              <a:spcAft>
                <a:spcPts val="0"/>
              </a:spcAft>
              <a:buClr>
                <a:schemeClr val="lt1"/>
              </a:buClr>
              <a:buSzPts val="1100"/>
              <a:buFont typeface="Arial Narrow"/>
              <a:buNone/>
            </a:pPr>
            <a:fld id="{00000000-1234-1234-1234-123412341234}" type="slidenum">
              <a:rPr lang="tr-TR" sz="1100" b="0" i="0" u="none" strike="noStrike" cap="none">
                <a:solidFill>
                  <a:schemeClr val="lt1"/>
                </a:solidFill>
                <a:latin typeface="Arial Narrow"/>
                <a:ea typeface="Arial Narrow"/>
                <a:cs typeface="Arial Narrow"/>
                <a:sym typeface="Arial Narrow"/>
              </a:rPr>
              <a:t>‹#›</a:t>
            </a:fld>
            <a:endParaRPr lang="tr-TR" sz="1100" b="0" i="0" u="none" strike="noStrike" cap="none">
              <a:solidFill>
                <a:schemeClr val="lt1"/>
              </a:solidFill>
              <a:latin typeface="Arial Narrow"/>
              <a:ea typeface="Arial Narrow"/>
              <a:cs typeface="Arial Narrow"/>
              <a:sym typeface="Arial Narrow"/>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92" name="Shape 92"/>
          <p:cNvSpPr txBox="1"/>
          <p:nvPr/>
        </p:nvSpPr>
        <p:spPr>
          <a:xfrm>
            <a:off x="568202" y="4022400"/>
            <a:ext cx="6434398" cy="1261200"/>
          </a:xfrm>
          <a:prstGeom prst="rect">
            <a:avLst/>
          </a:prstGeom>
          <a:noFill/>
          <a:ln>
            <a:noFill/>
          </a:ln>
        </p:spPr>
        <p:txBody>
          <a:bodyPr wrap="square" lIns="91425" tIns="45700" rIns="91425" bIns="45700" anchor="t" anchorCtr="0">
            <a:noAutofit/>
          </a:bodyPr>
          <a:lstStyle/>
          <a:p>
            <a:pPr marL="0" marR="0" lvl="0" indent="-304800" algn="l" rtl="0">
              <a:lnSpc>
                <a:spcPct val="100000"/>
              </a:lnSpc>
              <a:spcBef>
                <a:spcPts val="0"/>
              </a:spcBef>
              <a:spcAft>
                <a:spcPts val="0"/>
              </a:spcAft>
              <a:buClr>
                <a:srgbClr val="9E7400"/>
              </a:buClr>
              <a:buSzPts val="4800"/>
              <a:buFont typeface="Algerian"/>
              <a:buNone/>
            </a:pPr>
            <a:endParaRPr lang="tr-TR" sz="4800" b="1" i="0" u="none" strike="noStrike" cap="none" dirty="0">
              <a:solidFill>
                <a:srgbClr val="9E7400"/>
              </a:solidFill>
              <a:latin typeface="Algerian"/>
              <a:ea typeface="Algerian"/>
              <a:cs typeface="Algerian"/>
              <a:sym typeface="Algerian"/>
            </a:endParaRPr>
          </a:p>
        </p:txBody>
      </p:sp>
      <p:pic>
        <p:nvPicPr>
          <p:cNvPr id="93" name="Shape 93" descr="C:\Users\aktas\Desktop\Karbonhidrat-Nedir-Ne-İşe-Yarar-.png"/>
          <p:cNvPicPr preferRelativeResize="0"/>
          <p:nvPr/>
        </p:nvPicPr>
        <p:blipFill rotWithShape="1">
          <a:blip r:embed="rId3">
            <a:alphaModFix/>
          </a:blip>
          <a:srcRect/>
          <a:stretch/>
        </p:blipFill>
        <p:spPr>
          <a:xfrm>
            <a:off x="2549066" y="2423003"/>
            <a:ext cx="7128792" cy="3333559"/>
          </a:xfrm>
          <a:prstGeom prst="roundRect">
            <a:avLst>
              <a:gd name="adj" fmla="val 8594"/>
            </a:avLst>
          </a:prstGeom>
          <a:solidFill>
            <a:srgbClr val="ECECEC"/>
          </a:solidFill>
          <a:ln>
            <a:noFill/>
          </a:ln>
          <a:effectLst>
            <a:reflection stA="38000" endPos="28000" dist="5000" dir="5400000" sy="-100000" algn="bl" rotWithShape="0"/>
          </a:effectLst>
        </p:spPr>
      </p:pic>
      <p:sp>
        <p:nvSpPr>
          <p:cNvPr id="2" name="Alt Başlık 1"/>
          <p:cNvSpPr>
            <a:spLocks noGrp="1"/>
          </p:cNvSpPr>
          <p:nvPr>
            <p:ph type="subTitle" idx="1"/>
          </p:nvPr>
        </p:nvSpPr>
        <p:spPr/>
        <p:txBody>
          <a:bodyPr/>
          <a:lstStyle/>
          <a:p>
            <a:endParaRPr lang="tr-TR"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643265"/>
            <a:ext cx="12157075" cy="5234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838200" y="327519"/>
            <a:ext cx="10515600" cy="5849444"/>
          </a:xfrm>
          <a:prstGeom prst="rect">
            <a:avLst/>
          </a:prstGeom>
          <a:noFill/>
          <a:ln>
            <a:noFill/>
          </a:ln>
        </p:spPr>
        <p:txBody>
          <a:bodyPr wrap="square" lIns="91425" tIns="45700" rIns="91425" bIns="45700" anchor="t" anchorCtr="0">
            <a:noAutofit/>
          </a:bodyPr>
          <a:lstStyle/>
          <a:p>
            <a:pPr marL="0" marR="0" lvl="0" indent="-381000" algn="l" rtl="0">
              <a:lnSpc>
                <a:spcPct val="100000"/>
              </a:lnSpc>
              <a:spcBef>
                <a:spcPts val="0"/>
              </a:spcBef>
              <a:spcAft>
                <a:spcPts val="0"/>
              </a:spcAft>
              <a:buClr>
                <a:schemeClr val="lt2"/>
              </a:buClr>
              <a:buSzPts val="6000"/>
              <a:buFont typeface="Arial"/>
              <a:buNone/>
            </a:pPr>
            <a:r>
              <a:rPr lang="tr-TR" sz="6000" b="1" i="0" u="sng" strike="noStrike" cap="none">
                <a:solidFill>
                  <a:srgbClr val="006994"/>
                </a:solidFill>
                <a:latin typeface="Arial Narrow"/>
                <a:ea typeface="Arial Narrow"/>
                <a:cs typeface="Arial Narrow"/>
                <a:sym typeface="Arial Narrow"/>
              </a:rPr>
              <a:t>GALAKTOZ</a:t>
            </a:r>
          </a:p>
          <a:p>
            <a:pPr marL="342900" marR="0" lvl="0" indent="-596900" algn="l" rtl="0">
              <a:lnSpc>
                <a:spcPct val="100000"/>
              </a:lnSpc>
              <a:spcBef>
                <a:spcPts val="1400"/>
              </a:spcBef>
              <a:spcAft>
                <a:spcPts val="0"/>
              </a:spcAft>
              <a:buClr>
                <a:schemeClr val="lt2"/>
              </a:buClr>
              <a:buSzPts val="4000"/>
              <a:buFont typeface="Arial"/>
              <a:buNone/>
            </a:pPr>
            <a:endParaRPr sz="4000" b="0" i="0" u="none" strike="noStrike" cap="none">
              <a:solidFill>
                <a:schemeClr val="lt1"/>
              </a:solidFill>
              <a:latin typeface="Arial Narrow"/>
              <a:ea typeface="Arial Narrow"/>
              <a:cs typeface="Arial Narrow"/>
              <a:sym typeface="Arial Narrow"/>
            </a:endParaRPr>
          </a:p>
          <a:p>
            <a:pPr marL="0" marR="0" lvl="0" indent="-254000" algn="l" rtl="0">
              <a:lnSpc>
                <a:spcPct val="100000"/>
              </a:lnSpc>
              <a:spcBef>
                <a:spcPts val="1400"/>
              </a:spcBef>
              <a:spcAft>
                <a:spcPts val="0"/>
              </a:spcAft>
              <a:buClr>
                <a:srgbClr val="8AD0D6"/>
              </a:buClr>
              <a:buSzPts val="4000"/>
              <a:buFont typeface="Arial"/>
              <a:buNone/>
            </a:pPr>
            <a:r>
              <a:rPr lang="tr-TR" sz="4000" b="0" i="0" u="none" strike="noStrike" cap="none">
                <a:solidFill>
                  <a:srgbClr val="FFC000"/>
                </a:solidFill>
                <a:latin typeface="Arial Narrow"/>
                <a:ea typeface="Arial Narrow"/>
                <a:cs typeface="Arial Narrow"/>
                <a:sym typeface="Arial Narrow"/>
              </a:rPr>
              <a:t>Memeli hayvanlarda </a:t>
            </a:r>
          </a:p>
          <a:p>
            <a:pPr marL="0" marR="0" lvl="0" indent="-254000" algn="l" rtl="0">
              <a:lnSpc>
                <a:spcPct val="100000"/>
              </a:lnSpc>
              <a:spcBef>
                <a:spcPts val="1400"/>
              </a:spcBef>
              <a:spcAft>
                <a:spcPts val="0"/>
              </a:spcAft>
              <a:buClr>
                <a:srgbClr val="8AD0D6"/>
              </a:buClr>
              <a:buSzPts val="4000"/>
              <a:buFont typeface="Arial"/>
              <a:buNone/>
            </a:pPr>
            <a:r>
              <a:rPr lang="tr-TR" sz="4000" b="0" i="0" u="none" strike="noStrike" cap="none">
                <a:solidFill>
                  <a:srgbClr val="FFC000"/>
                </a:solidFill>
                <a:latin typeface="Arial Narrow"/>
                <a:ea typeface="Arial Narrow"/>
                <a:cs typeface="Arial Narrow"/>
                <a:sym typeface="Arial Narrow"/>
              </a:rPr>
              <a:t>süt şekerinin yapısına </a:t>
            </a:r>
          </a:p>
          <a:p>
            <a:pPr marL="0" marR="0" lvl="0" indent="-254000" algn="l" rtl="0">
              <a:lnSpc>
                <a:spcPct val="100000"/>
              </a:lnSpc>
              <a:spcBef>
                <a:spcPts val="1400"/>
              </a:spcBef>
              <a:spcAft>
                <a:spcPts val="0"/>
              </a:spcAft>
              <a:buClr>
                <a:schemeClr val="lt2"/>
              </a:buClr>
              <a:buSzPts val="4000"/>
              <a:buFont typeface="Arial"/>
              <a:buNone/>
            </a:pPr>
            <a:r>
              <a:rPr lang="tr-TR" sz="4000" b="0" i="0" u="none" strike="noStrike" cap="none">
                <a:solidFill>
                  <a:srgbClr val="FFC000"/>
                </a:solidFill>
                <a:latin typeface="Arial Narrow"/>
                <a:ea typeface="Arial Narrow"/>
                <a:cs typeface="Arial Narrow"/>
                <a:sym typeface="Arial Narrow"/>
              </a:rPr>
              <a:t>katılır.</a:t>
            </a:r>
          </a:p>
          <a:p>
            <a:pPr marL="342900" marR="0" lvl="0" indent="-596900" algn="l" rtl="0">
              <a:lnSpc>
                <a:spcPct val="100000"/>
              </a:lnSpc>
              <a:spcBef>
                <a:spcPts val="1400"/>
              </a:spcBef>
              <a:spcAft>
                <a:spcPts val="0"/>
              </a:spcAft>
              <a:buClr>
                <a:schemeClr val="lt2"/>
              </a:buClr>
              <a:buSzPts val="4000"/>
              <a:buFont typeface="Arial"/>
              <a:buNone/>
            </a:pPr>
            <a:endParaRPr sz="4000" b="0" i="0" u="none" strike="noStrike" cap="none">
              <a:solidFill>
                <a:schemeClr val="lt1"/>
              </a:solidFill>
              <a:latin typeface="Arial Narrow"/>
              <a:ea typeface="Arial Narrow"/>
              <a:cs typeface="Arial Narrow"/>
              <a:sym typeface="Arial Narrow"/>
            </a:endParaRPr>
          </a:p>
        </p:txBody>
      </p:sp>
      <p:pic>
        <p:nvPicPr>
          <p:cNvPr id="161" name="Shape 161"/>
          <p:cNvPicPr preferRelativeResize="0"/>
          <p:nvPr/>
        </p:nvPicPr>
        <p:blipFill rotWithShape="1">
          <a:blip r:embed="rId3">
            <a:alphaModFix/>
          </a:blip>
          <a:srcRect/>
          <a:stretch/>
        </p:blipFill>
        <p:spPr>
          <a:xfrm>
            <a:off x="7049149" y="628650"/>
            <a:ext cx="3850627" cy="5238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1039814" y="351034"/>
            <a:ext cx="10515600" cy="5134269"/>
          </a:xfrm>
          <a:prstGeom prst="rect">
            <a:avLst/>
          </a:prstGeom>
          <a:noFill/>
          <a:ln>
            <a:noFill/>
          </a:ln>
        </p:spPr>
        <p:txBody>
          <a:bodyPr wrap="square" lIns="91425" tIns="45700" rIns="91425" bIns="45700" anchor="t" anchorCtr="0">
            <a:noAutofit/>
          </a:bodyPr>
          <a:lstStyle/>
          <a:p>
            <a:pPr marL="0" marR="0" lvl="0" indent="-279400" algn="ctr" rtl="0">
              <a:lnSpc>
                <a:spcPct val="100000"/>
              </a:lnSpc>
              <a:spcBef>
                <a:spcPts val="0"/>
              </a:spcBef>
              <a:spcAft>
                <a:spcPts val="0"/>
              </a:spcAft>
              <a:buClr>
                <a:schemeClr val="lt2"/>
              </a:buClr>
              <a:buSzPts val="4400"/>
              <a:buFont typeface="Arial"/>
              <a:buNone/>
            </a:pPr>
            <a:r>
              <a:rPr lang="tr-TR" sz="4400" b="0" i="0" u="sng" strike="noStrike" cap="none">
                <a:solidFill>
                  <a:srgbClr val="8AABE9"/>
                </a:solidFill>
                <a:latin typeface="Arial"/>
                <a:ea typeface="Arial"/>
                <a:cs typeface="Arial"/>
                <a:sym typeface="Arial"/>
              </a:rPr>
              <a:t>GLİKOZ, GALAKTOZ VE FRUKTOZ ARASINDAKİ FARK NELERDEN KAYNAKLANIR?</a:t>
            </a:r>
          </a:p>
          <a:p>
            <a:pPr marL="0" marR="0" lvl="0" indent="-177800" algn="l" rtl="0">
              <a:lnSpc>
                <a:spcPct val="100000"/>
              </a:lnSpc>
              <a:spcBef>
                <a:spcPts val="1160"/>
              </a:spcBef>
              <a:spcAft>
                <a:spcPts val="0"/>
              </a:spcAft>
              <a:buClr>
                <a:schemeClr val="lt2"/>
              </a:buClr>
              <a:buSzPts val="2800"/>
              <a:buFont typeface="Arial"/>
              <a:buNone/>
            </a:pPr>
            <a:r>
              <a:rPr lang="tr-TR" sz="2800" b="0" i="0" u="none" strike="noStrike" cap="none">
                <a:solidFill>
                  <a:srgbClr val="FFC000"/>
                </a:solidFill>
                <a:latin typeface="Lustria"/>
                <a:ea typeface="Lustria"/>
                <a:cs typeface="Lustria"/>
                <a:sym typeface="Lustria"/>
              </a:rPr>
              <a:t>Her biri 6 karbonludur ancak </a:t>
            </a:r>
          </a:p>
          <a:p>
            <a:pPr marL="0" marR="0" lvl="0" indent="-177800" algn="l" rtl="0">
              <a:lnSpc>
                <a:spcPct val="100000"/>
              </a:lnSpc>
              <a:spcBef>
                <a:spcPts val="1160"/>
              </a:spcBef>
              <a:spcAft>
                <a:spcPts val="0"/>
              </a:spcAft>
              <a:buClr>
                <a:schemeClr val="lt2"/>
              </a:buClr>
              <a:buSzPts val="2800"/>
              <a:buFont typeface="Arial"/>
              <a:buNone/>
            </a:pPr>
            <a:r>
              <a:rPr lang="tr-TR" sz="2800" b="0" i="0" u="none" strike="noStrike" cap="none">
                <a:solidFill>
                  <a:srgbClr val="FFC000"/>
                </a:solidFill>
                <a:latin typeface="Lustria"/>
                <a:ea typeface="Lustria"/>
                <a:cs typeface="Lustria"/>
                <a:sym typeface="Lustria"/>
              </a:rPr>
              <a:t>yapılarındaki </a:t>
            </a:r>
          </a:p>
          <a:p>
            <a:pPr marL="0" marR="0" lvl="0" indent="-177800" algn="l" rtl="0">
              <a:lnSpc>
                <a:spcPct val="100000"/>
              </a:lnSpc>
              <a:spcBef>
                <a:spcPts val="1160"/>
              </a:spcBef>
              <a:spcAft>
                <a:spcPts val="0"/>
              </a:spcAft>
              <a:buClr>
                <a:schemeClr val="lt2"/>
              </a:buClr>
              <a:buSzPts val="2800"/>
              <a:buFont typeface="Arial"/>
              <a:buNone/>
            </a:pPr>
            <a:r>
              <a:rPr lang="tr-TR" sz="2800" b="0" i="0" u="none" strike="noStrike" cap="none">
                <a:solidFill>
                  <a:srgbClr val="FFC000"/>
                </a:solidFill>
                <a:latin typeface="Lustria"/>
                <a:ea typeface="Lustria"/>
                <a:cs typeface="Lustria"/>
                <a:sym typeface="Lustria"/>
              </a:rPr>
              <a:t>suyun karbona bağlanma </a:t>
            </a:r>
          </a:p>
          <a:p>
            <a:pPr marL="0" marR="0" lvl="0" indent="-177800" algn="l" rtl="0">
              <a:lnSpc>
                <a:spcPct val="100000"/>
              </a:lnSpc>
              <a:spcBef>
                <a:spcPts val="1160"/>
              </a:spcBef>
              <a:spcAft>
                <a:spcPts val="0"/>
              </a:spcAft>
              <a:buClr>
                <a:schemeClr val="lt2"/>
              </a:buClr>
              <a:buSzPts val="2800"/>
              <a:buFont typeface="Arial"/>
              <a:buNone/>
            </a:pPr>
            <a:r>
              <a:rPr lang="tr-TR" sz="2800" b="0" i="0" u="none" strike="noStrike" cap="none">
                <a:solidFill>
                  <a:srgbClr val="FFC000"/>
                </a:solidFill>
                <a:latin typeface="Lustria"/>
                <a:ea typeface="Lustria"/>
                <a:cs typeface="Lustria"/>
                <a:sym typeface="Lustria"/>
              </a:rPr>
              <a:t>farklılıkları </a:t>
            </a:r>
          </a:p>
          <a:p>
            <a:pPr marL="0" marR="0" lvl="0" indent="-177800" algn="l" rtl="0">
              <a:lnSpc>
                <a:spcPct val="100000"/>
              </a:lnSpc>
              <a:spcBef>
                <a:spcPts val="1160"/>
              </a:spcBef>
              <a:spcAft>
                <a:spcPts val="0"/>
              </a:spcAft>
              <a:buClr>
                <a:schemeClr val="lt2"/>
              </a:buClr>
              <a:buSzPts val="2800"/>
              <a:buFont typeface="Arial"/>
              <a:buNone/>
            </a:pPr>
            <a:r>
              <a:rPr lang="tr-TR" sz="2800" b="0" i="0" u="none" strike="noStrike" cap="none">
                <a:solidFill>
                  <a:srgbClr val="FFC000"/>
                </a:solidFill>
                <a:latin typeface="Lustria"/>
                <a:ea typeface="Lustria"/>
                <a:cs typeface="Lustria"/>
                <a:sym typeface="Lustria"/>
              </a:rPr>
              <a:t>nedeniyle birbirinden ayrılırlar.</a:t>
            </a:r>
          </a:p>
        </p:txBody>
      </p:sp>
      <p:pic>
        <p:nvPicPr>
          <p:cNvPr id="167" name="Shape 167"/>
          <p:cNvPicPr preferRelativeResize="0"/>
          <p:nvPr/>
        </p:nvPicPr>
        <p:blipFill rotWithShape="1">
          <a:blip r:embed="rId3">
            <a:alphaModFix/>
          </a:blip>
          <a:srcRect l="1610" t="2355" r="4509" b="-1"/>
          <a:stretch/>
        </p:blipFill>
        <p:spPr>
          <a:xfrm>
            <a:off x="6600100" y="2472601"/>
            <a:ext cx="4955325" cy="3206900"/>
          </a:xfrm>
          <a:prstGeom prst="rect">
            <a:avLst/>
          </a:prstGeom>
          <a:solidFill>
            <a:srgbClr val="ECECEC"/>
          </a:solidFill>
          <a:ln w="88900" cap="sq" cmpd="sng">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838200" y="377458"/>
            <a:ext cx="10515600" cy="5799507"/>
          </a:xfrm>
          <a:prstGeom prst="rect">
            <a:avLst/>
          </a:prstGeom>
          <a:noFill/>
          <a:ln>
            <a:noFill/>
          </a:ln>
        </p:spPr>
        <p:txBody>
          <a:bodyPr wrap="square" lIns="91425" tIns="45700" rIns="91425" bIns="45700" anchor="t" anchorCtr="0">
            <a:noAutofit/>
          </a:bodyPr>
          <a:lstStyle/>
          <a:p>
            <a:pPr marL="0" marR="0" lvl="0" indent="-304800" algn="l" rtl="0">
              <a:lnSpc>
                <a:spcPct val="100000"/>
              </a:lnSpc>
              <a:spcBef>
                <a:spcPts val="0"/>
              </a:spcBef>
              <a:spcAft>
                <a:spcPts val="0"/>
              </a:spcAft>
              <a:buClr>
                <a:schemeClr val="lt2"/>
              </a:buClr>
              <a:buSzPts val="4800"/>
              <a:buFont typeface="Arial"/>
              <a:buNone/>
            </a:pPr>
            <a:r>
              <a:rPr lang="tr-TR" sz="4800" b="1" i="0" u="sng" strike="noStrike" cap="none">
                <a:solidFill>
                  <a:srgbClr val="004B90"/>
                </a:solidFill>
                <a:latin typeface="Arial Narrow"/>
                <a:ea typeface="Arial Narrow"/>
                <a:cs typeface="Arial Narrow"/>
                <a:sym typeface="Arial Narrow"/>
              </a:rPr>
              <a:t>DİSAKKARİTLER</a:t>
            </a:r>
          </a:p>
          <a:p>
            <a:pPr marL="342900" marR="0" lvl="0" indent="-342900" algn="l" rtl="0">
              <a:lnSpc>
                <a:spcPct val="100000"/>
              </a:lnSpc>
              <a:spcBef>
                <a:spcPts val="1240"/>
              </a:spcBef>
              <a:spcAft>
                <a:spcPts val="0"/>
              </a:spcAft>
              <a:buClr>
                <a:schemeClr val="lt2"/>
              </a:buClr>
              <a:buSzPts val="3200"/>
              <a:buFont typeface="Noto Sans Symbols"/>
              <a:buChar char="❖"/>
            </a:pPr>
            <a:r>
              <a:rPr lang="tr-TR" sz="3200" b="0" i="0" u="none" strike="noStrike" cap="none">
                <a:solidFill>
                  <a:srgbClr val="FFC000"/>
                </a:solidFill>
                <a:latin typeface="Arial Narrow"/>
                <a:ea typeface="Arial Narrow"/>
                <a:cs typeface="Arial Narrow"/>
                <a:sym typeface="Arial Narrow"/>
              </a:rPr>
              <a:t>İki monosakkaritin yani iki şekerin halkasının bir araya gelmesiyle oluşur.</a:t>
            </a:r>
          </a:p>
          <a:p>
            <a:pPr marL="342900" marR="0" lvl="0" indent="-342900" algn="l" rtl="0">
              <a:lnSpc>
                <a:spcPct val="100000"/>
              </a:lnSpc>
              <a:spcBef>
                <a:spcPts val="1240"/>
              </a:spcBef>
              <a:spcAft>
                <a:spcPts val="0"/>
              </a:spcAft>
              <a:buClr>
                <a:schemeClr val="lt2"/>
              </a:buClr>
              <a:buSzPts val="3200"/>
              <a:buFont typeface="Noto Sans Symbols"/>
              <a:buChar char="❖"/>
            </a:pPr>
            <a:r>
              <a:rPr lang="tr-TR" sz="3200" b="0" i="0" u="none" strike="noStrike" cap="none">
                <a:solidFill>
                  <a:srgbClr val="FFC000"/>
                </a:solidFill>
                <a:latin typeface="Arial Narrow"/>
                <a:ea typeface="Arial Narrow"/>
                <a:cs typeface="Arial Narrow"/>
                <a:sym typeface="Arial Narrow"/>
              </a:rPr>
              <a:t>Disakkaritler kanda bulunmaz. Sindirim sisteminde ilerlerken enzimler tarafından parçalanır.</a:t>
            </a:r>
          </a:p>
          <a:p>
            <a:pPr marL="342900" marR="0" lvl="0" indent="-342900" algn="l" rtl="0">
              <a:lnSpc>
                <a:spcPct val="100000"/>
              </a:lnSpc>
              <a:spcBef>
                <a:spcPts val="1240"/>
              </a:spcBef>
              <a:spcAft>
                <a:spcPts val="0"/>
              </a:spcAft>
              <a:buClr>
                <a:schemeClr val="lt2"/>
              </a:buClr>
              <a:buSzPts val="3200"/>
              <a:buFont typeface="Noto Sans Symbols"/>
              <a:buChar char="❖"/>
            </a:pPr>
            <a:r>
              <a:rPr lang="tr-TR" sz="3200" b="0" i="0" u="none" strike="noStrike" cap="none">
                <a:solidFill>
                  <a:srgbClr val="FFC000"/>
                </a:solidFill>
                <a:latin typeface="Arial Narrow"/>
                <a:ea typeface="Arial Narrow"/>
                <a:cs typeface="Arial Narrow"/>
                <a:sym typeface="Arial Narrow"/>
              </a:rPr>
              <a:t>Monosakkaritlere ayrıştıktan sonra kana geçer.</a:t>
            </a:r>
          </a:p>
          <a:p>
            <a:pPr marL="342900" marR="0" lvl="0" indent="-342900" algn="l" rtl="0">
              <a:lnSpc>
                <a:spcPct val="100000"/>
              </a:lnSpc>
              <a:spcBef>
                <a:spcPts val="1240"/>
              </a:spcBef>
              <a:spcAft>
                <a:spcPts val="0"/>
              </a:spcAft>
              <a:buClr>
                <a:schemeClr val="lt2"/>
              </a:buClr>
              <a:buSzPts val="3200"/>
              <a:buFont typeface="Noto Sans Symbols"/>
              <a:buChar char="❖"/>
            </a:pPr>
            <a:r>
              <a:rPr lang="tr-TR" sz="3200" b="0" i="0" u="none" strike="noStrike" cap="none">
                <a:solidFill>
                  <a:srgbClr val="FFC000"/>
                </a:solidFill>
                <a:latin typeface="Arial Narrow"/>
                <a:ea typeface="Arial Narrow"/>
                <a:cs typeface="Arial Narrow"/>
                <a:sym typeface="Arial Narrow"/>
              </a:rPr>
              <a:t>Sükroz, maltoz ve laktoz ve yaygın bulunan disakkaritlerdir.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838200" y="427393"/>
            <a:ext cx="10515600" cy="5749570"/>
          </a:xfrm>
          <a:prstGeom prst="rect">
            <a:avLst/>
          </a:prstGeom>
          <a:noFill/>
          <a:ln>
            <a:noFill/>
          </a:ln>
        </p:spPr>
        <p:txBody>
          <a:bodyPr wrap="square" lIns="91425" tIns="45700" rIns="91425" bIns="45700" anchor="t" anchorCtr="0">
            <a:noAutofit/>
          </a:bodyPr>
          <a:lstStyle/>
          <a:p>
            <a:pPr marL="0" marR="0" lvl="0" indent="-381000" algn="l" rtl="0">
              <a:lnSpc>
                <a:spcPct val="100000"/>
              </a:lnSpc>
              <a:spcBef>
                <a:spcPts val="0"/>
              </a:spcBef>
              <a:spcAft>
                <a:spcPts val="0"/>
              </a:spcAft>
              <a:buClr>
                <a:schemeClr val="lt2"/>
              </a:buClr>
              <a:buSzPts val="6000"/>
              <a:buFont typeface="Arial"/>
              <a:buNone/>
            </a:pPr>
            <a:r>
              <a:rPr lang="tr-TR" sz="6000" b="1" i="0" u="none" strike="noStrike" cap="none">
                <a:solidFill>
                  <a:srgbClr val="004B90"/>
                </a:solidFill>
                <a:latin typeface="Arial Narrow"/>
                <a:ea typeface="Arial Narrow"/>
                <a:cs typeface="Arial Narrow"/>
                <a:sym typeface="Arial Narrow"/>
              </a:rPr>
              <a:t> </a:t>
            </a:r>
            <a:r>
              <a:rPr lang="tr-TR" sz="6000" b="1" i="0" u="sng" strike="noStrike" cap="none">
                <a:solidFill>
                  <a:srgbClr val="004B90"/>
                </a:solidFill>
                <a:latin typeface="Arial Narrow"/>
                <a:ea typeface="Arial Narrow"/>
                <a:cs typeface="Arial Narrow"/>
                <a:sym typeface="Arial Narrow"/>
              </a:rPr>
              <a:t>MALTOZ</a:t>
            </a:r>
          </a:p>
          <a:p>
            <a:pPr marL="0" marR="0" lvl="0" indent="-254000" algn="l" rtl="0">
              <a:lnSpc>
                <a:spcPct val="100000"/>
              </a:lnSpc>
              <a:spcBef>
                <a:spcPts val="1400"/>
              </a:spcBef>
              <a:spcAft>
                <a:spcPts val="0"/>
              </a:spcAft>
              <a:buClr>
                <a:schemeClr val="lt2"/>
              </a:buClr>
              <a:buSzPts val="4000"/>
              <a:buFont typeface="Arial"/>
              <a:buNone/>
            </a:pPr>
            <a:endParaRPr sz="4000" b="0" i="0" u="none" strike="noStrike" cap="none">
              <a:solidFill>
                <a:schemeClr val="lt1"/>
              </a:solidFill>
              <a:latin typeface="Arial Narrow"/>
              <a:ea typeface="Arial Narrow"/>
              <a:cs typeface="Arial Narrow"/>
              <a:sym typeface="Arial Narrow"/>
            </a:endParaRPr>
          </a:p>
          <a:p>
            <a:pPr marL="0" marR="0" lvl="0" indent="-254000" algn="l" rtl="0">
              <a:lnSpc>
                <a:spcPct val="100000"/>
              </a:lnSpc>
              <a:spcBef>
                <a:spcPts val="1400"/>
              </a:spcBef>
              <a:spcAft>
                <a:spcPts val="0"/>
              </a:spcAft>
              <a:buClr>
                <a:schemeClr val="lt2"/>
              </a:buClr>
              <a:buSzPts val="4000"/>
              <a:buFont typeface="Arial"/>
              <a:buNone/>
            </a:pPr>
            <a:r>
              <a:rPr lang="tr-TR" sz="4000" b="0" i="0" u="none" strike="noStrike" cap="none">
                <a:solidFill>
                  <a:schemeClr val="lt1"/>
                </a:solidFill>
                <a:latin typeface="Arial Narrow"/>
                <a:ea typeface="Arial Narrow"/>
                <a:cs typeface="Arial Narrow"/>
                <a:sym typeface="Arial Narrow"/>
              </a:rPr>
              <a:t>  </a:t>
            </a:r>
            <a:r>
              <a:rPr lang="tr-TR" sz="4000" b="0" i="0" u="none" strike="noStrike" cap="none">
                <a:solidFill>
                  <a:srgbClr val="FFC000"/>
                </a:solidFill>
                <a:latin typeface="Arial Narrow"/>
                <a:ea typeface="Arial Narrow"/>
                <a:cs typeface="Arial Narrow"/>
                <a:sym typeface="Arial Narrow"/>
              </a:rPr>
              <a:t>İki glikoz molekülünün </a:t>
            </a:r>
          </a:p>
          <a:p>
            <a:pPr marL="0" marR="0" lvl="0" indent="-254000" algn="l" rtl="0">
              <a:lnSpc>
                <a:spcPct val="100000"/>
              </a:lnSpc>
              <a:spcBef>
                <a:spcPts val="1400"/>
              </a:spcBef>
              <a:spcAft>
                <a:spcPts val="0"/>
              </a:spcAft>
              <a:buClr>
                <a:schemeClr val="lt2"/>
              </a:buClr>
              <a:buSzPts val="4000"/>
              <a:buFont typeface="Arial"/>
              <a:buNone/>
            </a:pPr>
            <a:r>
              <a:rPr lang="tr-TR" sz="4000" b="0" i="0" u="none" strike="noStrike" cap="none">
                <a:solidFill>
                  <a:srgbClr val="FFC000"/>
                </a:solidFill>
                <a:latin typeface="Arial Narrow"/>
                <a:ea typeface="Arial Narrow"/>
                <a:cs typeface="Arial Narrow"/>
                <a:sym typeface="Arial Narrow"/>
              </a:rPr>
              <a:t>  birbirine bağlanmış </a:t>
            </a:r>
          </a:p>
          <a:p>
            <a:pPr marL="0" marR="0" lvl="0" indent="-254000" algn="l" rtl="0">
              <a:lnSpc>
                <a:spcPct val="100000"/>
              </a:lnSpc>
              <a:spcBef>
                <a:spcPts val="1400"/>
              </a:spcBef>
              <a:spcAft>
                <a:spcPts val="0"/>
              </a:spcAft>
              <a:buClr>
                <a:schemeClr val="lt2"/>
              </a:buClr>
              <a:buSzPts val="4000"/>
              <a:buFont typeface="Arial"/>
              <a:buNone/>
            </a:pPr>
            <a:r>
              <a:rPr lang="tr-TR" sz="4000" b="0" i="0" u="none" strike="noStrike" cap="none">
                <a:solidFill>
                  <a:srgbClr val="FFC000"/>
                </a:solidFill>
                <a:latin typeface="Arial Narrow"/>
                <a:ea typeface="Arial Narrow"/>
                <a:cs typeface="Arial Narrow"/>
                <a:sym typeface="Arial Narrow"/>
              </a:rPr>
              <a:t>   halidir.</a:t>
            </a:r>
          </a:p>
          <a:p>
            <a:pPr marL="0" marR="0" lvl="0" indent="-254000" algn="l" rtl="0">
              <a:lnSpc>
                <a:spcPct val="100000"/>
              </a:lnSpc>
              <a:spcBef>
                <a:spcPts val="1400"/>
              </a:spcBef>
              <a:spcAft>
                <a:spcPts val="0"/>
              </a:spcAft>
              <a:buClr>
                <a:schemeClr val="lt2"/>
              </a:buClr>
              <a:buSzPts val="4000"/>
              <a:buFont typeface="Arial"/>
              <a:buNone/>
            </a:pPr>
            <a:endParaRPr sz="4000" b="0" i="0" u="none" strike="noStrike" cap="none">
              <a:solidFill>
                <a:schemeClr val="lt1"/>
              </a:solidFill>
              <a:latin typeface="Arial Narrow"/>
              <a:ea typeface="Arial Narrow"/>
              <a:cs typeface="Arial Narrow"/>
              <a:sym typeface="Arial Narrow"/>
            </a:endParaRPr>
          </a:p>
          <a:p>
            <a:pPr marL="0" marR="0" lvl="0" indent="-254000" algn="l" rtl="0">
              <a:lnSpc>
                <a:spcPct val="100000"/>
              </a:lnSpc>
              <a:spcBef>
                <a:spcPts val="1400"/>
              </a:spcBef>
              <a:spcAft>
                <a:spcPts val="0"/>
              </a:spcAft>
              <a:buClr>
                <a:schemeClr val="lt2"/>
              </a:buClr>
              <a:buSzPts val="4000"/>
              <a:buFont typeface="Arial"/>
              <a:buNone/>
            </a:pPr>
            <a:endParaRPr sz="4000" b="0" i="0" u="none" strike="noStrike" cap="none">
              <a:solidFill>
                <a:schemeClr val="lt1"/>
              </a:solidFill>
              <a:latin typeface="Arial Narrow"/>
              <a:ea typeface="Arial Narrow"/>
              <a:cs typeface="Arial Narrow"/>
              <a:sym typeface="Arial Narrow"/>
            </a:endParaRPr>
          </a:p>
          <a:p>
            <a:pPr marL="0" marR="0" lvl="0" indent="-381000" algn="l" rtl="0">
              <a:lnSpc>
                <a:spcPct val="100000"/>
              </a:lnSpc>
              <a:spcBef>
                <a:spcPts val="1800"/>
              </a:spcBef>
              <a:spcAft>
                <a:spcPts val="0"/>
              </a:spcAft>
              <a:buClr>
                <a:schemeClr val="lt2"/>
              </a:buClr>
              <a:buSzPts val="6000"/>
              <a:buFont typeface="Arial"/>
              <a:buNone/>
            </a:pPr>
            <a:endParaRPr sz="6000" b="0" i="0" u="none" strike="noStrike" cap="none">
              <a:solidFill>
                <a:schemeClr val="lt1"/>
              </a:solidFill>
              <a:latin typeface="Arial Narrow"/>
              <a:ea typeface="Arial Narrow"/>
              <a:cs typeface="Arial Narrow"/>
              <a:sym typeface="Arial Narrow"/>
            </a:endParaRPr>
          </a:p>
        </p:txBody>
      </p:sp>
      <p:grpSp>
        <p:nvGrpSpPr>
          <p:cNvPr id="178" name="Shape 178"/>
          <p:cNvGrpSpPr/>
          <p:nvPr/>
        </p:nvGrpSpPr>
        <p:grpSpPr>
          <a:xfrm>
            <a:off x="6024162" y="1043434"/>
            <a:ext cx="4715638" cy="3992929"/>
            <a:chOff x="326747" y="80"/>
            <a:chExt cx="4715638" cy="3992929"/>
          </a:xfrm>
        </p:grpSpPr>
        <p:sp>
          <p:nvSpPr>
            <p:cNvPr id="179" name="Shape 179"/>
            <p:cNvSpPr/>
            <p:nvPr/>
          </p:nvSpPr>
          <p:spPr>
            <a:xfrm>
              <a:off x="326747" y="80"/>
              <a:ext cx="1455968" cy="1455968"/>
            </a:xfrm>
            <a:prstGeom prst="ellipse">
              <a:avLst/>
            </a:prstGeom>
            <a:gradFill>
              <a:gsLst>
                <a:gs pos="0">
                  <a:srgbClr val="9E7400"/>
                </a:gs>
                <a:gs pos="50000">
                  <a:srgbClr val="E4A800"/>
                </a:gs>
                <a:gs pos="100000">
                  <a:srgbClr val="FFC900"/>
                </a:gs>
              </a:gsLst>
              <a:lin ang="2700000" scaled="0"/>
            </a:gradFill>
            <a:ln w="10775"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Shape 180"/>
            <p:cNvSpPr txBox="1"/>
            <p:nvPr/>
          </p:nvSpPr>
          <p:spPr>
            <a:xfrm>
              <a:off x="539969" y="213302"/>
              <a:ext cx="1029524" cy="1029524"/>
            </a:xfrm>
            <a:prstGeom prst="rect">
              <a:avLst/>
            </a:prstGeom>
            <a:noFill/>
            <a:ln>
              <a:noFill/>
            </a:ln>
          </p:spPr>
          <p:txBody>
            <a:bodyPr wrap="square" lIns="30475" tIns="30475" rIns="30475" bIns="30475" anchor="ctr" anchorCtr="0">
              <a:noAutofit/>
            </a:bodyPr>
            <a:lstStyle/>
            <a:p>
              <a:pPr marL="0" marR="0" lvl="0" indent="-152400" algn="ctr" rtl="0">
                <a:lnSpc>
                  <a:spcPct val="90000"/>
                </a:lnSpc>
                <a:spcBef>
                  <a:spcPts val="0"/>
                </a:spcBef>
                <a:spcAft>
                  <a:spcPts val="0"/>
                </a:spcAft>
                <a:buClr>
                  <a:schemeClr val="dk2"/>
                </a:buClr>
                <a:buSzPts val="2400"/>
                <a:buFont typeface="Arial Narrow"/>
                <a:buNone/>
              </a:pPr>
              <a:r>
                <a:rPr lang="tr-TR" sz="2400" b="1" i="0" u="none" strike="noStrike" cap="none">
                  <a:solidFill>
                    <a:schemeClr val="dk2"/>
                  </a:solidFill>
                  <a:latin typeface="Arial Narrow"/>
                  <a:ea typeface="Arial Narrow"/>
                  <a:cs typeface="Arial Narrow"/>
                  <a:sym typeface="Arial Narrow"/>
                </a:rPr>
                <a:t>GLİKOZ</a:t>
              </a:r>
            </a:p>
          </p:txBody>
        </p:sp>
        <p:sp>
          <p:nvSpPr>
            <p:cNvPr id="181" name="Shape 181"/>
            <p:cNvSpPr/>
            <p:nvPr/>
          </p:nvSpPr>
          <p:spPr>
            <a:xfrm>
              <a:off x="632500" y="1574274"/>
              <a:ext cx="844461" cy="844461"/>
            </a:xfrm>
            <a:prstGeom prst="mathPlus">
              <a:avLst>
                <a:gd name="adj1" fmla="val 23520"/>
              </a:avLst>
            </a:prstGeom>
            <a:solidFill>
              <a:srgbClr val="BFC9D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Shape 182"/>
            <p:cNvSpPr txBox="1"/>
            <p:nvPr/>
          </p:nvSpPr>
          <p:spPr>
            <a:xfrm>
              <a:off x="744433" y="1897196"/>
              <a:ext cx="620595" cy="198617"/>
            </a:xfrm>
            <a:prstGeom prst="rect">
              <a:avLst/>
            </a:prstGeom>
            <a:noFill/>
            <a:ln>
              <a:noFill/>
            </a:ln>
          </p:spPr>
          <p:txBody>
            <a:bodyPr wrap="square" lIns="0" tIns="0" rIns="0" bIns="0" anchor="ctr" anchorCtr="0">
              <a:noAutofit/>
            </a:bodyPr>
            <a:lstStyle/>
            <a:p>
              <a:pPr marL="0" marR="0" lvl="0" indent="-9525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Arial Narrow"/>
                <a:ea typeface="Arial Narrow"/>
                <a:cs typeface="Arial Narrow"/>
                <a:sym typeface="Arial Narrow"/>
              </a:endParaRPr>
            </a:p>
          </p:txBody>
        </p:sp>
        <p:sp>
          <p:nvSpPr>
            <p:cNvPr id="183" name="Shape 183"/>
            <p:cNvSpPr/>
            <p:nvPr/>
          </p:nvSpPr>
          <p:spPr>
            <a:xfrm>
              <a:off x="352678" y="2537041"/>
              <a:ext cx="1455968" cy="1455968"/>
            </a:xfrm>
            <a:prstGeom prst="ellipse">
              <a:avLst/>
            </a:prstGeom>
            <a:gradFill>
              <a:gsLst>
                <a:gs pos="0">
                  <a:srgbClr val="9E7400"/>
                </a:gs>
                <a:gs pos="50000">
                  <a:srgbClr val="E4A800"/>
                </a:gs>
                <a:gs pos="100000">
                  <a:srgbClr val="FFC900"/>
                </a:gs>
              </a:gsLst>
              <a:lin ang="2700000" scaled="0"/>
            </a:gradFill>
            <a:ln w="10775"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Shape 184"/>
            <p:cNvSpPr txBox="1"/>
            <p:nvPr/>
          </p:nvSpPr>
          <p:spPr>
            <a:xfrm>
              <a:off x="565900" y="2750263"/>
              <a:ext cx="1029524" cy="1029524"/>
            </a:xfrm>
            <a:prstGeom prst="rect">
              <a:avLst/>
            </a:prstGeom>
            <a:noFill/>
            <a:ln>
              <a:noFill/>
            </a:ln>
          </p:spPr>
          <p:txBody>
            <a:bodyPr wrap="square" lIns="30475" tIns="30475" rIns="30475" bIns="30475" anchor="ctr" anchorCtr="0">
              <a:noAutofit/>
            </a:bodyPr>
            <a:lstStyle/>
            <a:p>
              <a:pPr marL="0" marR="0" lvl="0" indent="-152400" algn="ctr" rtl="0">
                <a:lnSpc>
                  <a:spcPct val="90000"/>
                </a:lnSpc>
                <a:spcBef>
                  <a:spcPts val="0"/>
                </a:spcBef>
                <a:spcAft>
                  <a:spcPts val="0"/>
                </a:spcAft>
                <a:buClr>
                  <a:schemeClr val="dk2"/>
                </a:buClr>
                <a:buSzPts val="2400"/>
                <a:buFont typeface="Arial Narrow"/>
                <a:buNone/>
              </a:pPr>
              <a:r>
                <a:rPr lang="tr-TR" sz="2400" b="1" i="0" u="none" strike="noStrike" cap="none">
                  <a:solidFill>
                    <a:schemeClr val="dk2"/>
                  </a:solidFill>
                  <a:latin typeface="Arial Narrow"/>
                  <a:ea typeface="Arial Narrow"/>
                  <a:cs typeface="Arial Narrow"/>
                  <a:sym typeface="Arial Narrow"/>
                </a:rPr>
                <a:t>GLİKOZ</a:t>
              </a:r>
            </a:p>
          </p:txBody>
        </p:sp>
        <p:sp>
          <p:nvSpPr>
            <p:cNvPr id="185" name="Shape 185"/>
            <p:cNvSpPr/>
            <p:nvPr/>
          </p:nvSpPr>
          <p:spPr>
            <a:xfrm rot="-65134">
              <a:off x="2000048" y="1704222"/>
              <a:ext cx="405920" cy="541620"/>
            </a:xfrm>
            <a:prstGeom prst="rightArrow">
              <a:avLst>
                <a:gd name="adj1" fmla="val 60000"/>
                <a:gd name="adj2" fmla="val 50000"/>
              </a:avLst>
            </a:prstGeom>
            <a:solidFill>
              <a:srgbClr val="BFC9D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Shape 186"/>
            <p:cNvSpPr txBox="1"/>
            <p:nvPr/>
          </p:nvSpPr>
          <p:spPr>
            <a:xfrm rot="-65134">
              <a:off x="2000059" y="1813700"/>
              <a:ext cx="284144" cy="324972"/>
            </a:xfrm>
            <a:prstGeom prst="rect">
              <a:avLst/>
            </a:prstGeom>
            <a:noFill/>
            <a:ln>
              <a:noFill/>
            </a:ln>
          </p:spPr>
          <p:txBody>
            <a:bodyPr wrap="square" lIns="0" tIns="0" rIns="0" bIns="0" anchor="ctr" anchorCtr="0">
              <a:noAutofit/>
            </a:bodyPr>
            <a:lstStyle/>
            <a:p>
              <a:pPr marL="0" marR="0" lvl="0" indent="-120650" algn="ctr" rtl="0">
                <a:lnSpc>
                  <a:spcPct val="90000"/>
                </a:lnSpc>
                <a:spcBef>
                  <a:spcPts val="0"/>
                </a:spcBef>
                <a:spcAft>
                  <a:spcPts val="0"/>
                </a:spcAft>
                <a:buClr>
                  <a:srgbClr val="000000"/>
                </a:buClr>
                <a:buSzPts val="1900"/>
                <a:buFont typeface="Arial"/>
                <a:buNone/>
              </a:pPr>
              <a:endParaRPr sz="1900" b="0" i="0" u="none" strike="noStrike" cap="none">
                <a:solidFill>
                  <a:schemeClr val="lt1"/>
                </a:solidFill>
                <a:latin typeface="Arial Narrow"/>
                <a:ea typeface="Arial Narrow"/>
                <a:cs typeface="Arial Narrow"/>
                <a:sym typeface="Arial Narrow"/>
              </a:endParaRPr>
            </a:p>
          </p:txBody>
        </p:sp>
        <p:sp>
          <p:nvSpPr>
            <p:cNvPr id="187" name="Shape 187"/>
            <p:cNvSpPr/>
            <p:nvPr/>
          </p:nvSpPr>
          <p:spPr>
            <a:xfrm>
              <a:off x="2574198" y="643618"/>
              <a:ext cx="2468187" cy="2601990"/>
            </a:xfrm>
            <a:prstGeom prst="ellipse">
              <a:avLst/>
            </a:prstGeom>
            <a:gradFill>
              <a:gsLst>
                <a:gs pos="0">
                  <a:srgbClr val="9E7400"/>
                </a:gs>
                <a:gs pos="50000">
                  <a:srgbClr val="E4A800"/>
                </a:gs>
                <a:gs pos="100000">
                  <a:srgbClr val="FFC900"/>
                </a:gs>
              </a:gsLst>
              <a:lin ang="8100000" scaled="0"/>
            </a:gradFill>
            <a:ln w="10775"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Shape 188"/>
            <p:cNvSpPr txBox="1"/>
            <p:nvPr/>
          </p:nvSpPr>
          <p:spPr>
            <a:xfrm>
              <a:off x="2935656" y="1024671"/>
              <a:ext cx="1745271" cy="1839884"/>
            </a:xfrm>
            <a:prstGeom prst="rect">
              <a:avLst/>
            </a:prstGeom>
            <a:noFill/>
            <a:ln>
              <a:noFill/>
            </a:ln>
          </p:spPr>
          <p:txBody>
            <a:bodyPr wrap="square" lIns="48250" tIns="48250" rIns="48250" bIns="48250" anchor="ctr" anchorCtr="0">
              <a:noAutofit/>
            </a:bodyPr>
            <a:lstStyle/>
            <a:p>
              <a:pPr marL="0" marR="0" lvl="0" indent="-241300" algn="ctr" rtl="0">
                <a:lnSpc>
                  <a:spcPct val="90000"/>
                </a:lnSpc>
                <a:spcBef>
                  <a:spcPts val="0"/>
                </a:spcBef>
                <a:spcAft>
                  <a:spcPts val="0"/>
                </a:spcAft>
                <a:buClr>
                  <a:schemeClr val="dk2"/>
                </a:buClr>
                <a:buSzPts val="3800"/>
                <a:buFont typeface="Arial Narrow"/>
                <a:buNone/>
              </a:pPr>
              <a:r>
                <a:rPr lang="tr-TR" sz="3800" b="1" i="0" u="none" strike="noStrike" cap="none">
                  <a:solidFill>
                    <a:schemeClr val="dk2"/>
                  </a:solidFill>
                  <a:latin typeface="Arial Narrow"/>
                  <a:ea typeface="Arial Narrow"/>
                  <a:cs typeface="Arial Narrow"/>
                  <a:sym typeface="Arial Narrow"/>
                </a:rPr>
                <a:t>MALTOZ +</a:t>
              </a:r>
            </a:p>
            <a:p>
              <a:pPr marL="0" marR="0" lvl="0" indent="-241300" algn="ctr" rtl="0">
                <a:lnSpc>
                  <a:spcPct val="90000"/>
                </a:lnSpc>
                <a:spcBef>
                  <a:spcPts val="1330"/>
                </a:spcBef>
                <a:spcAft>
                  <a:spcPts val="0"/>
                </a:spcAft>
                <a:buClr>
                  <a:schemeClr val="dk2"/>
                </a:buClr>
                <a:buSzPts val="3800"/>
                <a:buFont typeface="Arial Narrow"/>
                <a:buNone/>
              </a:pPr>
              <a:r>
                <a:rPr lang="tr-TR" sz="3800" b="1" i="0" u="none" strike="noStrike" cap="none">
                  <a:solidFill>
                    <a:schemeClr val="dk2"/>
                  </a:solidFill>
                  <a:latin typeface="Arial Narrow"/>
                  <a:ea typeface="Arial Narrow"/>
                  <a:cs typeface="Arial Narrow"/>
                  <a:sym typeface="Arial Narrow"/>
                </a:rPr>
                <a:t>SU</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838200" y="360812"/>
            <a:ext cx="10515600" cy="5816153"/>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8AD0D6"/>
              </a:buClr>
              <a:buSzPts val="3600"/>
              <a:buFont typeface="Noto Sans Symbols"/>
              <a:buChar char="❖"/>
            </a:pPr>
            <a:r>
              <a:rPr lang="tr-TR" sz="3600" b="0" i="0" u="none" strike="noStrike" cap="none">
                <a:solidFill>
                  <a:srgbClr val="FFC000"/>
                </a:solidFill>
                <a:latin typeface="Arial Narrow"/>
                <a:ea typeface="Arial Narrow"/>
                <a:cs typeface="Arial Narrow"/>
                <a:sym typeface="Arial Narrow"/>
              </a:rPr>
              <a:t>Maltoz içeren çok az gıda kaynağı vardır.</a:t>
            </a:r>
          </a:p>
          <a:p>
            <a:pPr marL="342900" marR="0" lvl="0" indent="-342900" algn="l" rtl="0">
              <a:lnSpc>
                <a:spcPct val="100000"/>
              </a:lnSpc>
              <a:spcBef>
                <a:spcPts val="1320"/>
              </a:spcBef>
              <a:spcAft>
                <a:spcPts val="0"/>
              </a:spcAft>
              <a:buClr>
                <a:srgbClr val="8AD0D6"/>
              </a:buClr>
              <a:buSzPts val="3600"/>
              <a:buFont typeface="Noto Sans Symbols"/>
              <a:buChar char="❖"/>
            </a:pPr>
            <a:r>
              <a:rPr lang="tr-TR" sz="3600" b="0" i="0" u="none" strike="noStrike" cap="none">
                <a:solidFill>
                  <a:srgbClr val="FFC000"/>
                </a:solidFill>
                <a:latin typeface="Arial Narrow"/>
                <a:ea typeface="Arial Narrow"/>
                <a:cs typeface="Arial Narrow"/>
                <a:sym typeface="Arial Narrow"/>
              </a:rPr>
              <a:t>Patates ve makarnada bulunan bir polisakkarit olan nişastanın sindirilmesiyle ortaya çıkar.</a:t>
            </a:r>
          </a:p>
          <a:p>
            <a:pPr marL="342900" marR="0" lvl="0" indent="-342900" algn="l" rtl="0">
              <a:lnSpc>
                <a:spcPct val="100000"/>
              </a:lnSpc>
              <a:spcBef>
                <a:spcPts val="1320"/>
              </a:spcBef>
              <a:spcAft>
                <a:spcPts val="0"/>
              </a:spcAft>
              <a:buClr>
                <a:srgbClr val="8AD0D6"/>
              </a:buClr>
              <a:buSzPts val="3600"/>
              <a:buFont typeface="Noto Sans Symbols"/>
              <a:buChar char="❖"/>
            </a:pPr>
            <a:r>
              <a:rPr lang="tr-TR" sz="3600" b="0" i="0" u="none" strike="noStrike" cap="none">
                <a:solidFill>
                  <a:srgbClr val="FFC000"/>
                </a:solidFill>
                <a:latin typeface="Arial Narrow"/>
                <a:ea typeface="Arial Narrow"/>
                <a:cs typeface="Arial Narrow"/>
                <a:sym typeface="Arial Narrow"/>
              </a:rPr>
              <a:t>Ağzımızda bir dilim ekmeği birkaç dakika çiğnediğinizde maltoz açığa çıkar. </a:t>
            </a:r>
          </a:p>
          <a:p>
            <a:pPr marL="342900" marR="0" lvl="0" indent="-342900" algn="l" rtl="0">
              <a:lnSpc>
                <a:spcPct val="100000"/>
              </a:lnSpc>
              <a:spcBef>
                <a:spcPts val="1320"/>
              </a:spcBef>
              <a:spcAft>
                <a:spcPts val="0"/>
              </a:spcAft>
              <a:buClr>
                <a:srgbClr val="8AD0D6"/>
              </a:buClr>
              <a:buSzPts val="3600"/>
              <a:buFont typeface="Noto Sans Symbols"/>
              <a:buChar char="❖"/>
            </a:pPr>
            <a:r>
              <a:rPr lang="tr-TR" sz="3600" b="0" i="0" u="none" strike="noStrike" cap="none">
                <a:solidFill>
                  <a:srgbClr val="FFC000"/>
                </a:solidFill>
                <a:latin typeface="Arial Narrow"/>
                <a:ea typeface="Arial Narrow"/>
                <a:cs typeface="Arial Narrow"/>
                <a:sym typeface="Arial Narrow"/>
              </a:rPr>
              <a:t>Açığa çıkan maltozu, cevizimsi tadından hissederiz</a:t>
            </a:r>
            <a:r>
              <a:rPr lang="tr-TR" sz="3600" b="0" i="0" u="none" strike="noStrike" cap="none">
                <a:solidFill>
                  <a:schemeClr val="lt1"/>
                </a:solidFill>
                <a:latin typeface="Arial Narrow"/>
                <a:ea typeface="Arial Narrow"/>
                <a:cs typeface="Arial Narrow"/>
                <a:sym typeface="Arial Narrow"/>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812800" y="274638"/>
            <a:ext cx="10566300" cy="1143000"/>
          </a:xfrm>
          <a:prstGeom prst="rect">
            <a:avLst/>
          </a:prstGeom>
        </p:spPr>
        <p:txBody>
          <a:bodyPr wrap="square" lIns="91425" tIns="91425" rIns="91425" bIns="91425" anchor="b" anchorCtr="0">
            <a:noAutofit/>
          </a:bodyPr>
          <a:lstStyle/>
          <a:p>
            <a:pPr marL="0" lvl="0" indent="0">
              <a:spcBef>
                <a:spcPts val="0"/>
              </a:spcBef>
              <a:buNone/>
            </a:pPr>
            <a:endParaRPr/>
          </a:p>
        </p:txBody>
      </p:sp>
      <p:sp>
        <p:nvSpPr>
          <p:cNvPr id="199" name="Shape 199"/>
          <p:cNvSpPr txBox="1">
            <a:spLocks noGrp="1"/>
          </p:cNvSpPr>
          <p:nvPr>
            <p:ph type="body" idx="1"/>
          </p:nvPr>
        </p:nvSpPr>
        <p:spPr>
          <a:xfrm>
            <a:off x="812800" y="1600200"/>
            <a:ext cx="10566300" cy="4114800"/>
          </a:xfrm>
          <a:prstGeom prst="rect">
            <a:avLst/>
          </a:prstGeom>
        </p:spPr>
        <p:txBody>
          <a:bodyPr wrap="square" lIns="91425" tIns="91425" rIns="91425" bIns="91425" anchor="t" anchorCtr="0">
            <a:noAutofit/>
          </a:bodyPr>
          <a:lstStyle/>
          <a:p>
            <a:pPr marL="342900" lvl="0" indent="-127000">
              <a:spcBef>
                <a:spcPts val="0"/>
              </a:spcBef>
              <a:buNone/>
            </a:pPr>
            <a:endParaRPr/>
          </a:p>
        </p:txBody>
      </p:sp>
      <p:pic>
        <p:nvPicPr>
          <p:cNvPr id="200" name="Shape 200"/>
          <p:cNvPicPr preferRelativeResize="0"/>
          <p:nvPr/>
        </p:nvPicPr>
        <p:blipFill>
          <a:blip r:embed="rId3">
            <a:alphaModFix/>
          </a:blip>
          <a:stretch>
            <a:fillRect/>
          </a:stretch>
        </p:blipFill>
        <p:spPr>
          <a:xfrm>
            <a:off x="812800" y="941125"/>
            <a:ext cx="10566300" cy="4506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838200" y="177710"/>
            <a:ext cx="10515600" cy="5999255"/>
          </a:xfrm>
          <a:prstGeom prst="rect">
            <a:avLst/>
          </a:prstGeom>
          <a:noFill/>
          <a:ln>
            <a:noFill/>
          </a:ln>
        </p:spPr>
        <p:txBody>
          <a:bodyPr wrap="square" lIns="91425" tIns="45700" rIns="91425" bIns="45700" anchor="t" anchorCtr="0">
            <a:noAutofit/>
          </a:bodyPr>
          <a:lstStyle/>
          <a:p>
            <a:pPr marL="0" marR="0" lvl="0" indent="-381000" algn="l" rtl="0">
              <a:lnSpc>
                <a:spcPct val="100000"/>
              </a:lnSpc>
              <a:spcBef>
                <a:spcPts val="0"/>
              </a:spcBef>
              <a:spcAft>
                <a:spcPts val="0"/>
              </a:spcAft>
              <a:buClr>
                <a:schemeClr val="lt2"/>
              </a:buClr>
              <a:buSzPts val="6000"/>
              <a:buFont typeface="Arial"/>
              <a:buNone/>
            </a:pPr>
            <a:r>
              <a:rPr lang="tr-TR" sz="6000" b="1" i="0" u="sng" strike="noStrike" cap="none">
                <a:solidFill>
                  <a:srgbClr val="004B90"/>
                </a:solidFill>
                <a:latin typeface="Arial Narrow"/>
                <a:ea typeface="Arial Narrow"/>
                <a:cs typeface="Arial Narrow"/>
                <a:sym typeface="Arial Narrow"/>
              </a:rPr>
              <a:t>SÜKROZ</a:t>
            </a:r>
          </a:p>
          <a:p>
            <a:pPr marL="0" marR="0" lvl="0" indent="-381000" algn="l" rtl="0">
              <a:lnSpc>
                <a:spcPct val="100000"/>
              </a:lnSpc>
              <a:spcBef>
                <a:spcPts val="0"/>
              </a:spcBef>
              <a:spcAft>
                <a:spcPts val="0"/>
              </a:spcAft>
              <a:buClr>
                <a:schemeClr val="lt2"/>
              </a:buClr>
              <a:buSzPts val="6000"/>
              <a:buFont typeface="Arial"/>
              <a:buNone/>
            </a:pPr>
            <a:endParaRPr sz="6000" b="0" i="0" u="none" strike="noStrike" cap="none">
              <a:solidFill>
                <a:srgbClr val="92D050"/>
              </a:solidFill>
              <a:latin typeface="Arial Narrow"/>
              <a:ea typeface="Arial Narrow"/>
              <a:cs typeface="Arial Narrow"/>
              <a:sym typeface="Arial Narrow"/>
            </a:endParaRPr>
          </a:p>
          <a:p>
            <a:pPr marL="342900" marR="0" lvl="0" indent="-342900" algn="l" rtl="0">
              <a:lnSpc>
                <a:spcPct val="100000"/>
              </a:lnSpc>
              <a:spcBef>
                <a:spcPts val="1240"/>
              </a:spcBef>
              <a:spcAft>
                <a:spcPts val="0"/>
              </a:spcAft>
              <a:buClr>
                <a:schemeClr val="lt2"/>
              </a:buClr>
              <a:buSzPts val="3200"/>
              <a:buFont typeface="Noto Sans Symbols"/>
              <a:buChar char="❖"/>
            </a:pPr>
            <a:r>
              <a:rPr lang="tr-TR" sz="3200" b="0" i="0" u="none" strike="noStrike" cap="none">
                <a:solidFill>
                  <a:srgbClr val="FFC000"/>
                </a:solidFill>
                <a:latin typeface="Arial Narrow"/>
                <a:ea typeface="Arial Narrow"/>
                <a:cs typeface="Arial Narrow"/>
                <a:sym typeface="Arial Narrow"/>
              </a:rPr>
              <a:t>Bir glikoz ve bir fruktoz </a:t>
            </a:r>
          </a:p>
          <a:p>
            <a:pPr marL="0" marR="0" lvl="0" indent="-203200" algn="l" rtl="0">
              <a:lnSpc>
                <a:spcPct val="100000"/>
              </a:lnSpc>
              <a:spcBef>
                <a:spcPts val="1240"/>
              </a:spcBef>
              <a:spcAft>
                <a:spcPts val="0"/>
              </a:spcAft>
              <a:buClr>
                <a:srgbClr val="8AD0D6"/>
              </a:buClr>
              <a:buSzPts val="3200"/>
              <a:buFont typeface="Arial"/>
              <a:buNone/>
            </a:pPr>
            <a:r>
              <a:rPr lang="tr-TR" sz="3200" b="0" i="0" u="none" strike="noStrike" cap="none">
                <a:solidFill>
                  <a:srgbClr val="FFC000"/>
                </a:solidFill>
                <a:latin typeface="Arial Narrow"/>
                <a:ea typeface="Arial Narrow"/>
                <a:cs typeface="Arial Narrow"/>
                <a:sym typeface="Arial Narrow"/>
              </a:rPr>
              <a:t>molekülünün bir araya </a:t>
            </a:r>
          </a:p>
          <a:p>
            <a:pPr marL="0" marR="0" lvl="0" indent="-203200" algn="l" rtl="0">
              <a:lnSpc>
                <a:spcPct val="100000"/>
              </a:lnSpc>
              <a:spcBef>
                <a:spcPts val="1240"/>
              </a:spcBef>
              <a:spcAft>
                <a:spcPts val="0"/>
              </a:spcAft>
              <a:buClr>
                <a:srgbClr val="8AD0D6"/>
              </a:buClr>
              <a:buSzPts val="3200"/>
              <a:buFont typeface="Arial"/>
              <a:buNone/>
            </a:pPr>
            <a:r>
              <a:rPr lang="tr-TR" sz="3200" b="0" i="0" u="none" strike="noStrike" cap="none">
                <a:solidFill>
                  <a:srgbClr val="FFC000"/>
                </a:solidFill>
                <a:latin typeface="Arial Narrow"/>
                <a:ea typeface="Arial Narrow"/>
                <a:cs typeface="Arial Narrow"/>
                <a:sym typeface="Arial Narrow"/>
              </a:rPr>
              <a:t>gelmesiyle oluşur.</a:t>
            </a:r>
          </a:p>
          <a:p>
            <a:pPr marL="342900" marR="0" lvl="0" indent="-342900" algn="l" rtl="0">
              <a:lnSpc>
                <a:spcPct val="100000"/>
              </a:lnSpc>
              <a:spcBef>
                <a:spcPts val="1240"/>
              </a:spcBef>
              <a:spcAft>
                <a:spcPts val="0"/>
              </a:spcAft>
              <a:buClr>
                <a:schemeClr val="lt2"/>
              </a:buClr>
              <a:buSzPts val="3200"/>
              <a:buFont typeface="Noto Sans Symbols"/>
              <a:buChar char="❖"/>
            </a:pPr>
            <a:r>
              <a:rPr lang="tr-TR" sz="3200" b="0" i="0" u="none" strike="noStrike" cap="none">
                <a:solidFill>
                  <a:srgbClr val="FFC000"/>
                </a:solidFill>
                <a:latin typeface="Arial Narrow"/>
                <a:ea typeface="Arial Narrow"/>
                <a:cs typeface="Arial Narrow"/>
                <a:sym typeface="Arial Narrow"/>
              </a:rPr>
              <a:t>Sofra şekeri olarak da bilinir.</a:t>
            </a:r>
          </a:p>
        </p:txBody>
      </p:sp>
      <p:grpSp>
        <p:nvGrpSpPr>
          <p:cNvPr id="206" name="Shape 206"/>
          <p:cNvGrpSpPr/>
          <p:nvPr/>
        </p:nvGrpSpPr>
        <p:grpSpPr>
          <a:xfrm>
            <a:off x="6650831" y="884408"/>
            <a:ext cx="4915998" cy="3744898"/>
            <a:chOff x="3846" y="75515"/>
            <a:chExt cx="4915998" cy="3744898"/>
          </a:xfrm>
        </p:grpSpPr>
        <p:sp>
          <p:nvSpPr>
            <p:cNvPr id="207" name="Shape 207"/>
            <p:cNvSpPr/>
            <p:nvPr/>
          </p:nvSpPr>
          <p:spPr>
            <a:xfrm>
              <a:off x="3846" y="75515"/>
              <a:ext cx="1365555" cy="1365555"/>
            </a:xfrm>
            <a:prstGeom prst="ellipse">
              <a:avLst/>
            </a:prstGeom>
            <a:gradFill>
              <a:gsLst>
                <a:gs pos="0">
                  <a:srgbClr val="004177"/>
                </a:gs>
                <a:gs pos="50000">
                  <a:srgbClr val="005EAC"/>
                </a:gs>
                <a:gs pos="100000">
                  <a:srgbClr val="0072CE"/>
                </a:gs>
              </a:gsLst>
              <a:lin ang="18900000" scaled="0"/>
            </a:gradFill>
            <a:ln>
              <a:noFill/>
            </a:ln>
            <a:effectLst>
              <a:outerShdw blurRad="38100" dist="25400" dir="5400000"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Shape 208"/>
            <p:cNvSpPr txBox="1"/>
            <p:nvPr/>
          </p:nvSpPr>
          <p:spPr>
            <a:xfrm>
              <a:off x="203827" y="275496"/>
              <a:ext cx="965593" cy="965593"/>
            </a:xfrm>
            <a:prstGeom prst="rect">
              <a:avLst/>
            </a:prstGeom>
            <a:noFill/>
            <a:ln>
              <a:noFill/>
            </a:ln>
          </p:spPr>
          <p:txBody>
            <a:bodyPr wrap="square" lIns="22850" tIns="22850" rIns="22850" bIns="22850" anchor="ctr" anchorCtr="0">
              <a:noAutofit/>
            </a:bodyPr>
            <a:lstStyle/>
            <a:p>
              <a:pPr marL="0" marR="0" lvl="0" indent="-114300" algn="ctr" rtl="0">
                <a:lnSpc>
                  <a:spcPct val="90000"/>
                </a:lnSpc>
                <a:spcBef>
                  <a:spcPts val="0"/>
                </a:spcBef>
                <a:spcAft>
                  <a:spcPts val="0"/>
                </a:spcAft>
                <a:buClr>
                  <a:schemeClr val="dk1"/>
                </a:buClr>
                <a:buSzPts val="1800"/>
                <a:buFont typeface="Arial Narrow"/>
                <a:buNone/>
              </a:pPr>
              <a:r>
                <a:rPr lang="tr-TR" sz="1800" b="1" i="0" u="none" strike="noStrike" cap="none">
                  <a:solidFill>
                    <a:schemeClr val="dk1"/>
                  </a:solidFill>
                  <a:latin typeface="Arial Narrow"/>
                  <a:ea typeface="Arial Narrow"/>
                  <a:cs typeface="Arial Narrow"/>
                  <a:sym typeface="Arial Narrow"/>
                </a:rPr>
                <a:t>GLİKOZ</a:t>
              </a:r>
            </a:p>
          </p:txBody>
        </p:sp>
        <p:sp>
          <p:nvSpPr>
            <p:cNvPr id="209" name="Shape 209"/>
            <p:cNvSpPr/>
            <p:nvPr/>
          </p:nvSpPr>
          <p:spPr>
            <a:xfrm>
              <a:off x="290613" y="1551953"/>
              <a:ext cx="792022" cy="792022"/>
            </a:xfrm>
            <a:prstGeom prst="mathPlus">
              <a:avLst>
                <a:gd name="adj1" fmla="val 23520"/>
              </a:avLst>
            </a:prstGeom>
            <a:solidFill>
              <a:srgbClr val="BFC9D2"/>
            </a:solidFill>
            <a:ln>
              <a:noFill/>
            </a:ln>
            <a:effectLst>
              <a:outerShdw blurRad="50800" dist="42924" dir="5400000"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Shape 210"/>
            <p:cNvSpPr txBox="1"/>
            <p:nvPr/>
          </p:nvSpPr>
          <p:spPr>
            <a:xfrm>
              <a:off x="395596" y="1854822"/>
              <a:ext cx="582056" cy="186284"/>
            </a:xfrm>
            <a:prstGeom prst="rect">
              <a:avLst/>
            </a:prstGeom>
            <a:noFill/>
            <a:ln>
              <a:noFill/>
            </a:ln>
          </p:spPr>
          <p:txBody>
            <a:bodyPr wrap="square" lIns="0" tIns="0" rIns="0" bIns="0" anchor="ctr" anchorCtr="0">
              <a:noAutofit/>
            </a:bodyPr>
            <a:lstStyle/>
            <a:p>
              <a:pPr marL="0" marR="0" lvl="0" indent="-8890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Narrow"/>
                <a:ea typeface="Arial Narrow"/>
                <a:cs typeface="Arial Narrow"/>
                <a:sym typeface="Arial Narrow"/>
              </a:endParaRPr>
            </a:p>
          </p:txBody>
        </p:sp>
        <p:sp>
          <p:nvSpPr>
            <p:cNvPr id="211" name="Shape 211"/>
            <p:cNvSpPr/>
            <p:nvPr/>
          </p:nvSpPr>
          <p:spPr>
            <a:xfrm>
              <a:off x="3846" y="2454858"/>
              <a:ext cx="1365555" cy="1365555"/>
            </a:xfrm>
            <a:prstGeom prst="ellipse">
              <a:avLst/>
            </a:prstGeom>
            <a:gradFill>
              <a:gsLst>
                <a:gs pos="0">
                  <a:srgbClr val="004B90"/>
                </a:gs>
                <a:gs pos="50000">
                  <a:srgbClr val="006ED1"/>
                </a:gs>
                <a:gs pos="100000">
                  <a:srgbClr val="0084FB"/>
                </a:gs>
              </a:gsLst>
              <a:path path="circle">
                <a:fillToRect l="100000" t="100000"/>
              </a:path>
              <a:tileRect r="-100000" b="-100000"/>
            </a:gradFill>
            <a:ln>
              <a:noFill/>
            </a:ln>
            <a:effectLst>
              <a:outerShdw blurRad="38100" dist="25400" dir="5400000"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Shape 212"/>
            <p:cNvSpPr txBox="1"/>
            <p:nvPr/>
          </p:nvSpPr>
          <p:spPr>
            <a:xfrm>
              <a:off x="203827" y="2654839"/>
              <a:ext cx="965593" cy="965593"/>
            </a:xfrm>
            <a:prstGeom prst="rect">
              <a:avLst/>
            </a:prstGeom>
            <a:noFill/>
            <a:ln>
              <a:noFill/>
            </a:ln>
          </p:spPr>
          <p:txBody>
            <a:bodyPr wrap="square" lIns="22850" tIns="22850" rIns="22850" bIns="22850" anchor="ctr" anchorCtr="0">
              <a:noAutofit/>
            </a:bodyPr>
            <a:lstStyle/>
            <a:p>
              <a:pPr marL="0" marR="0" lvl="0" indent="-114300" algn="ctr" rtl="0">
                <a:lnSpc>
                  <a:spcPct val="90000"/>
                </a:lnSpc>
                <a:spcBef>
                  <a:spcPts val="0"/>
                </a:spcBef>
                <a:spcAft>
                  <a:spcPts val="0"/>
                </a:spcAft>
                <a:buClr>
                  <a:schemeClr val="dk1"/>
                </a:buClr>
                <a:buSzPts val="1800"/>
                <a:buFont typeface="Arial Narrow"/>
                <a:buNone/>
              </a:pPr>
              <a:r>
                <a:rPr lang="tr-TR" sz="1800" b="1" i="0" u="none" strike="noStrike" cap="none">
                  <a:solidFill>
                    <a:schemeClr val="dk1"/>
                  </a:solidFill>
                  <a:latin typeface="Arial Narrow"/>
                  <a:ea typeface="Arial Narrow"/>
                  <a:cs typeface="Arial Narrow"/>
                  <a:sym typeface="Arial Narrow"/>
                </a:rPr>
                <a:t>FRUKTOZ</a:t>
              </a:r>
            </a:p>
          </p:txBody>
        </p:sp>
        <p:sp>
          <p:nvSpPr>
            <p:cNvPr id="213" name="Shape 213"/>
            <p:cNvSpPr/>
            <p:nvPr/>
          </p:nvSpPr>
          <p:spPr>
            <a:xfrm>
              <a:off x="1574235" y="1693971"/>
              <a:ext cx="434246" cy="507986"/>
            </a:xfrm>
            <a:prstGeom prst="rightArrow">
              <a:avLst>
                <a:gd name="adj1" fmla="val 60000"/>
                <a:gd name="adj2" fmla="val 50000"/>
              </a:avLst>
            </a:prstGeom>
            <a:solidFill>
              <a:srgbClr val="BFC9D2"/>
            </a:solidFill>
            <a:ln>
              <a:noFill/>
            </a:ln>
            <a:effectLst>
              <a:outerShdw blurRad="50800" dist="42924" dir="5400000"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Shape 214"/>
            <p:cNvSpPr txBox="1"/>
            <p:nvPr/>
          </p:nvSpPr>
          <p:spPr>
            <a:xfrm>
              <a:off x="1574235" y="1795568"/>
              <a:ext cx="303972" cy="304792"/>
            </a:xfrm>
            <a:prstGeom prst="rect">
              <a:avLst/>
            </a:prstGeom>
            <a:noFill/>
            <a:ln>
              <a:noFill/>
            </a:ln>
          </p:spPr>
          <p:txBody>
            <a:bodyPr wrap="square" lIns="0" tIns="0" rIns="0" bIns="0" anchor="ctr" anchorCtr="0">
              <a:noAutofit/>
            </a:bodyPr>
            <a:lstStyle/>
            <a:p>
              <a:pPr marL="0" marR="0" lvl="0" indent="-9525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Arial Narrow"/>
                <a:ea typeface="Arial Narrow"/>
                <a:cs typeface="Arial Narrow"/>
                <a:sym typeface="Arial Narrow"/>
              </a:endParaRPr>
            </a:p>
          </p:txBody>
        </p:sp>
        <p:sp>
          <p:nvSpPr>
            <p:cNvPr id="215" name="Shape 215"/>
            <p:cNvSpPr/>
            <p:nvPr/>
          </p:nvSpPr>
          <p:spPr>
            <a:xfrm>
              <a:off x="2188734" y="582409"/>
              <a:ext cx="2731110" cy="2731110"/>
            </a:xfrm>
            <a:prstGeom prst="ellipse">
              <a:avLst/>
            </a:prstGeom>
            <a:gradFill>
              <a:gsLst>
                <a:gs pos="0">
                  <a:srgbClr val="004B90"/>
                </a:gs>
                <a:gs pos="50000">
                  <a:srgbClr val="006ED1"/>
                </a:gs>
                <a:gs pos="100000">
                  <a:srgbClr val="0084FB"/>
                </a:gs>
              </a:gsLst>
              <a:path path="circle">
                <a:fillToRect t="100000" r="100000"/>
              </a:path>
              <a:tileRect l="-100000" b="-100000"/>
            </a:gradFill>
            <a:ln>
              <a:noFill/>
            </a:ln>
            <a:effectLst>
              <a:outerShdw blurRad="38100" dist="25400" dir="5400000"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Shape 216"/>
            <p:cNvSpPr txBox="1"/>
            <p:nvPr/>
          </p:nvSpPr>
          <p:spPr>
            <a:xfrm>
              <a:off x="2588696" y="982371"/>
              <a:ext cx="1931186" cy="1931186"/>
            </a:xfrm>
            <a:prstGeom prst="rect">
              <a:avLst/>
            </a:prstGeom>
            <a:noFill/>
            <a:ln>
              <a:noFill/>
            </a:ln>
          </p:spPr>
          <p:txBody>
            <a:bodyPr wrap="square" lIns="46975" tIns="46975" rIns="46975" bIns="46975" anchor="ctr" anchorCtr="0">
              <a:noAutofit/>
            </a:bodyPr>
            <a:lstStyle/>
            <a:p>
              <a:pPr marL="0" marR="0" lvl="0" indent="-234950" algn="ctr" rtl="0">
                <a:lnSpc>
                  <a:spcPct val="90000"/>
                </a:lnSpc>
                <a:spcBef>
                  <a:spcPts val="0"/>
                </a:spcBef>
                <a:spcAft>
                  <a:spcPts val="0"/>
                </a:spcAft>
                <a:buClr>
                  <a:schemeClr val="dk1"/>
                </a:buClr>
                <a:buSzPts val="3700"/>
                <a:buFont typeface="Arial Narrow"/>
                <a:buNone/>
              </a:pPr>
              <a:r>
                <a:rPr lang="tr-TR" sz="3700" b="1" i="0" u="none" strike="noStrike" cap="none">
                  <a:solidFill>
                    <a:schemeClr val="dk1"/>
                  </a:solidFill>
                  <a:latin typeface="Arial Narrow"/>
                  <a:ea typeface="Arial Narrow"/>
                  <a:cs typeface="Arial Narrow"/>
                  <a:sym typeface="Arial Narrow"/>
                </a:rPr>
                <a:t>SÜKROZ</a:t>
              </a:r>
            </a:p>
            <a:p>
              <a:pPr marL="0" marR="0" lvl="0" indent="-234950" algn="ctr" rtl="0">
                <a:lnSpc>
                  <a:spcPct val="90000"/>
                </a:lnSpc>
                <a:spcBef>
                  <a:spcPts val="1295"/>
                </a:spcBef>
                <a:spcAft>
                  <a:spcPts val="0"/>
                </a:spcAft>
                <a:buClr>
                  <a:schemeClr val="dk1"/>
                </a:buClr>
                <a:buSzPts val="3700"/>
                <a:buFont typeface="Arial Narrow"/>
                <a:buNone/>
              </a:pPr>
              <a:r>
                <a:rPr lang="tr-TR" sz="3700" b="1" i="0" u="none" strike="noStrike" cap="none">
                  <a:solidFill>
                    <a:schemeClr val="dk1"/>
                  </a:solidFill>
                  <a:latin typeface="Arial Narrow"/>
                  <a:ea typeface="Arial Narrow"/>
                  <a:cs typeface="Arial Narrow"/>
                  <a:sym typeface="Arial Narrow"/>
                </a:rPr>
                <a:t>+</a:t>
              </a:r>
            </a:p>
            <a:p>
              <a:pPr marL="0" marR="0" lvl="0" indent="-234950" algn="ctr" rtl="0">
                <a:lnSpc>
                  <a:spcPct val="90000"/>
                </a:lnSpc>
                <a:spcBef>
                  <a:spcPts val="1295"/>
                </a:spcBef>
                <a:spcAft>
                  <a:spcPts val="0"/>
                </a:spcAft>
                <a:buClr>
                  <a:schemeClr val="dk1"/>
                </a:buClr>
                <a:buSzPts val="3700"/>
                <a:buFont typeface="Arial Narrow"/>
                <a:buNone/>
              </a:pPr>
              <a:r>
                <a:rPr lang="tr-TR" sz="3700" b="1" i="0" u="none" strike="noStrike" cap="none">
                  <a:solidFill>
                    <a:schemeClr val="dk1"/>
                  </a:solidFill>
                  <a:latin typeface="Arial Narrow"/>
                  <a:ea typeface="Arial Narrow"/>
                  <a:cs typeface="Arial Narrow"/>
                  <a:sym typeface="Arial Narrow"/>
                </a:rPr>
                <a:t>SU</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812800" y="274638"/>
            <a:ext cx="10566300" cy="1143000"/>
          </a:xfrm>
          <a:prstGeom prst="rect">
            <a:avLst/>
          </a:prstGeom>
        </p:spPr>
        <p:txBody>
          <a:bodyPr wrap="square" lIns="91425" tIns="91425" rIns="91425" bIns="91425" anchor="b" anchorCtr="0">
            <a:noAutofit/>
          </a:bodyPr>
          <a:lstStyle/>
          <a:p>
            <a:pPr marL="0" lvl="0" indent="0">
              <a:spcBef>
                <a:spcPts val="0"/>
              </a:spcBef>
              <a:buNone/>
            </a:pPr>
            <a:endParaRPr/>
          </a:p>
        </p:txBody>
      </p:sp>
      <p:sp>
        <p:nvSpPr>
          <p:cNvPr id="222" name="Shape 222"/>
          <p:cNvSpPr txBox="1">
            <a:spLocks noGrp="1"/>
          </p:cNvSpPr>
          <p:nvPr>
            <p:ph type="body" idx="1"/>
          </p:nvPr>
        </p:nvSpPr>
        <p:spPr>
          <a:xfrm>
            <a:off x="812800" y="1600200"/>
            <a:ext cx="10566300" cy="4114800"/>
          </a:xfrm>
          <a:prstGeom prst="rect">
            <a:avLst/>
          </a:prstGeom>
        </p:spPr>
        <p:txBody>
          <a:bodyPr wrap="square" lIns="91425" tIns="91425" rIns="91425" bIns="91425" anchor="t" anchorCtr="0">
            <a:noAutofit/>
          </a:bodyPr>
          <a:lstStyle/>
          <a:p>
            <a:pPr marL="342900" lvl="0" indent="-127000">
              <a:spcBef>
                <a:spcPts val="0"/>
              </a:spcBef>
              <a:buNone/>
            </a:pPr>
            <a:endParaRPr/>
          </a:p>
        </p:txBody>
      </p:sp>
      <p:pic>
        <p:nvPicPr>
          <p:cNvPr id="223" name="Shape 223"/>
          <p:cNvPicPr preferRelativeResize="0"/>
          <p:nvPr/>
        </p:nvPicPr>
        <p:blipFill>
          <a:blip r:embed="rId3">
            <a:alphaModFix/>
          </a:blip>
          <a:stretch>
            <a:fillRect/>
          </a:stretch>
        </p:blipFill>
        <p:spPr>
          <a:xfrm>
            <a:off x="812800" y="857800"/>
            <a:ext cx="10566300" cy="3620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838200" y="527050"/>
            <a:ext cx="10515600" cy="6016116"/>
          </a:xfrm>
          <a:prstGeom prst="rect">
            <a:avLst/>
          </a:prstGeom>
          <a:noFill/>
          <a:ln>
            <a:noFill/>
          </a:ln>
        </p:spPr>
        <p:txBody>
          <a:bodyPr wrap="square" lIns="91425" tIns="45700" rIns="91425" bIns="45700" anchor="t" anchorCtr="0">
            <a:noAutofit/>
          </a:bodyPr>
          <a:lstStyle/>
          <a:p>
            <a:pPr marL="0" marR="0" lvl="0" indent="-381000" algn="l" rtl="0">
              <a:lnSpc>
                <a:spcPct val="100000"/>
              </a:lnSpc>
              <a:spcBef>
                <a:spcPts val="0"/>
              </a:spcBef>
              <a:spcAft>
                <a:spcPts val="0"/>
              </a:spcAft>
              <a:buClr>
                <a:schemeClr val="lt2"/>
              </a:buClr>
              <a:buSzPts val="6000"/>
              <a:buFont typeface="Arial"/>
              <a:buNone/>
            </a:pPr>
            <a:r>
              <a:rPr lang="tr-TR" sz="6000" b="0" i="0" u="sng" strike="noStrike" cap="none">
                <a:solidFill>
                  <a:srgbClr val="004B90"/>
                </a:solidFill>
                <a:latin typeface="Arial Narrow"/>
                <a:ea typeface="Arial Narrow"/>
                <a:cs typeface="Arial Narrow"/>
                <a:sym typeface="Arial Narrow"/>
              </a:rPr>
              <a:t>LAKTOZ</a:t>
            </a:r>
          </a:p>
          <a:p>
            <a:pPr marL="0" marR="0" lvl="0" indent="-203200" algn="l" rtl="0">
              <a:lnSpc>
                <a:spcPct val="100000"/>
              </a:lnSpc>
              <a:spcBef>
                <a:spcPts val="1240"/>
              </a:spcBef>
              <a:spcAft>
                <a:spcPts val="0"/>
              </a:spcAft>
              <a:buClr>
                <a:schemeClr val="lt2"/>
              </a:buClr>
              <a:buSzPts val="3200"/>
              <a:buFont typeface="Arial"/>
              <a:buNone/>
            </a:pPr>
            <a:r>
              <a:rPr lang="tr-TR" sz="3200" b="0" i="0" u="none" strike="noStrike" cap="none">
                <a:solidFill>
                  <a:srgbClr val="FFC000"/>
                </a:solidFill>
                <a:latin typeface="Arial Narrow"/>
                <a:ea typeface="Arial Narrow"/>
                <a:cs typeface="Arial Narrow"/>
                <a:sym typeface="Arial Narrow"/>
              </a:rPr>
              <a:t>Bir glikoz ve bir galaktoz molekülünden oluşur.</a:t>
            </a:r>
          </a:p>
          <a:p>
            <a:pPr marL="0" marR="0" lvl="0" indent="-203200" algn="l" rtl="0">
              <a:lnSpc>
                <a:spcPct val="100000"/>
              </a:lnSpc>
              <a:spcBef>
                <a:spcPts val="1240"/>
              </a:spcBef>
              <a:spcAft>
                <a:spcPts val="0"/>
              </a:spcAft>
              <a:buClr>
                <a:schemeClr val="lt2"/>
              </a:buClr>
              <a:buSzPts val="3200"/>
              <a:buFont typeface="Arial"/>
              <a:buNone/>
            </a:pPr>
            <a:r>
              <a:rPr lang="tr-TR" sz="3200" b="0" i="0" u="none" strike="noStrike" cap="none">
                <a:solidFill>
                  <a:srgbClr val="FFC000"/>
                </a:solidFill>
                <a:latin typeface="Arial Narrow"/>
                <a:ea typeface="Arial Narrow"/>
                <a:cs typeface="Arial Narrow"/>
                <a:sym typeface="Arial Narrow"/>
              </a:rPr>
              <a:t>Süt şekeri olarak bilinir.</a:t>
            </a:r>
          </a:p>
          <a:p>
            <a:pPr marL="0" marR="0" lvl="0" indent="-203200" algn="l" rtl="0">
              <a:lnSpc>
                <a:spcPct val="100000"/>
              </a:lnSpc>
              <a:spcBef>
                <a:spcPts val="1240"/>
              </a:spcBef>
              <a:spcAft>
                <a:spcPts val="0"/>
              </a:spcAft>
              <a:buClr>
                <a:schemeClr val="lt2"/>
              </a:buClr>
              <a:buSzPts val="3200"/>
              <a:buFont typeface="Arial"/>
              <a:buNone/>
            </a:pPr>
            <a:r>
              <a:rPr lang="tr-TR" sz="3200" b="0" i="0" u="none" strike="noStrike" cap="none">
                <a:solidFill>
                  <a:srgbClr val="FFC000"/>
                </a:solidFill>
                <a:latin typeface="Arial Narrow"/>
                <a:ea typeface="Arial Narrow"/>
                <a:cs typeface="Arial Narrow"/>
                <a:sym typeface="Arial Narrow"/>
              </a:rPr>
              <a:t>Hayvan tarafından üretilen az sayıdaki şekerlerden biridir</a:t>
            </a:r>
            <a:r>
              <a:rPr lang="tr-TR" sz="3200" b="0" i="0" u="none" strike="noStrike" cap="none">
                <a:solidFill>
                  <a:schemeClr val="lt1"/>
                </a:solidFill>
                <a:latin typeface="Arial Narrow"/>
                <a:ea typeface="Arial Narrow"/>
                <a:cs typeface="Arial Narrow"/>
                <a:sym typeface="Arial Narrow"/>
              </a:rPr>
              <a:t>.</a:t>
            </a:r>
          </a:p>
        </p:txBody>
      </p:sp>
      <p:grpSp>
        <p:nvGrpSpPr>
          <p:cNvPr id="229" name="Shape 229"/>
          <p:cNvGrpSpPr/>
          <p:nvPr/>
        </p:nvGrpSpPr>
        <p:grpSpPr>
          <a:xfrm>
            <a:off x="1915987" y="3979596"/>
            <a:ext cx="7238518" cy="1636172"/>
            <a:chOff x="1217" y="1506027"/>
            <a:chExt cx="7238518" cy="1636172"/>
          </a:xfrm>
        </p:grpSpPr>
        <p:sp>
          <p:nvSpPr>
            <p:cNvPr id="230" name="Shape 230"/>
            <p:cNvSpPr/>
            <p:nvPr/>
          </p:nvSpPr>
          <p:spPr>
            <a:xfrm>
              <a:off x="1217" y="1517745"/>
              <a:ext cx="1614011" cy="1614011"/>
            </a:xfrm>
            <a:prstGeom prst="ellipse">
              <a:avLst/>
            </a:prstGeom>
            <a:solidFill>
              <a:srgbClr val="1D2123"/>
            </a:solidFill>
            <a:ln w="10775" cap="flat" cmpd="sng">
              <a:solidFill>
                <a:srgbClr val="DC9D1C"/>
              </a:solidFill>
              <a:prstDash val="solid"/>
              <a:round/>
              <a:headEnd type="none" w="med" len="med"/>
              <a:tailEnd type="none" w="med" len="med"/>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Shape 231"/>
            <p:cNvSpPr txBox="1"/>
            <p:nvPr/>
          </p:nvSpPr>
          <p:spPr>
            <a:xfrm>
              <a:off x="237583" y="1754111"/>
              <a:ext cx="1141279" cy="1141279"/>
            </a:xfrm>
            <a:prstGeom prst="rect">
              <a:avLst/>
            </a:prstGeom>
            <a:noFill/>
            <a:ln>
              <a:noFill/>
            </a:ln>
          </p:spPr>
          <p:txBody>
            <a:bodyPr wrap="square" lIns="22850" tIns="22850" rIns="22850" bIns="22850" anchor="ctr" anchorCtr="0">
              <a:noAutofit/>
            </a:bodyPr>
            <a:lstStyle/>
            <a:p>
              <a:pPr marL="0" marR="0" lvl="0" indent="-114300" algn="ctr" rtl="0">
                <a:lnSpc>
                  <a:spcPct val="90000"/>
                </a:lnSpc>
                <a:spcBef>
                  <a:spcPts val="0"/>
                </a:spcBef>
                <a:spcAft>
                  <a:spcPts val="0"/>
                </a:spcAft>
                <a:buClr>
                  <a:schemeClr val="lt1"/>
                </a:buClr>
                <a:buSzPts val="1800"/>
                <a:buFont typeface="Arial Narrow"/>
                <a:buNone/>
              </a:pPr>
              <a:r>
                <a:rPr lang="tr-TR" sz="1800" b="1" i="0" u="none" strike="noStrike" cap="none">
                  <a:solidFill>
                    <a:schemeClr val="lt1"/>
                  </a:solidFill>
                  <a:latin typeface="Arial Narrow"/>
                  <a:ea typeface="Arial Narrow"/>
                  <a:cs typeface="Arial Narrow"/>
                  <a:sym typeface="Arial Narrow"/>
                </a:rPr>
                <a:t>GLİKOZ</a:t>
              </a:r>
            </a:p>
          </p:txBody>
        </p:sp>
        <p:sp>
          <p:nvSpPr>
            <p:cNvPr id="232" name="Shape 232"/>
            <p:cNvSpPr/>
            <p:nvPr/>
          </p:nvSpPr>
          <p:spPr>
            <a:xfrm>
              <a:off x="1746286" y="1856687"/>
              <a:ext cx="936126" cy="936126"/>
            </a:xfrm>
            <a:prstGeom prst="mathPlus">
              <a:avLst>
                <a:gd name="adj1" fmla="val 23520"/>
              </a:avLst>
            </a:prstGeom>
            <a:solidFill>
              <a:srgbClr val="A9A9A9"/>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Shape 233"/>
            <p:cNvSpPr txBox="1"/>
            <p:nvPr/>
          </p:nvSpPr>
          <p:spPr>
            <a:xfrm>
              <a:off x="1870370" y="2214662"/>
              <a:ext cx="687958" cy="220176"/>
            </a:xfrm>
            <a:prstGeom prst="rect">
              <a:avLst/>
            </a:prstGeom>
            <a:noFill/>
            <a:ln>
              <a:noFill/>
            </a:ln>
          </p:spPr>
          <p:txBody>
            <a:bodyPr wrap="square" lIns="0" tIns="0" rIns="0" bIns="0" anchor="ctr" anchorCtr="0">
              <a:noAutofit/>
            </a:bodyPr>
            <a:lstStyle/>
            <a:p>
              <a:pPr marL="0" marR="0" lvl="0" indent="-9525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Arial Narrow"/>
                <a:ea typeface="Arial Narrow"/>
                <a:cs typeface="Arial Narrow"/>
                <a:sym typeface="Arial Narrow"/>
              </a:endParaRPr>
            </a:p>
          </p:txBody>
        </p:sp>
        <p:sp>
          <p:nvSpPr>
            <p:cNvPr id="234" name="Shape 234"/>
            <p:cNvSpPr/>
            <p:nvPr/>
          </p:nvSpPr>
          <p:spPr>
            <a:xfrm>
              <a:off x="2825193" y="1506027"/>
              <a:ext cx="1614011" cy="1614011"/>
            </a:xfrm>
            <a:prstGeom prst="ellipse">
              <a:avLst/>
            </a:prstGeom>
            <a:solidFill>
              <a:srgbClr val="1D2123"/>
            </a:solidFill>
            <a:ln w="10775" cap="flat" cmpd="sng">
              <a:solidFill>
                <a:srgbClr val="DC9D1C"/>
              </a:solidFill>
              <a:prstDash val="solid"/>
              <a:round/>
              <a:headEnd type="none" w="med" len="med"/>
              <a:tailEnd type="none" w="med" len="med"/>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Shape 235"/>
            <p:cNvSpPr txBox="1"/>
            <p:nvPr/>
          </p:nvSpPr>
          <p:spPr>
            <a:xfrm>
              <a:off x="3061559" y="1742393"/>
              <a:ext cx="1141279" cy="1141279"/>
            </a:xfrm>
            <a:prstGeom prst="rect">
              <a:avLst/>
            </a:prstGeom>
            <a:noFill/>
            <a:ln>
              <a:noFill/>
            </a:ln>
          </p:spPr>
          <p:txBody>
            <a:bodyPr wrap="square" lIns="22850" tIns="22850" rIns="22850" bIns="22850" anchor="ctr" anchorCtr="0">
              <a:noAutofit/>
            </a:bodyPr>
            <a:lstStyle/>
            <a:p>
              <a:pPr marL="0" marR="0" lvl="0" indent="-114300" algn="ctr" rtl="0">
                <a:lnSpc>
                  <a:spcPct val="90000"/>
                </a:lnSpc>
                <a:spcBef>
                  <a:spcPts val="0"/>
                </a:spcBef>
                <a:spcAft>
                  <a:spcPts val="0"/>
                </a:spcAft>
                <a:buClr>
                  <a:schemeClr val="lt1"/>
                </a:buClr>
                <a:buSzPts val="1800"/>
                <a:buFont typeface="Arial Narrow"/>
                <a:buNone/>
              </a:pPr>
              <a:r>
                <a:rPr lang="tr-TR" sz="1800" b="1" i="0" u="none" strike="noStrike" cap="none">
                  <a:solidFill>
                    <a:schemeClr val="lt1"/>
                  </a:solidFill>
                  <a:latin typeface="Arial Narrow"/>
                  <a:ea typeface="Arial Narrow"/>
                  <a:cs typeface="Arial Narrow"/>
                  <a:sym typeface="Arial Narrow"/>
                </a:rPr>
                <a:t>GALAKTOZ</a:t>
              </a:r>
            </a:p>
          </p:txBody>
        </p:sp>
        <p:sp>
          <p:nvSpPr>
            <p:cNvPr id="236" name="Shape 236"/>
            <p:cNvSpPr/>
            <p:nvPr/>
          </p:nvSpPr>
          <p:spPr>
            <a:xfrm>
              <a:off x="4558539" y="1856687"/>
              <a:ext cx="936126" cy="936126"/>
            </a:xfrm>
            <a:prstGeom prst="mathEqual">
              <a:avLst>
                <a:gd name="adj1" fmla="val 23520"/>
                <a:gd name="adj2" fmla="val 11760"/>
              </a:avLst>
            </a:prstGeom>
            <a:solidFill>
              <a:srgbClr val="A9A9A9"/>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Shape 237"/>
            <p:cNvSpPr txBox="1"/>
            <p:nvPr/>
          </p:nvSpPr>
          <p:spPr>
            <a:xfrm>
              <a:off x="4682623" y="2049529"/>
              <a:ext cx="687958" cy="550442"/>
            </a:xfrm>
            <a:prstGeom prst="rect">
              <a:avLst/>
            </a:prstGeom>
            <a:noFill/>
            <a:ln>
              <a:noFill/>
            </a:ln>
          </p:spPr>
          <p:txBody>
            <a:bodyPr wrap="square" lIns="0" tIns="0" rIns="0" bIns="0" anchor="ctr" anchorCtr="0">
              <a:noAutofit/>
            </a:bodyPr>
            <a:lstStyle/>
            <a:p>
              <a:pPr marL="0" marR="0" lvl="0" indent="-9525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Arial Narrow"/>
                <a:ea typeface="Arial Narrow"/>
                <a:cs typeface="Arial Narrow"/>
                <a:sym typeface="Arial Narrow"/>
              </a:endParaRPr>
            </a:p>
          </p:txBody>
        </p:sp>
        <p:sp>
          <p:nvSpPr>
            <p:cNvPr id="238" name="Shape 238"/>
            <p:cNvSpPr/>
            <p:nvPr/>
          </p:nvSpPr>
          <p:spPr>
            <a:xfrm>
              <a:off x="5625724" y="1528188"/>
              <a:ext cx="1614011" cy="1614011"/>
            </a:xfrm>
            <a:prstGeom prst="ellipse">
              <a:avLst/>
            </a:prstGeom>
            <a:solidFill>
              <a:srgbClr val="1D2123"/>
            </a:solidFill>
            <a:ln w="10775" cap="flat" cmpd="sng">
              <a:solidFill>
                <a:srgbClr val="DC9D1C"/>
              </a:solidFill>
              <a:prstDash val="solid"/>
              <a:round/>
              <a:headEnd type="none" w="med" len="med"/>
              <a:tailEnd type="none" w="med" len="med"/>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Shape 239"/>
            <p:cNvSpPr txBox="1"/>
            <p:nvPr/>
          </p:nvSpPr>
          <p:spPr>
            <a:xfrm>
              <a:off x="5862090" y="1764554"/>
              <a:ext cx="1141279" cy="1141279"/>
            </a:xfrm>
            <a:prstGeom prst="rect">
              <a:avLst/>
            </a:prstGeom>
            <a:noFill/>
            <a:ln>
              <a:noFill/>
            </a:ln>
          </p:spPr>
          <p:txBody>
            <a:bodyPr wrap="square" lIns="22850" tIns="22850" rIns="22850" bIns="22850" anchor="ctr" anchorCtr="0">
              <a:noAutofit/>
            </a:bodyPr>
            <a:lstStyle/>
            <a:p>
              <a:pPr marL="0" marR="0" lvl="0" indent="-114300" algn="ctr" rtl="0">
                <a:lnSpc>
                  <a:spcPct val="90000"/>
                </a:lnSpc>
                <a:spcBef>
                  <a:spcPts val="0"/>
                </a:spcBef>
                <a:spcAft>
                  <a:spcPts val="0"/>
                </a:spcAft>
                <a:buClr>
                  <a:schemeClr val="lt1"/>
                </a:buClr>
                <a:buSzPts val="1800"/>
                <a:buFont typeface="Arial Narrow"/>
                <a:buNone/>
              </a:pPr>
              <a:r>
                <a:rPr lang="tr-TR" sz="1800" b="1" i="0" u="none" strike="noStrike" cap="none">
                  <a:solidFill>
                    <a:schemeClr val="lt1"/>
                  </a:solidFill>
                  <a:latin typeface="Arial Narrow"/>
                  <a:ea typeface="Arial Narrow"/>
                  <a:cs typeface="Arial Narrow"/>
                  <a:sym typeface="Arial Narrow"/>
                </a:rPr>
                <a:t>LAKTOZ</a:t>
              </a:r>
            </a:p>
            <a:p>
              <a:pPr marL="0" marR="0" lvl="0" indent="-114300" algn="ctr" rtl="0">
                <a:lnSpc>
                  <a:spcPct val="90000"/>
                </a:lnSpc>
                <a:spcBef>
                  <a:spcPts val="630"/>
                </a:spcBef>
                <a:spcAft>
                  <a:spcPts val="0"/>
                </a:spcAft>
                <a:buClr>
                  <a:schemeClr val="lt1"/>
                </a:buClr>
                <a:buSzPts val="1800"/>
                <a:buFont typeface="Arial Narrow"/>
                <a:buNone/>
              </a:pPr>
              <a:r>
                <a:rPr lang="tr-TR" sz="1800" b="1" i="0" u="none" strike="noStrike" cap="none">
                  <a:solidFill>
                    <a:schemeClr val="lt1"/>
                  </a:solidFill>
                  <a:latin typeface="Arial Narrow"/>
                  <a:ea typeface="Arial Narrow"/>
                  <a:cs typeface="Arial Narrow"/>
                  <a:sym typeface="Arial Narrow"/>
                </a:rPr>
                <a:t>+</a:t>
              </a:r>
            </a:p>
            <a:p>
              <a:pPr marL="0" marR="0" lvl="0" indent="-114300" algn="ctr" rtl="0">
                <a:lnSpc>
                  <a:spcPct val="90000"/>
                </a:lnSpc>
                <a:spcBef>
                  <a:spcPts val="630"/>
                </a:spcBef>
                <a:spcAft>
                  <a:spcPts val="0"/>
                </a:spcAft>
                <a:buClr>
                  <a:schemeClr val="lt1"/>
                </a:buClr>
                <a:buSzPts val="1800"/>
                <a:buFont typeface="Arial Narrow"/>
                <a:buNone/>
              </a:pPr>
              <a:r>
                <a:rPr lang="tr-TR" sz="1800" b="1" i="0" u="none" strike="noStrike" cap="none">
                  <a:solidFill>
                    <a:schemeClr val="lt1"/>
                  </a:solidFill>
                  <a:latin typeface="Arial Narrow"/>
                  <a:ea typeface="Arial Narrow"/>
                  <a:cs typeface="Arial Narrow"/>
                  <a:sym typeface="Arial Narrow"/>
                </a:rPr>
                <a:t>SU</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812800" y="274638"/>
            <a:ext cx="10566300" cy="1143000"/>
          </a:xfrm>
          <a:prstGeom prst="rect">
            <a:avLst/>
          </a:prstGeom>
        </p:spPr>
        <p:txBody>
          <a:bodyPr wrap="square" lIns="91425" tIns="91425" rIns="91425" bIns="91425" anchor="b" anchorCtr="0">
            <a:noAutofit/>
          </a:bodyPr>
          <a:lstStyle/>
          <a:p>
            <a:pPr marL="0" lvl="0" indent="0">
              <a:spcBef>
                <a:spcPts val="0"/>
              </a:spcBef>
              <a:buNone/>
            </a:pPr>
            <a:endParaRPr/>
          </a:p>
        </p:txBody>
      </p:sp>
      <p:sp>
        <p:nvSpPr>
          <p:cNvPr id="245" name="Shape 245"/>
          <p:cNvSpPr txBox="1">
            <a:spLocks noGrp="1"/>
          </p:cNvSpPr>
          <p:nvPr>
            <p:ph type="body" idx="1"/>
          </p:nvPr>
        </p:nvSpPr>
        <p:spPr>
          <a:xfrm>
            <a:off x="812800" y="1600200"/>
            <a:ext cx="10566300" cy="4114800"/>
          </a:xfrm>
          <a:prstGeom prst="rect">
            <a:avLst/>
          </a:prstGeom>
        </p:spPr>
        <p:txBody>
          <a:bodyPr wrap="square" lIns="91425" tIns="91425" rIns="91425" bIns="91425" anchor="t" anchorCtr="0">
            <a:noAutofit/>
          </a:bodyPr>
          <a:lstStyle/>
          <a:p>
            <a:pPr marL="342900" lvl="0" indent="-127000">
              <a:spcBef>
                <a:spcPts val="0"/>
              </a:spcBef>
              <a:buNone/>
            </a:pPr>
            <a:endParaRPr/>
          </a:p>
        </p:txBody>
      </p:sp>
      <p:pic>
        <p:nvPicPr>
          <p:cNvPr id="246" name="Shape 246"/>
          <p:cNvPicPr preferRelativeResize="0"/>
          <p:nvPr/>
        </p:nvPicPr>
        <p:blipFill>
          <a:blip r:embed="rId3">
            <a:alphaModFix/>
          </a:blip>
          <a:stretch>
            <a:fillRect/>
          </a:stretch>
        </p:blipFill>
        <p:spPr>
          <a:xfrm>
            <a:off x="812800" y="274650"/>
            <a:ext cx="10566299" cy="5971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subTitle" idx="1"/>
          </p:nvPr>
        </p:nvSpPr>
        <p:spPr>
          <a:xfrm>
            <a:off x="1608100" y="349900"/>
            <a:ext cx="8534400" cy="6315600"/>
          </a:xfrm>
          <a:prstGeom prst="rect">
            <a:avLst/>
          </a:prstGeom>
        </p:spPr>
        <p:txBody>
          <a:bodyPr wrap="square" lIns="91425" tIns="91425" rIns="91425" bIns="91425" anchor="t" anchorCtr="0">
            <a:noAutofit/>
          </a:bodyPr>
          <a:lstStyle/>
          <a:p>
            <a:pPr marL="0" lvl="0" indent="0">
              <a:spcBef>
                <a:spcPts val="0"/>
              </a:spcBef>
              <a:buNone/>
            </a:pPr>
            <a:r>
              <a:rPr lang="tr-TR" sz="4800" i="1" u="sng">
                <a:solidFill>
                  <a:srgbClr val="00FFFF"/>
                </a:solidFill>
              </a:rPr>
              <a:t>İÇİNDEKİLER</a:t>
            </a:r>
          </a:p>
          <a:p>
            <a:pPr marL="0" lvl="0" indent="0">
              <a:spcBef>
                <a:spcPts val="0"/>
              </a:spcBef>
              <a:buNone/>
            </a:pPr>
            <a:endParaRPr/>
          </a:p>
          <a:p>
            <a:pPr marL="457200" lvl="0" indent="-381000" algn="l" rtl="0">
              <a:spcBef>
                <a:spcPts val="0"/>
              </a:spcBef>
              <a:spcAft>
                <a:spcPts val="0"/>
              </a:spcAft>
              <a:buSzPts val="2400"/>
              <a:buChar char="❖"/>
            </a:pPr>
            <a:r>
              <a:rPr lang="tr-TR" sz="2400"/>
              <a:t>YAŞAMAK İÇİN NELERE İHTİYACIMIZ VAR?           </a:t>
            </a:r>
          </a:p>
          <a:p>
            <a:pPr marL="457200" lvl="0" indent="-381000" algn="l" rtl="0">
              <a:spcBef>
                <a:spcPts val="0"/>
              </a:spcBef>
              <a:spcAft>
                <a:spcPts val="0"/>
              </a:spcAft>
              <a:buSzPts val="2400"/>
              <a:buChar char="❖"/>
            </a:pPr>
            <a:r>
              <a:rPr lang="tr-TR" sz="2400"/>
              <a:t>KARBONHİDRATLAR</a:t>
            </a:r>
          </a:p>
          <a:p>
            <a:pPr marL="457200" lvl="0" indent="-381000" algn="l" rtl="0">
              <a:spcBef>
                <a:spcPts val="0"/>
              </a:spcBef>
              <a:spcAft>
                <a:spcPts val="0"/>
              </a:spcAft>
              <a:buSzPts val="2400"/>
              <a:buChar char="❖"/>
            </a:pPr>
            <a:r>
              <a:rPr lang="tr-TR" sz="2400"/>
              <a:t>KARBONHİDRATLARIN YAPISI</a:t>
            </a:r>
          </a:p>
          <a:p>
            <a:pPr marL="457200" lvl="0" indent="-381000" algn="l" rtl="0">
              <a:spcBef>
                <a:spcPts val="0"/>
              </a:spcBef>
              <a:spcAft>
                <a:spcPts val="0"/>
              </a:spcAft>
              <a:buSzPts val="2400"/>
              <a:buChar char="❖"/>
            </a:pPr>
            <a:r>
              <a:rPr lang="tr-TR" sz="2400"/>
              <a:t>MONOSAKKARİTLER</a:t>
            </a:r>
          </a:p>
          <a:p>
            <a:pPr marL="457200" lvl="0" indent="-381000" algn="l" rtl="0">
              <a:spcBef>
                <a:spcPts val="0"/>
              </a:spcBef>
              <a:spcAft>
                <a:spcPts val="0"/>
              </a:spcAft>
              <a:buSzPts val="2400"/>
              <a:buChar char="❖"/>
            </a:pPr>
            <a:r>
              <a:rPr lang="tr-TR" sz="2400"/>
              <a:t>DİSAKKARİTLER</a:t>
            </a:r>
          </a:p>
          <a:p>
            <a:pPr marL="457200" lvl="0" indent="-381000" algn="l" rtl="0">
              <a:spcBef>
                <a:spcPts val="0"/>
              </a:spcBef>
              <a:spcAft>
                <a:spcPts val="0"/>
              </a:spcAft>
              <a:buSzPts val="2400"/>
              <a:buChar char="❖"/>
            </a:pPr>
            <a:r>
              <a:rPr lang="tr-TR" sz="2400"/>
              <a:t>POLİSAKKARİTLER</a:t>
            </a:r>
          </a:p>
          <a:p>
            <a:pPr marL="457200" lvl="0" indent="-381000" algn="l" rtl="0">
              <a:spcBef>
                <a:spcPts val="0"/>
              </a:spcBef>
              <a:spcAft>
                <a:spcPts val="0"/>
              </a:spcAft>
              <a:buSzPts val="2400"/>
              <a:buChar char="❖"/>
            </a:pPr>
            <a:r>
              <a:rPr lang="tr-TR" sz="2400"/>
              <a:t>KARBONHİDRATLARIN SİNDİRİMİ</a:t>
            </a:r>
          </a:p>
          <a:p>
            <a:pPr marL="457200" lvl="0" indent="-381000" algn="l" rtl="0">
              <a:spcBef>
                <a:spcPts val="0"/>
              </a:spcBef>
              <a:spcAft>
                <a:spcPts val="0"/>
              </a:spcAft>
              <a:buSzPts val="2400"/>
              <a:buChar char="❖"/>
            </a:pPr>
            <a:r>
              <a:rPr lang="tr-TR" sz="2400"/>
              <a:t>LAKTOZ İNTOLERANSI</a:t>
            </a:r>
          </a:p>
          <a:p>
            <a:pPr marL="457200" lvl="0" indent="-381000" algn="l" rtl="0">
              <a:spcBef>
                <a:spcPts val="0"/>
              </a:spcBef>
              <a:spcAft>
                <a:spcPts val="0"/>
              </a:spcAft>
              <a:buSzPts val="2400"/>
              <a:buChar char="❖"/>
            </a:pPr>
            <a:r>
              <a:rPr lang="tr-TR" sz="2400"/>
              <a:t>KARBONHİDRAT METABOLİZMASI</a:t>
            </a:r>
          </a:p>
          <a:p>
            <a:pPr marL="457200" lvl="0" indent="-381000" algn="l" rtl="0">
              <a:spcBef>
                <a:spcPts val="0"/>
              </a:spcBef>
              <a:spcAft>
                <a:spcPts val="0"/>
              </a:spcAft>
              <a:buSzPts val="2400"/>
              <a:buChar char="❖"/>
            </a:pPr>
            <a:r>
              <a:rPr lang="tr-TR" sz="2400"/>
              <a:t>DİYABET</a:t>
            </a:r>
          </a:p>
          <a:p>
            <a:pPr marL="457200" lvl="0" indent="-381000" algn="l" rtl="0">
              <a:spcBef>
                <a:spcPts val="0"/>
              </a:spcBef>
              <a:spcAft>
                <a:spcPts val="0"/>
              </a:spcAft>
              <a:buSzPts val="2400"/>
              <a:buChar char="❖"/>
            </a:pPr>
            <a:r>
              <a:rPr lang="tr-TR" sz="2400"/>
              <a:t>KARBONHİDRAT FAZLALIĞI</a:t>
            </a:r>
          </a:p>
          <a:p>
            <a:pPr marL="457200" lvl="0" indent="-381000" algn="l" rtl="0">
              <a:spcBef>
                <a:spcPts val="0"/>
              </a:spcBef>
              <a:buSzPts val="2400"/>
              <a:buChar char="❖"/>
            </a:pPr>
            <a:r>
              <a:rPr lang="tr-TR" sz="2400"/>
              <a:t>KARBONHİDRAT EKSİKLİĞİ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p:nvPr/>
        </p:nvSpPr>
        <p:spPr>
          <a:xfrm>
            <a:off x="1055440" y="1011448"/>
            <a:ext cx="10225136" cy="369332"/>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FFFF00"/>
              </a:buClr>
              <a:buSzPts val="1400"/>
              <a:buFont typeface="Arial"/>
              <a:buNone/>
            </a:pPr>
            <a:r>
              <a:rPr lang="tr-TR" sz="1400" b="0" i="0" u="none" strike="noStrike" cap="none">
                <a:solidFill>
                  <a:srgbClr val="FFFF00"/>
                </a:solidFill>
                <a:latin typeface="Arial"/>
                <a:ea typeface="Arial"/>
                <a:cs typeface="Arial"/>
                <a:sym typeface="Arial"/>
              </a:rPr>
              <a:t> </a:t>
            </a:r>
            <a:r>
              <a:rPr lang="tr-TR" sz="1800" b="0" i="0" u="none" strike="noStrike" cap="none">
                <a:solidFill>
                  <a:srgbClr val="ECC475"/>
                </a:solidFill>
                <a:latin typeface="Arial Black"/>
                <a:ea typeface="Arial Black"/>
                <a:cs typeface="Arial Black"/>
                <a:sym typeface="Arial Black"/>
              </a:rPr>
              <a:t>n ( Monosakkarit )                                              Polisakkarit + ( n - 1 )  Su</a:t>
            </a:r>
          </a:p>
        </p:txBody>
      </p:sp>
      <p:cxnSp>
        <p:nvCxnSpPr>
          <p:cNvPr id="252" name="Shape 252"/>
          <p:cNvCxnSpPr/>
          <p:nvPr/>
        </p:nvCxnSpPr>
        <p:spPr>
          <a:xfrm>
            <a:off x="4295800" y="1142001"/>
            <a:ext cx="1584176" cy="0"/>
          </a:xfrm>
          <a:prstGeom prst="straightConnector1">
            <a:avLst/>
          </a:prstGeom>
          <a:noFill/>
          <a:ln w="9525" cap="flat" cmpd="sng">
            <a:solidFill>
              <a:srgbClr val="F2D8A3"/>
            </a:solidFill>
            <a:prstDash val="solid"/>
            <a:round/>
            <a:headEnd type="none" w="med" len="med"/>
            <a:tailEnd type="stealth" w="lg" len="lg"/>
          </a:ln>
        </p:spPr>
      </p:cxnSp>
      <p:pic>
        <p:nvPicPr>
          <p:cNvPr id="253" name="Shape 253"/>
          <p:cNvPicPr preferRelativeResize="0"/>
          <p:nvPr/>
        </p:nvPicPr>
        <p:blipFill rotWithShape="1">
          <a:blip r:embed="rId3">
            <a:alphaModFix/>
          </a:blip>
          <a:srcRect/>
          <a:stretch/>
        </p:blipFill>
        <p:spPr>
          <a:xfrm flipH="1">
            <a:off x="4115780" y="1227783"/>
            <a:ext cx="1764196" cy="125213"/>
          </a:xfrm>
          <a:prstGeom prst="rect">
            <a:avLst/>
          </a:prstGeom>
          <a:noFill/>
          <a:ln>
            <a:noFill/>
          </a:ln>
        </p:spPr>
      </p:pic>
      <p:sp>
        <p:nvSpPr>
          <p:cNvPr id="254" name="Shape 254"/>
          <p:cNvSpPr txBox="1"/>
          <p:nvPr/>
        </p:nvSpPr>
        <p:spPr>
          <a:xfrm>
            <a:off x="4380434" y="757336"/>
            <a:ext cx="1402948" cy="307777"/>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ECC475"/>
              </a:buClr>
              <a:buSzPts val="1400"/>
              <a:buFont typeface="Arial Black"/>
              <a:buNone/>
            </a:pPr>
            <a:r>
              <a:rPr lang="tr-TR" sz="1400" b="0" i="0" u="none" strike="noStrike" cap="none">
                <a:solidFill>
                  <a:srgbClr val="ECC475"/>
                </a:solidFill>
                <a:latin typeface="Arial Black"/>
                <a:ea typeface="Arial Black"/>
                <a:cs typeface="Arial Black"/>
                <a:sym typeface="Arial Black"/>
              </a:rPr>
              <a:t>Dehidrasyon</a:t>
            </a:r>
          </a:p>
        </p:txBody>
      </p:sp>
      <p:sp>
        <p:nvSpPr>
          <p:cNvPr id="255" name="Shape 255"/>
          <p:cNvSpPr txBox="1"/>
          <p:nvPr/>
        </p:nvSpPr>
        <p:spPr>
          <a:xfrm>
            <a:off x="4674467" y="1352996"/>
            <a:ext cx="1476973" cy="307777"/>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ECC475"/>
              </a:buClr>
              <a:buSzPts val="1400"/>
              <a:buFont typeface="Arial Black"/>
              <a:buNone/>
            </a:pPr>
            <a:r>
              <a:rPr lang="tr-TR" sz="1400" b="0" i="0" u="none" strike="noStrike" cap="none">
                <a:solidFill>
                  <a:srgbClr val="ECC475"/>
                </a:solidFill>
                <a:latin typeface="Arial Black"/>
                <a:ea typeface="Arial Black"/>
                <a:cs typeface="Arial Black"/>
                <a:sym typeface="Arial Black"/>
              </a:rPr>
              <a:t>Hidroliz</a:t>
            </a:r>
          </a:p>
        </p:txBody>
      </p:sp>
      <p:sp>
        <p:nvSpPr>
          <p:cNvPr id="256" name="Shape 256"/>
          <p:cNvSpPr txBox="1"/>
          <p:nvPr/>
        </p:nvSpPr>
        <p:spPr>
          <a:xfrm>
            <a:off x="1311591" y="2276872"/>
            <a:ext cx="9371429" cy="369332"/>
          </a:xfrm>
          <a:prstGeom prst="rect">
            <a:avLst/>
          </a:prstGeom>
          <a:noFill/>
          <a:ln>
            <a:noFill/>
          </a:ln>
        </p:spPr>
        <p:txBody>
          <a:bodyPr wrap="square" lIns="91425" tIns="45700" rIns="91425" bIns="45700" anchor="t" anchorCtr="0">
            <a:noAutofit/>
          </a:bodyPr>
          <a:lstStyle/>
          <a:p>
            <a:pPr marL="0" marR="0" lvl="0" indent="-114300" algn="l" rtl="0">
              <a:lnSpc>
                <a:spcPct val="100000"/>
              </a:lnSpc>
              <a:spcBef>
                <a:spcPts val="0"/>
              </a:spcBef>
              <a:spcAft>
                <a:spcPts val="0"/>
              </a:spcAft>
              <a:buClr>
                <a:srgbClr val="ECC475"/>
              </a:buClr>
              <a:buSzPts val="1800"/>
              <a:buFont typeface="Arial Black"/>
              <a:buNone/>
            </a:pPr>
            <a:r>
              <a:rPr lang="tr-TR" sz="1800" b="0" i="0" u="none" strike="noStrike" cap="none">
                <a:solidFill>
                  <a:srgbClr val="ECC475"/>
                </a:solidFill>
                <a:latin typeface="Arial Black"/>
                <a:ea typeface="Arial Black"/>
                <a:cs typeface="Arial Black"/>
                <a:sym typeface="Arial Black"/>
              </a:rPr>
              <a:t>Glikoz      +      Glikoz                                     Maltoz           +       H</a:t>
            </a:r>
            <a:r>
              <a:rPr lang="tr-TR" sz="1200" b="0" i="0" u="none" strike="noStrike" cap="none">
                <a:solidFill>
                  <a:srgbClr val="ECC475"/>
                </a:solidFill>
                <a:latin typeface="Arial Black"/>
                <a:ea typeface="Arial Black"/>
                <a:cs typeface="Arial Black"/>
                <a:sym typeface="Arial Black"/>
              </a:rPr>
              <a:t>2</a:t>
            </a:r>
            <a:r>
              <a:rPr lang="tr-TR" sz="1800" b="0" i="0" u="none" strike="noStrike" cap="none">
                <a:solidFill>
                  <a:srgbClr val="ECC475"/>
                </a:solidFill>
                <a:latin typeface="Arial Black"/>
                <a:ea typeface="Arial Black"/>
                <a:cs typeface="Arial Black"/>
                <a:sym typeface="Arial Black"/>
              </a:rPr>
              <a:t>O</a:t>
            </a:r>
          </a:p>
        </p:txBody>
      </p:sp>
      <p:sp>
        <p:nvSpPr>
          <p:cNvPr id="257" name="Shape 257"/>
          <p:cNvSpPr txBox="1"/>
          <p:nvPr/>
        </p:nvSpPr>
        <p:spPr>
          <a:xfrm>
            <a:off x="1218892" y="3684966"/>
            <a:ext cx="9865096" cy="584775"/>
          </a:xfrm>
          <a:prstGeom prst="rect">
            <a:avLst/>
          </a:prstGeom>
          <a:noFill/>
          <a:ln>
            <a:noFill/>
          </a:ln>
        </p:spPr>
        <p:txBody>
          <a:bodyPr wrap="square" lIns="91425" tIns="45700" rIns="91425" bIns="45700" anchor="t" anchorCtr="0">
            <a:noAutofit/>
          </a:bodyPr>
          <a:lstStyle/>
          <a:p>
            <a:pPr marL="0" marR="0" lvl="0" indent="-114300" algn="l" rtl="0">
              <a:lnSpc>
                <a:spcPct val="100000"/>
              </a:lnSpc>
              <a:spcBef>
                <a:spcPts val="0"/>
              </a:spcBef>
              <a:spcAft>
                <a:spcPts val="0"/>
              </a:spcAft>
              <a:buClr>
                <a:srgbClr val="ECC475"/>
              </a:buClr>
              <a:buSzPts val="1800"/>
              <a:buFont typeface="Arial Black"/>
              <a:buNone/>
            </a:pPr>
            <a:r>
              <a:rPr lang="tr-TR" sz="1800" b="0" i="0" u="none" strike="noStrike" cap="none">
                <a:solidFill>
                  <a:srgbClr val="ECC475"/>
                </a:solidFill>
                <a:latin typeface="Arial Black"/>
                <a:ea typeface="Arial Black"/>
                <a:cs typeface="Arial Black"/>
                <a:sym typeface="Arial Black"/>
              </a:rPr>
              <a:t>Glikoz    +    Fruktoz                                       Sakkaroz       +      H</a:t>
            </a:r>
            <a:r>
              <a:rPr lang="tr-TR" sz="1100" b="0" i="0" u="none" strike="noStrike" cap="none">
                <a:solidFill>
                  <a:srgbClr val="ECC475"/>
                </a:solidFill>
                <a:latin typeface="Arial Black"/>
                <a:ea typeface="Arial Black"/>
                <a:cs typeface="Arial Black"/>
                <a:sym typeface="Arial Black"/>
              </a:rPr>
              <a:t>2</a:t>
            </a:r>
            <a:r>
              <a:rPr lang="tr-TR" sz="1800" b="0" i="0" u="none" strike="noStrike" cap="none">
                <a:solidFill>
                  <a:srgbClr val="ECC475"/>
                </a:solidFill>
                <a:latin typeface="Arial Black"/>
                <a:ea typeface="Arial Black"/>
                <a:cs typeface="Arial Black"/>
                <a:sym typeface="Arial Black"/>
              </a:rPr>
              <a:t>O</a:t>
            </a:r>
          </a:p>
          <a:p>
            <a:pPr marL="0" marR="0" lvl="0" indent="-88900" algn="l" rtl="0">
              <a:lnSpc>
                <a:spcPct val="100000"/>
              </a:lnSpc>
              <a:spcBef>
                <a:spcPts val="0"/>
              </a:spcBef>
              <a:spcAft>
                <a:spcPts val="0"/>
              </a:spcAft>
              <a:buClr>
                <a:srgbClr val="FFC000"/>
              </a:buClr>
              <a:buSzPts val="1400"/>
              <a:buFont typeface="Arial"/>
              <a:buNone/>
            </a:pPr>
            <a:r>
              <a:rPr lang="tr-TR" sz="1400" b="0" i="0" u="none" strike="noStrike" cap="none">
                <a:solidFill>
                  <a:srgbClr val="FFC000"/>
                </a:solidFill>
                <a:latin typeface="Arial"/>
                <a:ea typeface="Arial"/>
                <a:cs typeface="Arial"/>
                <a:sym typeface="Arial"/>
              </a:rPr>
              <a:t>  </a:t>
            </a:r>
          </a:p>
        </p:txBody>
      </p:sp>
      <p:sp>
        <p:nvSpPr>
          <p:cNvPr id="258" name="Shape 258"/>
          <p:cNvSpPr txBox="1"/>
          <p:nvPr/>
        </p:nvSpPr>
        <p:spPr>
          <a:xfrm>
            <a:off x="768437" y="5201386"/>
            <a:ext cx="9289032" cy="646331"/>
          </a:xfrm>
          <a:prstGeom prst="rect">
            <a:avLst/>
          </a:prstGeom>
          <a:noFill/>
          <a:ln>
            <a:noFill/>
          </a:ln>
        </p:spPr>
        <p:txBody>
          <a:bodyPr wrap="square" lIns="91425" tIns="45700" rIns="91425" bIns="45700" anchor="t" anchorCtr="0">
            <a:noAutofit/>
          </a:bodyPr>
          <a:lstStyle/>
          <a:p>
            <a:pPr marL="0" marR="0" lvl="0" indent="-114300" algn="l" rtl="0">
              <a:lnSpc>
                <a:spcPct val="100000"/>
              </a:lnSpc>
              <a:spcBef>
                <a:spcPts val="0"/>
              </a:spcBef>
              <a:spcAft>
                <a:spcPts val="0"/>
              </a:spcAft>
              <a:buClr>
                <a:srgbClr val="ECC475"/>
              </a:buClr>
              <a:buSzPts val="1800"/>
              <a:buFont typeface="Arial Black"/>
              <a:buNone/>
            </a:pPr>
            <a:r>
              <a:rPr lang="tr-TR" sz="1800" b="0" i="0" u="none" strike="noStrike" cap="none">
                <a:solidFill>
                  <a:srgbClr val="ECC475"/>
                </a:solidFill>
                <a:latin typeface="Arial Black"/>
                <a:ea typeface="Arial Black"/>
                <a:cs typeface="Arial Black"/>
                <a:sym typeface="Arial Black"/>
              </a:rPr>
              <a:t>    GLİKOZ   +    Galaktoz                                        Laktoz         +        H</a:t>
            </a:r>
            <a:r>
              <a:rPr lang="tr-TR" sz="1100" b="0" i="0" u="none" strike="noStrike" cap="none">
                <a:solidFill>
                  <a:srgbClr val="ECC475"/>
                </a:solidFill>
                <a:latin typeface="Arial Black"/>
                <a:ea typeface="Arial Black"/>
                <a:cs typeface="Arial Black"/>
                <a:sym typeface="Arial Black"/>
              </a:rPr>
              <a:t>2</a:t>
            </a:r>
            <a:r>
              <a:rPr lang="tr-TR" sz="1800" b="0" i="0" u="none" strike="noStrike" cap="none">
                <a:solidFill>
                  <a:srgbClr val="ECC475"/>
                </a:solidFill>
                <a:latin typeface="Arial Black"/>
                <a:ea typeface="Arial Black"/>
                <a:cs typeface="Arial Black"/>
                <a:sym typeface="Arial Black"/>
              </a:rPr>
              <a:t>O</a:t>
            </a:r>
          </a:p>
          <a:p>
            <a:pPr marL="0" marR="0" lvl="0" indent="-114300" algn="l" rtl="0">
              <a:lnSpc>
                <a:spcPct val="100000"/>
              </a:lnSpc>
              <a:spcBef>
                <a:spcPts val="0"/>
              </a:spcBef>
              <a:spcAft>
                <a:spcPts val="0"/>
              </a:spcAft>
              <a:buClr>
                <a:srgbClr val="ECC475"/>
              </a:buClr>
              <a:buSzPts val="1800"/>
              <a:buFont typeface="Arial Black"/>
              <a:buNone/>
            </a:pPr>
            <a:r>
              <a:rPr lang="tr-TR" sz="1800" b="0" i="0" u="none" strike="noStrike" cap="none">
                <a:solidFill>
                  <a:srgbClr val="ECC475"/>
                </a:solidFill>
                <a:latin typeface="Arial Black"/>
                <a:ea typeface="Arial Black"/>
                <a:cs typeface="Arial Black"/>
                <a:sym typeface="Arial Black"/>
              </a:rPr>
              <a:t>   </a:t>
            </a:r>
          </a:p>
        </p:txBody>
      </p:sp>
      <p:pic>
        <p:nvPicPr>
          <p:cNvPr id="259" name="Shape 259"/>
          <p:cNvPicPr preferRelativeResize="0"/>
          <p:nvPr/>
        </p:nvPicPr>
        <p:blipFill rotWithShape="1">
          <a:blip r:embed="rId4">
            <a:alphaModFix/>
          </a:blip>
          <a:srcRect/>
          <a:stretch/>
        </p:blipFill>
        <p:spPr>
          <a:xfrm>
            <a:off x="4520228" y="2263383"/>
            <a:ext cx="1663700" cy="158750"/>
          </a:xfrm>
          <a:prstGeom prst="rect">
            <a:avLst/>
          </a:prstGeom>
          <a:noFill/>
          <a:ln>
            <a:noFill/>
          </a:ln>
        </p:spPr>
      </p:pic>
      <p:pic>
        <p:nvPicPr>
          <p:cNvPr id="260" name="Shape 260"/>
          <p:cNvPicPr preferRelativeResize="0"/>
          <p:nvPr/>
        </p:nvPicPr>
        <p:blipFill rotWithShape="1">
          <a:blip r:embed="rId4">
            <a:alphaModFix/>
          </a:blip>
          <a:srcRect/>
          <a:stretch/>
        </p:blipFill>
        <p:spPr>
          <a:xfrm flipH="1">
            <a:off x="4380434" y="2487454"/>
            <a:ext cx="1663700" cy="158750"/>
          </a:xfrm>
          <a:prstGeom prst="rect">
            <a:avLst/>
          </a:prstGeom>
          <a:noFill/>
          <a:ln>
            <a:noFill/>
          </a:ln>
        </p:spPr>
      </p:pic>
      <p:pic>
        <p:nvPicPr>
          <p:cNvPr id="261" name="Shape 261"/>
          <p:cNvPicPr preferRelativeResize="0"/>
          <p:nvPr/>
        </p:nvPicPr>
        <p:blipFill rotWithShape="1">
          <a:blip r:embed="rId4">
            <a:alphaModFix/>
          </a:blip>
          <a:srcRect/>
          <a:stretch/>
        </p:blipFill>
        <p:spPr>
          <a:xfrm>
            <a:off x="4487740" y="3749632"/>
            <a:ext cx="1663700" cy="158750"/>
          </a:xfrm>
          <a:prstGeom prst="rect">
            <a:avLst/>
          </a:prstGeom>
          <a:noFill/>
          <a:ln>
            <a:noFill/>
          </a:ln>
        </p:spPr>
      </p:pic>
      <p:pic>
        <p:nvPicPr>
          <p:cNvPr id="262" name="Shape 262"/>
          <p:cNvPicPr preferRelativeResize="0"/>
          <p:nvPr/>
        </p:nvPicPr>
        <p:blipFill rotWithShape="1">
          <a:blip r:embed="rId4">
            <a:alphaModFix/>
          </a:blip>
          <a:srcRect/>
          <a:stretch/>
        </p:blipFill>
        <p:spPr>
          <a:xfrm flipH="1">
            <a:off x="4295800" y="3950135"/>
            <a:ext cx="1663700" cy="158750"/>
          </a:xfrm>
          <a:prstGeom prst="rect">
            <a:avLst/>
          </a:prstGeom>
          <a:noFill/>
          <a:ln>
            <a:noFill/>
          </a:ln>
        </p:spPr>
      </p:pic>
      <p:pic>
        <p:nvPicPr>
          <p:cNvPr id="263" name="Shape 263"/>
          <p:cNvPicPr preferRelativeResize="0"/>
          <p:nvPr/>
        </p:nvPicPr>
        <p:blipFill rotWithShape="1">
          <a:blip r:embed="rId4">
            <a:alphaModFix/>
          </a:blip>
          <a:srcRect/>
          <a:stretch/>
        </p:blipFill>
        <p:spPr>
          <a:xfrm>
            <a:off x="4702070" y="5239535"/>
            <a:ext cx="1663700" cy="158750"/>
          </a:xfrm>
          <a:prstGeom prst="rect">
            <a:avLst/>
          </a:prstGeom>
          <a:noFill/>
          <a:ln>
            <a:noFill/>
          </a:ln>
        </p:spPr>
      </p:pic>
      <p:pic>
        <p:nvPicPr>
          <p:cNvPr id="264" name="Shape 264"/>
          <p:cNvPicPr preferRelativeResize="0"/>
          <p:nvPr/>
        </p:nvPicPr>
        <p:blipFill rotWithShape="1">
          <a:blip r:embed="rId4">
            <a:alphaModFix/>
          </a:blip>
          <a:srcRect/>
          <a:stretch/>
        </p:blipFill>
        <p:spPr>
          <a:xfrm flipH="1">
            <a:off x="4593633" y="5375525"/>
            <a:ext cx="1723069" cy="164415"/>
          </a:xfrm>
          <a:prstGeom prst="rect">
            <a:avLst/>
          </a:prstGeom>
          <a:noFill/>
          <a:ln>
            <a:noFill/>
          </a:ln>
        </p:spPr>
      </p:pic>
      <p:sp>
        <p:nvSpPr>
          <p:cNvPr id="265" name="Shape 265"/>
          <p:cNvSpPr/>
          <p:nvPr/>
        </p:nvSpPr>
        <p:spPr>
          <a:xfrm>
            <a:off x="4593633" y="1969095"/>
            <a:ext cx="1402948" cy="307777"/>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ECC475"/>
              </a:buClr>
              <a:buSzPts val="1400"/>
              <a:buFont typeface="Arial Black"/>
              <a:buNone/>
            </a:pPr>
            <a:r>
              <a:rPr lang="tr-TR" sz="1400" b="0" i="0" u="none" strike="noStrike" cap="none">
                <a:solidFill>
                  <a:srgbClr val="ECC475"/>
                </a:solidFill>
                <a:latin typeface="Arial Black"/>
                <a:ea typeface="Arial Black"/>
                <a:cs typeface="Arial Black"/>
                <a:sym typeface="Arial Black"/>
              </a:rPr>
              <a:t>Dehidrasyon</a:t>
            </a:r>
          </a:p>
        </p:txBody>
      </p:sp>
      <p:sp>
        <p:nvSpPr>
          <p:cNvPr id="266" name="Shape 266"/>
          <p:cNvSpPr/>
          <p:nvPr/>
        </p:nvSpPr>
        <p:spPr>
          <a:xfrm>
            <a:off x="4556552" y="3441855"/>
            <a:ext cx="1402948" cy="307777"/>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ECC475"/>
              </a:buClr>
              <a:buSzPts val="1400"/>
              <a:buFont typeface="Arial Black"/>
              <a:buNone/>
            </a:pPr>
            <a:r>
              <a:rPr lang="tr-TR" sz="1400" b="0" i="0" u="none" strike="noStrike" cap="none">
                <a:solidFill>
                  <a:srgbClr val="ECC475"/>
                </a:solidFill>
                <a:latin typeface="Arial Black"/>
                <a:ea typeface="Arial Black"/>
                <a:cs typeface="Arial Black"/>
                <a:sym typeface="Arial Black"/>
              </a:rPr>
              <a:t>Dehidrasyon</a:t>
            </a:r>
          </a:p>
        </p:txBody>
      </p:sp>
      <p:sp>
        <p:nvSpPr>
          <p:cNvPr id="267" name="Shape 267"/>
          <p:cNvSpPr/>
          <p:nvPr/>
        </p:nvSpPr>
        <p:spPr>
          <a:xfrm>
            <a:off x="4711479" y="4931758"/>
            <a:ext cx="1402948" cy="307777"/>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ECC475"/>
              </a:buClr>
              <a:buSzPts val="1400"/>
              <a:buFont typeface="Arial Black"/>
              <a:buNone/>
            </a:pPr>
            <a:r>
              <a:rPr lang="tr-TR" sz="1400" b="0" i="0" u="none" strike="noStrike" cap="none">
                <a:solidFill>
                  <a:srgbClr val="ECC475"/>
                </a:solidFill>
                <a:latin typeface="Arial Black"/>
                <a:ea typeface="Arial Black"/>
                <a:cs typeface="Arial Black"/>
                <a:sym typeface="Arial Black"/>
              </a:rPr>
              <a:t>Dehidrasyon</a:t>
            </a:r>
          </a:p>
        </p:txBody>
      </p:sp>
      <p:sp>
        <p:nvSpPr>
          <p:cNvPr id="268" name="Shape 268"/>
          <p:cNvSpPr/>
          <p:nvPr/>
        </p:nvSpPr>
        <p:spPr>
          <a:xfrm>
            <a:off x="4773041" y="2652023"/>
            <a:ext cx="931665" cy="307777"/>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ECC475"/>
              </a:buClr>
              <a:buSzPts val="1400"/>
              <a:buFont typeface="Arial Black"/>
              <a:buNone/>
            </a:pPr>
            <a:r>
              <a:rPr lang="tr-TR" sz="1400" b="0" i="0" u="none" strike="noStrike" cap="none">
                <a:solidFill>
                  <a:srgbClr val="ECC475"/>
                </a:solidFill>
                <a:latin typeface="Arial Black"/>
                <a:ea typeface="Arial Black"/>
                <a:cs typeface="Arial Black"/>
                <a:sym typeface="Arial Black"/>
              </a:rPr>
              <a:t>Hidroliz</a:t>
            </a:r>
          </a:p>
        </p:txBody>
      </p:sp>
      <p:sp>
        <p:nvSpPr>
          <p:cNvPr id="269" name="Shape 269"/>
          <p:cNvSpPr/>
          <p:nvPr/>
        </p:nvSpPr>
        <p:spPr>
          <a:xfrm>
            <a:off x="4829274" y="4029510"/>
            <a:ext cx="931665" cy="307777"/>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ECC475"/>
              </a:buClr>
              <a:buSzPts val="1400"/>
              <a:buFont typeface="Arial Black"/>
              <a:buNone/>
            </a:pPr>
            <a:r>
              <a:rPr lang="tr-TR" sz="1400" b="0" i="0" u="none" strike="noStrike" cap="none">
                <a:solidFill>
                  <a:srgbClr val="ECC475"/>
                </a:solidFill>
                <a:latin typeface="Arial Black"/>
                <a:ea typeface="Arial Black"/>
                <a:cs typeface="Arial Black"/>
                <a:sym typeface="Arial Black"/>
              </a:rPr>
              <a:t>Hidroliz</a:t>
            </a:r>
          </a:p>
        </p:txBody>
      </p:sp>
      <p:sp>
        <p:nvSpPr>
          <p:cNvPr id="270" name="Shape 270"/>
          <p:cNvSpPr/>
          <p:nvPr/>
        </p:nvSpPr>
        <p:spPr>
          <a:xfrm>
            <a:off x="5012403" y="5480491"/>
            <a:ext cx="931665" cy="307777"/>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ECC475"/>
              </a:buClr>
              <a:buSzPts val="1400"/>
              <a:buFont typeface="Arial Black"/>
              <a:buNone/>
            </a:pPr>
            <a:r>
              <a:rPr lang="tr-TR" sz="1400" b="0" i="0" u="none" strike="noStrike" cap="none">
                <a:solidFill>
                  <a:srgbClr val="ECC475"/>
                </a:solidFill>
                <a:latin typeface="Arial Black"/>
                <a:ea typeface="Arial Black"/>
                <a:cs typeface="Arial Black"/>
                <a:sym typeface="Arial Black"/>
              </a:rPr>
              <a:t>Hidroliz</a:t>
            </a:r>
          </a:p>
        </p:txBody>
      </p:sp>
      <p:sp>
        <p:nvSpPr>
          <p:cNvPr id="271" name="Shape 271"/>
          <p:cNvSpPr txBox="1"/>
          <p:nvPr/>
        </p:nvSpPr>
        <p:spPr>
          <a:xfrm>
            <a:off x="6672064" y="2570041"/>
            <a:ext cx="1208985" cy="307777"/>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ECC475"/>
              </a:buClr>
              <a:buSzPts val="1400"/>
              <a:buFont typeface="Arial"/>
              <a:buNone/>
            </a:pPr>
            <a:r>
              <a:rPr lang="tr-TR" sz="1400" b="0" i="0" u="none" strike="noStrike" cap="none">
                <a:solidFill>
                  <a:srgbClr val="ECC475"/>
                </a:solidFill>
                <a:latin typeface="Arial"/>
                <a:ea typeface="Arial"/>
                <a:cs typeface="Arial"/>
                <a:sym typeface="Arial"/>
              </a:rPr>
              <a:t>(Arpa şekeri)</a:t>
            </a:r>
          </a:p>
        </p:txBody>
      </p:sp>
      <p:sp>
        <p:nvSpPr>
          <p:cNvPr id="272" name="Shape 272"/>
          <p:cNvSpPr/>
          <p:nvPr/>
        </p:nvSpPr>
        <p:spPr>
          <a:xfrm>
            <a:off x="6705745" y="4035329"/>
            <a:ext cx="1258678" cy="307777"/>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ECC475"/>
              </a:buClr>
              <a:buSzPts val="1400"/>
              <a:buFont typeface="Arial"/>
              <a:buNone/>
            </a:pPr>
            <a:r>
              <a:rPr lang="tr-TR" sz="1400" b="0" i="0" u="none" strike="noStrike" cap="none">
                <a:solidFill>
                  <a:srgbClr val="ECC475"/>
                </a:solidFill>
                <a:latin typeface="Arial"/>
                <a:ea typeface="Arial"/>
                <a:cs typeface="Arial"/>
                <a:sym typeface="Arial"/>
              </a:rPr>
              <a:t>( Çay şekeri)</a:t>
            </a:r>
            <a:r>
              <a:rPr lang="tr-TR" sz="1400" b="0" i="0" u="none" strike="noStrike" cap="none">
                <a:solidFill>
                  <a:srgbClr val="000000"/>
                </a:solidFill>
                <a:latin typeface="Arial"/>
                <a:ea typeface="Arial"/>
                <a:cs typeface="Arial"/>
                <a:sym typeface="Arial"/>
              </a:rPr>
              <a:t>)</a:t>
            </a:r>
          </a:p>
        </p:txBody>
      </p:sp>
      <p:sp>
        <p:nvSpPr>
          <p:cNvPr id="273" name="Shape 273"/>
          <p:cNvSpPr txBox="1"/>
          <p:nvPr/>
        </p:nvSpPr>
        <p:spPr>
          <a:xfrm>
            <a:off x="6765056" y="5506117"/>
            <a:ext cx="1199367" cy="307777"/>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ECC475"/>
              </a:buClr>
              <a:buSzPts val="1400"/>
              <a:buFont typeface="Arial"/>
              <a:buNone/>
            </a:pPr>
            <a:r>
              <a:rPr lang="tr-TR" sz="1400" b="0" i="0" u="none" strike="noStrike" cap="none">
                <a:solidFill>
                  <a:srgbClr val="ECC475"/>
                </a:solidFill>
                <a:latin typeface="Arial"/>
                <a:ea typeface="Arial"/>
                <a:cs typeface="Arial"/>
                <a:sym typeface="Arial"/>
              </a:rPr>
              <a:t>( Süt şekeri )</a:t>
            </a:r>
          </a:p>
        </p:txBody>
      </p:sp>
      <p:cxnSp>
        <p:nvCxnSpPr>
          <p:cNvPr id="274" name="Shape 274"/>
          <p:cNvCxnSpPr/>
          <p:nvPr/>
        </p:nvCxnSpPr>
        <p:spPr>
          <a:xfrm>
            <a:off x="354796" y="1848322"/>
            <a:ext cx="10729192" cy="0"/>
          </a:xfrm>
          <a:prstGeom prst="straightConnector1">
            <a:avLst/>
          </a:prstGeom>
          <a:noFill/>
          <a:ln w="9525" cap="flat" cmpd="sng">
            <a:solidFill>
              <a:srgbClr val="0070C0"/>
            </a:solidFill>
            <a:prstDash val="solid"/>
            <a:round/>
            <a:headEnd type="none" w="med" len="med"/>
            <a:tailEnd type="none" w="med" len="med"/>
          </a:ln>
        </p:spPr>
      </p:cxnSp>
      <p:pic>
        <p:nvPicPr>
          <p:cNvPr id="275" name="Shape 275"/>
          <p:cNvPicPr preferRelativeResize="0"/>
          <p:nvPr/>
        </p:nvPicPr>
        <p:blipFill rotWithShape="1">
          <a:blip r:embed="rId5">
            <a:alphaModFix/>
          </a:blip>
          <a:srcRect/>
          <a:stretch/>
        </p:blipFill>
        <p:spPr>
          <a:xfrm>
            <a:off x="415251" y="3212976"/>
            <a:ext cx="10736262" cy="12700"/>
          </a:xfrm>
          <a:prstGeom prst="rect">
            <a:avLst/>
          </a:prstGeom>
          <a:noFill/>
          <a:ln>
            <a:noFill/>
          </a:ln>
        </p:spPr>
      </p:pic>
      <p:pic>
        <p:nvPicPr>
          <p:cNvPr id="276" name="Shape 276"/>
          <p:cNvPicPr preferRelativeResize="0"/>
          <p:nvPr/>
        </p:nvPicPr>
        <p:blipFill rotWithShape="1">
          <a:blip r:embed="rId5">
            <a:alphaModFix/>
          </a:blip>
          <a:srcRect/>
          <a:stretch/>
        </p:blipFill>
        <p:spPr>
          <a:xfrm>
            <a:off x="392808" y="4653136"/>
            <a:ext cx="10736262" cy="12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873369" y="292350"/>
            <a:ext cx="10515600" cy="5849444"/>
          </a:xfrm>
          <a:prstGeom prst="rect">
            <a:avLst/>
          </a:prstGeom>
          <a:noFill/>
          <a:ln>
            <a:noFill/>
          </a:ln>
        </p:spPr>
        <p:txBody>
          <a:bodyPr wrap="square" lIns="91425" tIns="45700" rIns="91425" bIns="45700" anchor="t" anchorCtr="0">
            <a:noAutofit/>
          </a:bodyPr>
          <a:lstStyle/>
          <a:p>
            <a:pPr marL="0" marR="0" lvl="0" indent="-216471" algn="l" rtl="0">
              <a:lnSpc>
                <a:spcPct val="80000"/>
              </a:lnSpc>
              <a:spcBef>
                <a:spcPts val="0"/>
              </a:spcBef>
              <a:spcAft>
                <a:spcPts val="0"/>
              </a:spcAft>
              <a:buClr>
                <a:schemeClr val="lt2"/>
              </a:buClr>
              <a:buSzPts val="3409"/>
              <a:buFont typeface="Arial"/>
              <a:buNone/>
            </a:pPr>
            <a:r>
              <a:rPr lang="tr-TR" sz="3409" b="1" i="0" u="sng" strike="noStrike" cap="none">
                <a:solidFill>
                  <a:srgbClr val="004B90"/>
                </a:solidFill>
                <a:latin typeface="Arial Narrow"/>
                <a:ea typeface="Arial Narrow"/>
                <a:cs typeface="Arial Narrow"/>
                <a:sym typeface="Arial Narrow"/>
              </a:rPr>
              <a:t>POLİSAKKARİTLER</a:t>
            </a:r>
          </a:p>
          <a:p>
            <a:pPr marL="342900" marR="0" lvl="0" indent="-342900" algn="l" rtl="0">
              <a:lnSpc>
                <a:spcPct val="80000"/>
              </a:lnSpc>
              <a:spcBef>
                <a:spcPts val="1034"/>
              </a:spcBef>
              <a:spcAft>
                <a:spcPts val="0"/>
              </a:spcAft>
              <a:buClr>
                <a:schemeClr val="lt2"/>
              </a:buClr>
              <a:buSzPts val="2170"/>
              <a:buFont typeface="Noto Sans Symbols"/>
              <a:buChar char="❖"/>
            </a:pPr>
            <a:r>
              <a:rPr lang="tr-TR" sz="2170" b="0" i="0" u="none" strike="noStrike" cap="none">
                <a:solidFill>
                  <a:srgbClr val="FFC000"/>
                </a:solidFill>
                <a:latin typeface="Arial Narrow"/>
                <a:ea typeface="Arial Narrow"/>
                <a:cs typeface="Arial Narrow"/>
                <a:sym typeface="Arial Narrow"/>
              </a:rPr>
              <a:t>Çok sayıda basit şekerlerin birbirine </a:t>
            </a:r>
          </a:p>
          <a:p>
            <a:pPr marL="0" marR="0" lvl="0" indent="-137795" algn="l" rtl="0">
              <a:lnSpc>
                <a:spcPct val="80000"/>
              </a:lnSpc>
              <a:spcBef>
                <a:spcPts val="1034"/>
              </a:spcBef>
              <a:spcAft>
                <a:spcPts val="0"/>
              </a:spcAft>
              <a:buClr>
                <a:srgbClr val="8AD0D6"/>
              </a:buClr>
              <a:buSzPts val="2170"/>
              <a:buFont typeface="Arial"/>
              <a:buNone/>
            </a:pPr>
            <a:r>
              <a:rPr lang="tr-TR" sz="2170" b="0" i="0" u="none" strike="noStrike" cap="none">
                <a:solidFill>
                  <a:srgbClr val="FFC000"/>
                </a:solidFill>
                <a:latin typeface="Arial Narrow"/>
                <a:ea typeface="Arial Narrow"/>
                <a:cs typeface="Arial Narrow"/>
                <a:sym typeface="Arial Narrow"/>
              </a:rPr>
              <a:t>bağlanmasıyla oluşur.</a:t>
            </a:r>
          </a:p>
          <a:p>
            <a:pPr marL="342900" marR="0" lvl="0" indent="-342900" algn="l" rtl="0">
              <a:lnSpc>
                <a:spcPct val="80000"/>
              </a:lnSpc>
              <a:spcBef>
                <a:spcPts val="1034"/>
              </a:spcBef>
              <a:spcAft>
                <a:spcPts val="0"/>
              </a:spcAft>
              <a:buClr>
                <a:schemeClr val="lt2"/>
              </a:buClr>
              <a:buSzPts val="2170"/>
              <a:buFont typeface="Noto Sans Symbols"/>
              <a:buChar char="❖"/>
            </a:pPr>
            <a:r>
              <a:rPr lang="tr-TR" sz="2170" b="0" i="0" u="none" strike="noStrike" cap="none">
                <a:solidFill>
                  <a:srgbClr val="FFC000"/>
                </a:solidFill>
                <a:latin typeface="Arial Narrow"/>
                <a:ea typeface="Arial Narrow"/>
                <a:cs typeface="Arial Narrow"/>
                <a:sym typeface="Arial Narrow"/>
              </a:rPr>
              <a:t>Gıdalarda ki polisakkaritler aynı zamanda</a:t>
            </a:r>
          </a:p>
          <a:p>
            <a:pPr marL="0" marR="0" lvl="0" indent="-137795" algn="l" rtl="0">
              <a:lnSpc>
                <a:spcPct val="80000"/>
              </a:lnSpc>
              <a:spcBef>
                <a:spcPts val="1034"/>
              </a:spcBef>
              <a:spcAft>
                <a:spcPts val="0"/>
              </a:spcAft>
              <a:buClr>
                <a:srgbClr val="8AD0D6"/>
              </a:buClr>
              <a:buSzPts val="2170"/>
              <a:buFont typeface="Arial"/>
              <a:buNone/>
            </a:pPr>
            <a:r>
              <a:rPr lang="tr-TR" sz="2170" b="0" i="0" u="none" strike="noStrike" cap="none">
                <a:solidFill>
                  <a:srgbClr val="FFC000"/>
                </a:solidFill>
                <a:latin typeface="Arial Narrow"/>
                <a:ea typeface="Arial Narrow"/>
                <a:cs typeface="Arial Narrow"/>
                <a:sym typeface="Arial Narrow"/>
              </a:rPr>
              <a:t>kompleks karbonhidratlar olarakta </a:t>
            </a:r>
          </a:p>
          <a:p>
            <a:pPr marL="0" marR="0" lvl="0" indent="-137795" algn="l" rtl="0">
              <a:lnSpc>
                <a:spcPct val="80000"/>
              </a:lnSpc>
              <a:spcBef>
                <a:spcPts val="1034"/>
              </a:spcBef>
              <a:spcAft>
                <a:spcPts val="0"/>
              </a:spcAft>
              <a:buClr>
                <a:schemeClr val="lt2"/>
              </a:buClr>
              <a:buSzPts val="2170"/>
              <a:buFont typeface="Arial"/>
              <a:buNone/>
            </a:pPr>
            <a:r>
              <a:rPr lang="tr-TR" sz="2170" b="0" i="0" u="none" strike="noStrike" cap="none">
                <a:solidFill>
                  <a:srgbClr val="FFC000"/>
                </a:solidFill>
                <a:latin typeface="Arial Narrow"/>
                <a:ea typeface="Arial Narrow"/>
                <a:cs typeface="Arial Narrow"/>
                <a:sym typeface="Arial Narrow"/>
              </a:rPr>
              <a:t>adlandırılırlar.</a:t>
            </a:r>
          </a:p>
          <a:p>
            <a:pPr marL="342900" marR="0" lvl="0" indent="-342900" algn="l" rtl="0">
              <a:lnSpc>
                <a:spcPct val="80000"/>
              </a:lnSpc>
              <a:spcBef>
                <a:spcPts val="1034"/>
              </a:spcBef>
              <a:spcAft>
                <a:spcPts val="0"/>
              </a:spcAft>
              <a:buClr>
                <a:schemeClr val="lt2"/>
              </a:buClr>
              <a:buSzPts val="2170"/>
              <a:buFont typeface="Noto Sans Symbols"/>
              <a:buChar char="❖"/>
            </a:pPr>
            <a:r>
              <a:rPr lang="tr-TR" sz="2170" b="0" i="0" u="none" strike="noStrike" cap="none">
                <a:solidFill>
                  <a:srgbClr val="FFC000"/>
                </a:solidFill>
                <a:latin typeface="Arial Narrow"/>
                <a:ea typeface="Arial Narrow"/>
                <a:cs typeface="Arial Narrow"/>
                <a:sym typeface="Arial Narrow"/>
              </a:rPr>
              <a:t>Nişasta, lif ve glikojen önemli </a:t>
            </a:r>
          </a:p>
          <a:p>
            <a:pPr marL="0" marR="0" lvl="0" indent="-137795" algn="l" rtl="0">
              <a:lnSpc>
                <a:spcPct val="80000"/>
              </a:lnSpc>
              <a:spcBef>
                <a:spcPts val="1034"/>
              </a:spcBef>
              <a:spcAft>
                <a:spcPts val="0"/>
              </a:spcAft>
              <a:buClr>
                <a:srgbClr val="8AD0D6"/>
              </a:buClr>
              <a:buSzPts val="2170"/>
              <a:buFont typeface="Arial"/>
              <a:buNone/>
            </a:pPr>
            <a:r>
              <a:rPr lang="tr-TR" sz="2170" b="0" i="0" u="none" strike="noStrike" cap="none">
                <a:solidFill>
                  <a:srgbClr val="FFC000"/>
                </a:solidFill>
                <a:latin typeface="Arial Narrow"/>
                <a:ea typeface="Arial Narrow"/>
                <a:cs typeface="Arial Narrow"/>
                <a:sym typeface="Arial Narrow"/>
              </a:rPr>
              <a:t>polisakkaritlerdir.</a:t>
            </a:r>
          </a:p>
          <a:p>
            <a:pPr marL="342900" marR="0" lvl="0" indent="-342900" algn="l" rtl="0">
              <a:lnSpc>
                <a:spcPct val="80000"/>
              </a:lnSpc>
              <a:spcBef>
                <a:spcPts val="1034"/>
              </a:spcBef>
              <a:spcAft>
                <a:spcPts val="0"/>
              </a:spcAft>
              <a:buClr>
                <a:schemeClr val="lt2"/>
              </a:buClr>
              <a:buSzPts val="2170"/>
              <a:buFont typeface="Noto Sans Symbols"/>
              <a:buChar char="❖"/>
            </a:pPr>
            <a:r>
              <a:rPr lang="tr-TR" sz="2170" b="0" i="0" u="none" strike="noStrike" cap="none">
                <a:solidFill>
                  <a:srgbClr val="FFC000"/>
                </a:solidFill>
                <a:latin typeface="Arial Narrow"/>
                <a:ea typeface="Arial Narrow"/>
                <a:cs typeface="Arial Narrow"/>
                <a:sym typeface="Arial Narrow"/>
              </a:rPr>
              <a:t>Sindirim enzimleriyle hidrolize edilirler.</a:t>
            </a:r>
          </a:p>
          <a:p>
            <a:pPr marL="342900" marR="0" lvl="0" indent="-342900" algn="l" rtl="0">
              <a:lnSpc>
                <a:spcPct val="80000"/>
              </a:lnSpc>
              <a:spcBef>
                <a:spcPts val="1034"/>
              </a:spcBef>
              <a:spcAft>
                <a:spcPts val="0"/>
              </a:spcAft>
              <a:buClr>
                <a:schemeClr val="lt2"/>
              </a:buClr>
              <a:buSzPts val="2170"/>
              <a:buFont typeface="Noto Sans Symbols"/>
              <a:buChar char="❖"/>
            </a:pPr>
            <a:r>
              <a:rPr lang="tr-TR" sz="2170" b="0" i="0" u="none" strike="noStrike" cap="none">
                <a:solidFill>
                  <a:srgbClr val="FFC000"/>
                </a:solidFill>
                <a:latin typeface="Arial Narrow"/>
                <a:ea typeface="Arial Narrow"/>
                <a:cs typeface="Arial Narrow"/>
                <a:sym typeface="Arial Narrow"/>
              </a:rPr>
              <a:t>Hücre zarından geçemezler.</a:t>
            </a:r>
          </a:p>
          <a:p>
            <a:pPr marL="342900" marR="0" lvl="0" indent="-342900" algn="l" rtl="0">
              <a:lnSpc>
                <a:spcPct val="80000"/>
              </a:lnSpc>
              <a:spcBef>
                <a:spcPts val="1034"/>
              </a:spcBef>
              <a:spcAft>
                <a:spcPts val="0"/>
              </a:spcAft>
              <a:buClr>
                <a:schemeClr val="lt2"/>
              </a:buClr>
              <a:buSzPts val="2170"/>
              <a:buFont typeface="Noto Sans Symbols"/>
              <a:buChar char="❖"/>
            </a:pPr>
            <a:r>
              <a:rPr lang="tr-TR" sz="2170" b="0" i="0" u="none" strike="noStrike" cap="none">
                <a:solidFill>
                  <a:srgbClr val="FFC000"/>
                </a:solidFill>
                <a:latin typeface="Arial Narrow"/>
                <a:ea typeface="Arial Narrow"/>
                <a:cs typeface="Arial Narrow"/>
                <a:sym typeface="Arial Narrow"/>
              </a:rPr>
              <a:t>Kanda bulunmazlar.</a:t>
            </a:r>
          </a:p>
          <a:p>
            <a:pPr marL="342900" marR="0" lvl="0" indent="-342900" algn="l" rtl="0">
              <a:lnSpc>
                <a:spcPct val="80000"/>
              </a:lnSpc>
              <a:spcBef>
                <a:spcPts val="1034"/>
              </a:spcBef>
              <a:spcAft>
                <a:spcPts val="0"/>
              </a:spcAft>
              <a:buClr>
                <a:schemeClr val="lt2"/>
              </a:buClr>
              <a:buSzPts val="2170"/>
              <a:buFont typeface="Noto Sans Symbols"/>
              <a:buChar char="❖"/>
            </a:pPr>
            <a:r>
              <a:rPr lang="tr-TR" sz="2170" b="0" i="0" u="none" strike="noStrike" cap="none">
                <a:solidFill>
                  <a:srgbClr val="FFC000"/>
                </a:solidFill>
                <a:latin typeface="Arial Narrow"/>
                <a:ea typeface="Arial Narrow"/>
                <a:cs typeface="Arial Narrow"/>
                <a:sym typeface="Arial Narrow"/>
              </a:rPr>
              <a:t>Polisakkaritler hayvanlarda glikojen, bitkilerde ise nişasta olarak depolanır.</a:t>
            </a:r>
          </a:p>
          <a:p>
            <a:pPr marL="342900" marR="0" lvl="0" indent="-342900" algn="l" rtl="0">
              <a:lnSpc>
                <a:spcPct val="80000"/>
              </a:lnSpc>
              <a:spcBef>
                <a:spcPts val="1034"/>
              </a:spcBef>
              <a:spcAft>
                <a:spcPts val="0"/>
              </a:spcAft>
              <a:buClr>
                <a:schemeClr val="lt2"/>
              </a:buClr>
              <a:buSzPts val="2170"/>
              <a:buFont typeface="Noto Sans Symbols"/>
              <a:buChar char="❖"/>
            </a:pPr>
            <a:r>
              <a:rPr lang="tr-TR" sz="2170" b="0" i="0" u="none" strike="noStrike" cap="none">
                <a:solidFill>
                  <a:srgbClr val="FFC000"/>
                </a:solidFill>
                <a:latin typeface="Arial Narrow"/>
                <a:ea typeface="Arial Narrow"/>
                <a:cs typeface="Arial Narrow"/>
                <a:sym typeface="Arial Narrow"/>
              </a:rPr>
              <a:t>Selüloz ise bitkilerde çeper maddesi olarak kullanılırlar.</a:t>
            </a:r>
          </a:p>
          <a:p>
            <a:pPr marL="342900" marR="0" lvl="0" indent="-480694" algn="l" rtl="0">
              <a:lnSpc>
                <a:spcPct val="80000"/>
              </a:lnSpc>
              <a:spcBef>
                <a:spcPts val="1034"/>
              </a:spcBef>
              <a:spcAft>
                <a:spcPts val="0"/>
              </a:spcAft>
              <a:buClr>
                <a:schemeClr val="lt2"/>
              </a:buClr>
              <a:buSzPts val="2170"/>
              <a:buFont typeface="Noto Sans Symbols"/>
              <a:buNone/>
            </a:pPr>
            <a:endParaRPr sz="2170" b="0" i="0" u="none" strike="noStrike" cap="none">
              <a:solidFill>
                <a:schemeClr val="lt1"/>
              </a:solidFill>
              <a:latin typeface="Arial Narrow"/>
              <a:ea typeface="Arial Narrow"/>
              <a:cs typeface="Arial Narrow"/>
              <a:sym typeface="Arial Narrow"/>
            </a:endParaRPr>
          </a:p>
        </p:txBody>
      </p:sp>
      <p:grpSp>
        <p:nvGrpSpPr>
          <p:cNvPr id="282" name="Shape 282"/>
          <p:cNvGrpSpPr/>
          <p:nvPr/>
        </p:nvGrpSpPr>
        <p:grpSpPr>
          <a:xfrm>
            <a:off x="6513561" y="305864"/>
            <a:ext cx="4846668" cy="4494973"/>
            <a:chOff x="312054" y="1064"/>
            <a:chExt cx="4846668" cy="4494973"/>
          </a:xfrm>
        </p:grpSpPr>
        <p:sp>
          <p:nvSpPr>
            <p:cNvPr id="283" name="Shape 283"/>
            <p:cNvSpPr/>
            <p:nvPr/>
          </p:nvSpPr>
          <p:spPr>
            <a:xfrm>
              <a:off x="829606" y="505435"/>
              <a:ext cx="3459764" cy="3459764"/>
            </a:xfrm>
            <a:prstGeom prst="blockArc">
              <a:avLst>
                <a:gd name="adj1" fmla="val 10773075"/>
                <a:gd name="adj2" fmla="val 16630536"/>
                <a:gd name="adj3" fmla="val 4643"/>
              </a:avLst>
            </a:prstGeom>
            <a:solidFill>
              <a:srgbClr val="FFC000"/>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Shape 284"/>
            <p:cNvSpPr/>
            <p:nvPr/>
          </p:nvSpPr>
          <p:spPr>
            <a:xfrm>
              <a:off x="829606" y="531903"/>
              <a:ext cx="3459764" cy="3459764"/>
            </a:xfrm>
            <a:prstGeom prst="blockArc">
              <a:avLst>
                <a:gd name="adj1" fmla="val 4969464"/>
                <a:gd name="adj2" fmla="val 10826925"/>
                <a:gd name="adj3" fmla="val 4643"/>
              </a:avLst>
            </a:prstGeom>
            <a:solidFill>
              <a:srgbClr val="FFC000"/>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Shape 285"/>
            <p:cNvSpPr/>
            <p:nvPr/>
          </p:nvSpPr>
          <p:spPr>
            <a:xfrm>
              <a:off x="1181445" y="524543"/>
              <a:ext cx="3459764" cy="3459764"/>
            </a:xfrm>
            <a:prstGeom prst="blockArc">
              <a:avLst>
                <a:gd name="adj1" fmla="val 21564201"/>
                <a:gd name="adj2" fmla="val 5686738"/>
                <a:gd name="adj3" fmla="val 4643"/>
              </a:avLst>
            </a:prstGeom>
            <a:solidFill>
              <a:srgbClr val="FFC000"/>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Shape 286"/>
            <p:cNvSpPr/>
            <p:nvPr/>
          </p:nvSpPr>
          <p:spPr>
            <a:xfrm>
              <a:off x="1181363" y="512801"/>
              <a:ext cx="3459764" cy="3459764"/>
            </a:xfrm>
            <a:prstGeom prst="blockArc">
              <a:avLst>
                <a:gd name="adj1" fmla="val 15913428"/>
                <a:gd name="adj2" fmla="val 21588090"/>
                <a:gd name="adj3" fmla="val 4643"/>
              </a:avLst>
            </a:prstGeom>
            <a:solidFill>
              <a:srgbClr val="FFC000"/>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Shape 287"/>
            <p:cNvSpPr/>
            <p:nvPr/>
          </p:nvSpPr>
          <p:spPr>
            <a:xfrm>
              <a:off x="1641194" y="1825041"/>
              <a:ext cx="2258718" cy="847019"/>
            </a:xfrm>
            <a:prstGeom prst="ellipse">
              <a:avLst/>
            </a:prstGeom>
            <a:gradFill>
              <a:gsLst>
                <a:gs pos="0">
                  <a:srgbClr val="9E7400"/>
                </a:gs>
                <a:gs pos="50000">
                  <a:srgbClr val="E4A800"/>
                </a:gs>
                <a:gs pos="100000">
                  <a:srgbClr val="FFC900"/>
                </a:gs>
              </a:gsLst>
              <a:lin ang="18900000" scaled="0"/>
            </a:gradFill>
            <a:ln>
              <a:noFill/>
            </a:ln>
            <a:effectLst>
              <a:outerShdw blurRad="38100" dist="25400" dir="5400000"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Shape 288"/>
            <p:cNvSpPr txBox="1"/>
            <p:nvPr/>
          </p:nvSpPr>
          <p:spPr>
            <a:xfrm>
              <a:off x="1971976" y="1949084"/>
              <a:ext cx="1597154" cy="598933"/>
            </a:xfrm>
            <a:prstGeom prst="rect">
              <a:avLst/>
            </a:prstGeom>
            <a:noFill/>
            <a:ln>
              <a:noFill/>
            </a:ln>
          </p:spPr>
          <p:txBody>
            <a:bodyPr wrap="square" lIns="19050" tIns="19050" rIns="19050" bIns="19050" anchor="ctr" anchorCtr="0">
              <a:noAutofit/>
            </a:bodyPr>
            <a:lstStyle/>
            <a:p>
              <a:pPr marL="0" marR="0" lvl="0" indent="-95250" algn="ctr" rtl="0">
                <a:lnSpc>
                  <a:spcPct val="90000"/>
                </a:lnSpc>
                <a:spcBef>
                  <a:spcPts val="0"/>
                </a:spcBef>
                <a:spcAft>
                  <a:spcPts val="0"/>
                </a:spcAft>
                <a:buClr>
                  <a:schemeClr val="dk1"/>
                </a:buClr>
                <a:buSzPts val="1500"/>
                <a:buFont typeface="Arial Narrow"/>
                <a:buNone/>
              </a:pPr>
              <a:r>
                <a:rPr lang="tr-TR" sz="1500" b="1" i="0" u="none" strike="noStrike" cap="none">
                  <a:solidFill>
                    <a:schemeClr val="dk1"/>
                  </a:solidFill>
                  <a:latin typeface="Arial Narrow"/>
                  <a:ea typeface="Arial Narrow"/>
                  <a:cs typeface="Arial Narrow"/>
                  <a:sym typeface="Arial Narrow"/>
                </a:rPr>
                <a:t>POLİSAKKARİTLER</a:t>
              </a:r>
            </a:p>
          </p:txBody>
        </p:sp>
        <p:sp>
          <p:nvSpPr>
            <p:cNvPr id="289" name="Shape 289"/>
            <p:cNvSpPr/>
            <p:nvPr/>
          </p:nvSpPr>
          <p:spPr>
            <a:xfrm>
              <a:off x="2212790" y="1064"/>
              <a:ext cx="1115526" cy="1115526"/>
            </a:xfrm>
            <a:prstGeom prst="ellipse">
              <a:avLst/>
            </a:prstGeom>
            <a:solidFill>
              <a:srgbClr val="FFC000"/>
            </a:solidFill>
            <a:ln>
              <a:noFill/>
            </a:ln>
            <a:effectLst>
              <a:outerShdw blurRad="50800" dist="42924" dir="5400000"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Shape 290"/>
            <p:cNvSpPr txBox="1"/>
            <p:nvPr/>
          </p:nvSpPr>
          <p:spPr>
            <a:xfrm>
              <a:off x="2376155" y="164429"/>
              <a:ext cx="788796" cy="788796"/>
            </a:xfrm>
            <a:prstGeom prst="rect">
              <a:avLst/>
            </a:prstGeom>
            <a:noFill/>
            <a:ln>
              <a:noFill/>
            </a:ln>
          </p:spPr>
          <p:txBody>
            <a:bodyPr wrap="square" lIns="17775" tIns="17775" rIns="17775" bIns="17775" anchor="ctr" anchorCtr="0">
              <a:noAutofit/>
            </a:bodyPr>
            <a:lstStyle/>
            <a:p>
              <a:pPr marL="0" marR="0" lvl="0" indent="-88900" algn="ctr" rtl="0">
                <a:lnSpc>
                  <a:spcPct val="90000"/>
                </a:lnSpc>
                <a:spcBef>
                  <a:spcPts val="0"/>
                </a:spcBef>
                <a:spcAft>
                  <a:spcPts val="0"/>
                </a:spcAft>
                <a:buClr>
                  <a:schemeClr val="dk1"/>
                </a:buClr>
                <a:buSzPts val="1400"/>
                <a:buFont typeface="Arial Narrow"/>
                <a:buNone/>
              </a:pPr>
              <a:r>
                <a:rPr lang="tr-TR" sz="1400" b="1" i="0" u="none" strike="noStrike" cap="none">
                  <a:solidFill>
                    <a:schemeClr val="dk1"/>
                  </a:solidFill>
                  <a:latin typeface="Arial Narrow"/>
                  <a:ea typeface="Arial Narrow"/>
                  <a:cs typeface="Arial Narrow"/>
                  <a:sym typeface="Arial Narrow"/>
                </a:rPr>
                <a:t>NİŞASTA</a:t>
              </a:r>
            </a:p>
          </p:txBody>
        </p:sp>
        <p:sp>
          <p:nvSpPr>
            <p:cNvPr id="291" name="Shape 291"/>
            <p:cNvSpPr/>
            <p:nvPr/>
          </p:nvSpPr>
          <p:spPr>
            <a:xfrm>
              <a:off x="4043196" y="1679066"/>
              <a:ext cx="1115526" cy="1115526"/>
            </a:xfrm>
            <a:prstGeom prst="ellipse">
              <a:avLst/>
            </a:prstGeom>
            <a:solidFill>
              <a:srgbClr val="FFC000"/>
            </a:solidFill>
            <a:ln>
              <a:noFill/>
            </a:ln>
            <a:effectLst>
              <a:outerShdw blurRad="50800" dist="42924" dir="5400000"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Shape 292"/>
            <p:cNvSpPr txBox="1"/>
            <p:nvPr/>
          </p:nvSpPr>
          <p:spPr>
            <a:xfrm>
              <a:off x="4206561" y="1842431"/>
              <a:ext cx="788796" cy="788796"/>
            </a:xfrm>
            <a:prstGeom prst="rect">
              <a:avLst/>
            </a:prstGeom>
            <a:noFill/>
            <a:ln>
              <a:noFill/>
            </a:ln>
          </p:spPr>
          <p:txBody>
            <a:bodyPr wrap="square" lIns="17775" tIns="17775" rIns="17775" bIns="17775" anchor="ctr" anchorCtr="0">
              <a:noAutofit/>
            </a:bodyPr>
            <a:lstStyle/>
            <a:p>
              <a:pPr marL="0" marR="0" lvl="0" indent="-88900" algn="ctr" rtl="0">
                <a:lnSpc>
                  <a:spcPct val="90000"/>
                </a:lnSpc>
                <a:spcBef>
                  <a:spcPts val="0"/>
                </a:spcBef>
                <a:spcAft>
                  <a:spcPts val="0"/>
                </a:spcAft>
                <a:buClr>
                  <a:schemeClr val="dk1"/>
                </a:buClr>
                <a:buSzPts val="1400"/>
                <a:buFont typeface="Arial Narrow"/>
                <a:buNone/>
              </a:pPr>
              <a:r>
                <a:rPr lang="tr-TR" sz="1400" b="1" i="0" u="none" strike="noStrike" cap="none">
                  <a:solidFill>
                    <a:schemeClr val="dk1"/>
                  </a:solidFill>
                  <a:latin typeface="Arial Narrow"/>
                  <a:ea typeface="Arial Narrow"/>
                  <a:cs typeface="Arial Narrow"/>
                  <a:sym typeface="Arial Narrow"/>
                </a:rPr>
                <a:t>KİTİN</a:t>
              </a:r>
            </a:p>
          </p:txBody>
        </p:sp>
        <p:sp>
          <p:nvSpPr>
            <p:cNvPr id="293" name="Shape 293"/>
            <p:cNvSpPr/>
            <p:nvPr/>
          </p:nvSpPr>
          <p:spPr>
            <a:xfrm>
              <a:off x="2212790" y="3380511"/>
              <a:ext cx="1115526" cy="1115526"/>
            </a:xfrm>
            <a:prstGeom prst="ellipse">
              <a:avLst/>
            </a:prstGeom>
            <a:solidFill>
              <a:srgbClr val="FFC000"/>
            </a:solidFill>
            <a:ln>
              <a:noFill/>
            </a:ln>
            <a:effectLst>
              <a:outerShdw blurRad="50800" dist="42924" dir="5400000"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Shape 294"/>
            <p:cNvSpPr txBox="1"/>
            <p:nvPr/>
          </p:nvSpPr>
          <p:spPr>
            <a:xfrm>
              <a:off x="2376155" y="3543876"/>
              <a:ext cx="788796" cy="788796"/>
            </a:xfrm>
            <a:prstGeom prst="rect">
              <a:avLst/>
            </a:prstGeom>
            <a:noFill/>
            <a:ln>
              <a:noFill/>
            </a:ln>
          </p:spPr>
          <p:txBody>
            <a:bodyPr wrap="square" lIns="17775" tIns="17775" rIns="17775" bIns="17775" anchor="ctr" anchorCtr="0">
              <a:noAutofit/>
            </a:bodyPr>
            <a:lstStyle/>
            <a:p>
              <a:pPr marL="0" marR="0" lvl="0" indent="-88900" algn="ctr" rtl="0">
                <a:lnSpc>
                  <a:spcPct val="90000"/>
                </a:lnSpc>
                <a:spcBef>
                  <a:spcPts val="0"/>
                </a:spcBef>
                <a:spcAft>
                  <a:spcPts val="0"/>
                </a:spcAft>
                <a:buClr>
                  <a:schemeClr val="dk1"/>
                </a:buClr>
                <a:buSzPts val="1400"/>
                <a:buFont typeface="Arial Narrow"/>
                <a:buNone/>
              </a:pPr>
              <a:r>
                <a:rPr lang="tr-TR" sz="1400" b="1" i="0" u="none" strike="noStrike" cap="none">
                  <a:solidFill>
                    <a:schemeClr val="dk1"/>
                  </a:solidFill>
                  <a:latin typeface="Arial Narrow"/>
                  <a:ea typeface="Arial Narrow"/>
                  <a:cs typeface="Arial Narrow"/>
                  <a:sym typeface="Arial Narrow"/>
                </a:rPr>
                <a:t>GLİKOJEN</a:t>
              </a:r>
            </a:p>
          </p:txBody>
        </p:sp>
        <p:sp>
          <p:nvSpPr>
            <p:cNvPr id="295" name="Shape 295"/>
            <p:cNvSpPr/>
            <p:nvPr/>
          </p:nvSpPr>
          <p:spPr>
            <a:xfrm>
              <a:off x="312054" y="1690788"/>
              <a:ext cx="1115526" cy="1115526"/>
            </a:xfrm>
            <a:prstGeom prst="ellipse">
              <a:avLst/>
            </a:prstGeom>
            <a:solidFill>
              <a:srgbClr val="FFC000"/>
            </a:solidFill>
            <a:ln>
              <a:noFill/>
            </a:ln>
            <a:effectLst>
              <a:outerShdw blurRad="50800" dist="42924" dir="5400000" rotWithShape="0">
                <a:srgbClr val="000000">
                  <a:alpha val="40000"/>
                </a:srgbClr>
              </a:outerShdw>
            </a:effectLst>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Shape 296"/>
            <p:cNvSpPr txBox="1"/>
            <p:nvPr/>
          </p:nvSpPr>
          <p:spPr>
            <a:xfrm>
              <a:off x="475419" y="1854153"/>
              <a:ext cx="788796" cy="788796"/>
            </a:xfrm>
            <a:prstGeom prst="rect">
              <a:avLst/>
            </a:prstGeom>
            <a:noFill/>
            <a:ln>
              <a:noFill/>
            </a:ln>
          </p:spPr>
          <p:txBody>
            <a:bodyPr wrap="square" lIns="17775" tIns="17775" rIns="17775" bIns="17775" anchor="ctr" anchorCtr="0">
              <a:noAutofit/>
            </a:bodyPr>
            <a:lstStyle/>
            <a:p>
              <a:pPr marL="0" marR="0" lvl="0" indent="-88900" algn="ctr" rtl="0">
                <a:lnSpc>
                  <a:spcPct val="90000"/>
                </a:lnSpc>
                <a:spcBef>
                  <a:spcPts val="0"/>
                </a:spcBef>
                <a:spcAft>
                  <a:spcPts val="0"/>
                </a:spcAft>
                <a:buClr>
                  <a:schemeClr val="dk1"/>
                </a:buClr>
                <a:buSzPts val="1400"/>
                <a:buFont typeface="Arial Narrow"/>
                <a:buNone/>
              </a:pPr>
              <a:r>
                <a:rPr lang="tr-TR" sz="1400" b="1" i="0" u="none" strike="noStrike" cap="none">
                  <a:solidFill>
                    <a:schemeClr val="dk1"/>
                  </a:solidFill>
                  <a:latin typeface="Arial Narrow"/>
                  <a:ea typeface="Arial Narrow"/>
                  <a:cs typeface="Arial Narrow"/>
                  <a:sym typeface="Arial Narrow"/>
                </a:rPr>
                <a:t>SELÜLOZ</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812800" y="482075"/>
            <a:ext cx="10566300" cy="6267000"/>
          </a:xfrm>
          <a:prstGeom prst="rect">
            <a:avLst/>
          </a:prstGeom>
          <a:noFill/>
          <a:ln>
            <a:noFill/>
          </a:ln>
        </p:spPr>
        <p:txBody>
          <a:bodyPr wrap="square" lIns="91425" tIns="45700" rIns="91425" bIns="45700" anchor="t" anchorCtr="0">
            <a:noAutofit/>
          </a:bodyPr>
          <a:lstStyle/>
          <a:p>
            <a:pPr marL="342900" marR="0" lvl="0" indent="-450850" algn="l" rtl="0">
              <a:lnSpc>
                <a:spcPct val="100000"/>
              </a:lnSpc>
              <a:spcBef>
                <a:spcPts val="0"/>
              </a:spcBef>
              <a:spcAft>
                <a:spcPts val="0"/>
              </a:spcAft>
              <a:buClr>
                <a:schemeClr val="lt2"/>
              </a:buClr>
              <a:buSzPts val="1700"/>
              <a:buFont typeface="Arial"/>
              <a:buNone/>
            </a:pPr>
            <a:r>
              <a:rPr lang="tr-TR" sz="4800" b="0" i="0" u="sng" strike="noStrike" cap="none">
                <a:solidFill>
                  <a:srgbClr val="0000FF"/>
                </a:solidFill>
                <a:latin typeface="Arial Narrow"/>
                <a:ea typeface="Arial Narrow"/>
                <a:cs typeface="Arial Narrow"/>
                <a:sym typeface="Arial Narrow"/>
              </a:rPr>
              <a:t>NİŞASTA</a:t>
            </a:r>
          </a:p>
          <a:p>
            <a:pPr marL="457200" marR="0" lvl="0" indent="-381000" algn="l" rtl="0">
              <a:lnSpc>
                <a:spcPct val="100000"/>
              </a:lnSpc>
              <a:spcBef>
                <a:spcPts val="0"/>
              </a:spcBef>
              <a:spcAft>
                <a:spcPts val="0"/>
              </a:spcAft>
              <a:buClr>
                <a:srgbClr val="FF9900"/>
              </a:buClr>
              <a:buSzPts val="2400"/>
              <a:buFont typeface="Arial"/>
              <a:buChar char="➢"/>
            </a:pPr>
            <a:r>
              <a:rPr lang="tr-TR" sz="2400" b="0" i="0" u="none" strike="noStrike" cap="none">
                <a:solidFill>
                  <a:srgbClr val="ECC475"/>
                </a:solidFill>
                <a:latin typeface="Arial"/>
                <a:ea typeface="Arial"/>
                <a:cs typeface="Arial"/>
                <a:sym typeface="Arial"/>
              </a:rPr>
              <a:t>Gıdalarda bulunan en​</a:t>
            </a:r>
          </a:p>
          <a:p>
            <a:pPr marL="0" marR="0" lvl="0" indent="-107950" algn="l" rtl="0">
              <a:lnSpc>
                <a:spcPct val="115000"/>
              </a:lnSpc>
              <a:spcBef>
                <a:spcPts val="0"/>
              </a:spcBef>
              <a:spcAft>
                <a:spcPts val="0"/>
              </a:spcAft>
              <a:buClr>
                <a:schemeClr val="lt2"/>
              </a:buClr>
              <a:buSzPts val="1700"/>
              <a:buFont typeface="Arial"/>
              <a:buNone/>
            </a:pPr>
            <a:r>
              <a:rPr lang="tr-TR" sz="2400" b="0" i="0" u="none" strike="noStrike" cap="none">
                <a:solidFill>
                  <a:srgbClr val="ECC475"/>
                </a:solidFill>
                <a:latin typeface="Arial"/>
                <a:ea typeface="Arial"/>
                <a:cs typeface="Arial"/>
                <a:sym typeface="Arial"/>
              </a:rPr>
              <a:t> yaygın polisakkarittir.​</a:t>
            </a:r>
          </a:p>
          <a:p>
            <a:pPr marL="457200" marR="0" lvl="0" indent="-381000" algn="l" rtl="0">
              <a:lnSpc>
                <a:spcPct val="115000"/>
              </a:lnSpc>
              <a:spcBef>
                <a:spcPts val="0"/>
              </a:spcBef>
              <a:spcAft>
                <a:spcPts val="0"/>
              </a:spcAft>
              <a:buClr>
                <a:srgbClr val="FF9900"/>
              </a:buClr>
              <a:buSzPts val="2400"/>
              <a:buFont typeface="Arial"/>
              <a:buChar char="➢"/>
            </a:pPr>
            <a:r>
              <a:rPr lang="tr-TR" sz="2400" b="0" i="0" u="none" strike="noStrike" cap="none">
                <a:solidFill>
                  <a:srgbClr val="ECC475"/>
                </a:solidFill>
                <a:latin typeface="Arial"/>
                <a:ea typeface="Arial"/>
                <a:cs typeface="Arial"/>
                <a:sym typeface="Arial"/>
              </a:rPr>
              <a:t>Nişasta yüzlerce uzun ​</a:t>
            </a:r>
          </a:p>
          <a:p>
            <a:pPr marL="0" marR="0" lvl="0" indent="-107950" algn="l" rtl="0">
              <a:lnSpc>
                <a:spcPct val="115000"/>
              </a:lnSpc>
              <a:spcBef>
                <a:spcPts val="0"/>
              </a:spcBef>
              <a:spcAft>
                <a:spcPts val="0"/>
              </a:spcAft>
              <a:buClr>
                <a:schemeClr val="lt2"/>
              </a:buClr>
              <a:buSzPts val="1700"/>
              <a:buFont typeface="Arial"/>
              <a:buNone/>
            </a:pPr>
            <a:r>
              <a:rPr lang="tr-TR" sz="2400" b="0" i="0" u="none" strike="noStrike" cap="none">
                <a:solidFill>
                  <a:srgbClr val="ECC475"/>
                </a:solidFill>
                <a:latin typeface="Arial"/>
                <a:ea typeface="Arial"/>
                <a:cs typeface="Arial"/>
                <a:sym typeface="Arial"/>
              </a:rPr>
              <a:t>glikoz zincirinden oluşur. ​</a:t>
            </a:r>
          </a:p>
          <a:p>
            <a:pPr marL="457200" marR="0" lvl="0" indent="-381000" algn="l" rtl="0">
              <a:lnSpc>
                <a:spcPct val="115000"/>
              </a:lnSpc>
              <a:spcBef>
                <a:spcPts val="0"/>
              </a:spcBef>
              <a:spcAft>
                <a:spcPts val="0"/>
              </a:spcAft>
              <a:buClr>
                <a:srgbClr val="FF9900"/>
              </a:buClr>
              <a:buSzPts val="2400"/>
              <a:buFont typeface="Arial"/>
              <a:buChar char="➢"/>
            </a:pPr>
            <a:r>
              <a:rPr lang="tr-TR" sz="2400" b="0" i="0" u="none" strike="noStrike" cap="none">
                <a:solidFill>
                  <a:srgbClr val="ECC475"/>
                </a:solidFill>
                <a:latin typeface="Arial"/>
                <a:ea typeface="Arial"/>
                <a:cs typeface="Arial"/>
                <a:sym typeface="Arial"/>
              </a:rPr>
              <a:t>Nişasta ayrıca ham ​</a:t>
            </a:r>
          </a:p>
          <a:p>
            <a:pPr marL="0" marR="0" lvl="0" indent="-107950" algn="l" rtl="0">
              <a:lnSpc>
                <a:spcPct val="115000"/>
              </a:lnSpc>
              <a:spcBef>
                <a:spcPts val="0"/>
              </a:spcBef>
              <a:spcAft>
                <a:spcPts val="0"/>
              </a:spcAft>
              <a:buClr>
                <a:schemeClr val="lt2"/>
              </a:buClr>
              <a:buSzPts val="1700"/>
              <a:buFont typeface="Arial"/>
              <a:buNone/>
            </a:pPr>
            <a:r>
              <a:rPr lang="tr-TR" sz="2400" b="0" i="0" u="none" strike="noStrike" cap="none">
                <a:solidFill>
                  <a:srgbClr val="ECC475"/>
                </a:solidFill>
                <a:latin typeface="Arial"/>
                <a:ea typeface="Arial"/>
                <a:cs typeface="Arial"/>
                <a:sym typeface="Arial"/>
              </a:rPr>
              <a:t>meyvelerde de bulunur.​</a:t>
            </a:r>
          </a:p>
          <a:p>
            <a:pPr marL="457200" marR="0" lvl="0" indent="-381000" algn="l" rtl="0">
              <a:lnSpc>
                <a:spcPct val="115000"/>
              </a:lnSpc>
              <a:spcBef>
                <a:spcPts val="0"/>
              </a:spcBef>
              <a:spcAft>
                <a:spcPts val="0"/>
              </a:spcAft>
              <a:buClr>
                <a:srgbClr val="FF9900"/>
              </a:buClr>
              <a:buSzPts val="2400"/>
              <a:buFont typeface="Arial"/>
              <a:buChar char="➢"/>
            </a:pPr>
            <a:r>
              <a:rPr lang="tr-TR" sz="2400" b="0" i="0" u="none" strike="noStrike" cap="none">
                <a:solidFill>
                  <a:srgbClr val="ECC475"/>
                </a:solidFill>
                <a:latin typeface="Arial"/>
                <a:ea typeface="Arial"/>
                <a:cs typeface="Arial"/>
                <a:sym typeface="Arial"/>
              </a:rPr>
              <a:t>Bitkilerde; sebzelerde, ​</a:t>
            </a:r>
          </a:p>
          <a:p>
            <a:pPr marL="0" marR="0" lvl="0" indent="-107950" algn="l" rtl="0">
              <a:lnSpc>
                <a:spcPct val="115000"/>
              </a:lnSpc>
              <a:spcBef>
                <a:spcPts val="0"/>
              </a:spcBef>
              <a:spcAft>
                <a:spcPts val="0"/>
              </a:spcAft>
              <a:buClr>
                <a:schemeClr val="lt2"/>
              </a:buClr>
              <a:buSzPts val="1700"/>
              <a:buFont typeface="Arial"/>
              <a:buNone/>
            </a:pPr>
            <a:r>
              <a:rPr lang="tr-TR" sz="2400" b="0" i="0" u="none" strike="noStrike" cap="none">
                <a:solidFill>
                  <a:srgbClr val="ECC475"/>
                </a:solidFill>
                <a:latin typeface="Arial"/>
                <a:ea typeface="Arial"/>
                <a:cs typeface="Arial"/>
                <a:sym typeface="Arial"/>
              </a:rPr>
              <a:t>tahıllarda, ham meyvelerde bulunur.​</a:t>
            </a:r>
          </a:p>
          <a:p>
            <a:pPr marL="457200" marR="0" lvl="0" indent="-381000" algn="just" rtl="0">
              <a:lnSpc>
                <a:spcPct val="115000"/>
              </a:lnSpc>
              <a:spcBef>
                <a:spcPts val="0"/>
              </a:spcBef>
              <a:spcAft>
                <a:spcPts val="0"/>
              </a:spcAft>
              <a:buClr>
                <a:srgbClr val="FF9900"/>
              </a:buClr>
              <a:buSzPts val="2400"/>
              <a:buFont typeface="Arial"/>
              <a:buChar char="➢"/>
            </a:pPr>
            <a:r>
              <a:rPr lang="tr-TR" sz="2400" b="0" i="0" u="none" strike="noStrike" cap="none">
                <a:solidFill>
                  <a:srgbClr val="ECC475"/>
                </a:solidFill>
                <a:latin typeface="Arial"/>
                <a:ea typeface="Arial"/>
                <a:cs typeface="Arial"/>
                <a:sym typeface="Arial"/>
              </a:rPr>
              <a:t>Nişasta suda çözünmesi mümkün olmayan karmaşık bir karbonhidrat türüdür.​</a:t>
            </a:r>
          </a:p>
          <a:p>
            <a:pPr marL="457200" marR="0" lvl="0" indent="-381000" algn="just" rtl="0">
              <a:lnSpc>
                <a:spcPct val="115000"/>
              </a:lnSpc>
              <a:spcBef>
                <a:spcPts val="0"/>
              </a:spcBef>
              <a:spcAft>
                <a:spcPts val="0"/>
              </a:spcAft>
              <a:buClr>
                <a:srgbClr val="FF9900"/>
              </a:buClr>
              <a:buSzPts val="2400"/>
              <a:buFont typeface="Arial"/>
              <a:buChar char="➢"/>
            </a:pPr>
            <a:r>
              <a:rPr lang="tr-TR" sz="2400" b="0" i="0" u="none" strike="noStrike" cap="none">
                <a:solidFill>
                  <a:srgbClr val="ECC475"/>
                </a:solidFill>
                <a:latin typeface="Arial"/>
                <a:ea typeface="Arial"/>
                <a:cs typeface="Arial"/>
                <a:sym typeface="Arial"/>
              </a:rPr>
              <a:t>Kaba formülü (C</a:t>
            </a:r>
            <a:r>
              <a:rPr lang="tr-TR" sz="1400" b="0" i="0" u="none" strike="noStrike" cap="none">
                <a:solidFill>
                  <a:srgbClr val="ECC475"/>
                </a:solidFill>
                <a:latin typeface="Arial"/>
                <a:ea typeface="Arial"/>
                <a:cs typeface="Arial"/>
                <a:sym typeface="Arial"/>
              </a:rPr>
              <a:t>6</a:t>
            </a:r>
            <a:r>
              <a:rPr lang="tr-TR" sz="2400" b="0" i="0" u="none" strike="noStrike" cap="none">
                <a:solidFill>
                  <a:srgbClr val="ECC475"/>
                </a:solidFill>
                <a:latin typeface="Arial"/>
                <a:ea typeface="Arial"/>
                <a:cs typeface="Arial"/>
                <a:sym typeface="Arial"/>
              </a:rPr>
              <a:t>H</a:t>
            </a:r>
            <a:r>
              <a:rPr lang="tr-TR" sz="1600" b="0" i="0" u="none" strike="noStrike" cap="none">
                <a:solidFill>
                  <a:srgbClr val="ECC475"/>
                </a:solidFill>
                <a:latin typeface="Arial"/>
                <a:ea typeface="Arial"/>
                <a:cs typeface="Arial"/>
                <a:sym typeface="Arial"/>
              </a:rPr>
              <a:t>ıo</a:t>
            </a:r>
            <a:r>
              <a:rPr lang="tr-TR" sz="2400" b="0" i="0" u="none" strike="noStrike" cap="none">
                <a:solidFill>
                  <a:srgbClr val="ECC475"/>
                </a:solidFill>
                <a:latin typeface="Arial"/>
                <a:ea typeface="Arial"/>
                <a:cs typeface="Arial"/>
                <a:sym typeface="Arial"/>
              </a:rPr>
              <a:t>O</a:t>
            </a:r>
            <a:r>
              <a:rPr lang="tr-TR" sz="1400" b="0" i="0" u="none" strike="noStrike" cap="none">
                <a:solidFill>
                  <a:srgbClr val="ECC475"/>
                </a:solidFill>
                <a:latin typeface="Arial"/>
                <a:ea typeface="Arial"/>
                <a:cs typeface="Arial"/>
                <a:sym typeface="Arial"/>
              </a:rPr>
              <a:t>5</a:t>
            </a:r>
            <a:r>
              <a:rPr lang="tr-TR" sz="2400" b="0" i="0" u="none" strike="noStrike" cap="none">
                <a:solidFill>
                  <a:srgbClr val="ECC475"/>
                </a:solidFill>
                <a:latin typeface="Arial"/>
                <a:ea typeface="Arial"/>
                <a:cs typeface="Arial"/>
                <a:sym typeface="Arial"/>
              </a:rPr>
              <a:t>) şeklinde gösterilir.​</a:t>
            </a:r>
          </a:p>
          <a:p>
            <a:pPr marL="0" marR="0" lvl="0" indent="-107950" algn="l" rtl="0">
              <a:lnSpc>
                <a:spcPct val="100000"/>
              </a:lnSpc>
              <a:spcBef>
                <a:spcPts val="0"/>
              </a:spcBef>
              <a:spcAft>
                <a:spcPts val="0"/>
              </a:spcAft>
              <a:buClr>
                <a:schemeClr val="lt2"/>
              </a:buClr>
              <a:buSzPts val="1700"/>
              <a:buFont typeface="Arial"/>
              <a:buNone/>
            </a:pPr>
            <a:endParaRPr sz="4800" b="0" i="0" u="none" strike="noStrike" cap="none">
              <a:solidFill>
                <a:srgbClr val="0000FF"/>
              </a:solidFill>
              <a:latin typeface="Arial Narrow"/>
              <a:ea typeface="Arial Narrow"/>
              <a:cs typeface="Arial Narrow"/>
              <a:sym typeface="Arial Narrow"/>
            </a:endParaRPr>
          </a:p>
        </p:txBody>
      </p:sp>
      <p:pic>
        <p:nvPicPr>
          <p:cNvPr id="302" name="Shape 302"/>
          <p:cNvPicPr preferRelativeResize="0"/>
          <p:nvPr/>
        </p:nvPicPr>
        <p:blipFill rotWithShape="1">
          <a:blip r:embed="rId3">
            <a:alphaModFix/>
          </a:blip>
          <a:srcRect/>
          <a:stretch/>
        </p:blipFill>
        <p:spPr>
          <a:xfrm>
            <a:off x="6904651" y="572275"/>
            <a:ext cx="3663628" cy="2641488"/>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303" name="Shape 303"/>
          <p:cNvSpPr txBox="1"/>
          <p:nvPr/>
        </p:nvSpPr>
        <p:spPr>
          <a:xfrm>
            <a:off x="6697815" y="1052736"/>
            <a:ext cx="4077300" cy="32883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r>
              <a:rPr lang="tr-TR" sz="1400" b="0" i="0" u="none" strike="noStrike" cap="none">
                <a:solidFill>
                  <a:srgbClr val="000000"/>
                </a:solidFill>
                <a:latin typeface="Arial"/>
                <a:ea typeface="Arial"/>
                <a:cs typeface="Arial"/>
                <a:sym typeface="Arial"/>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812800" y="274638"/>
            <a:ext cx="10566300" cy="1143000"/>
          </a:xfrm>
          <a:prstGeom prst="rect">
            <a:avLst/>
          </a:prstGeom>
        </p:spPr>
        <p:txBody>
          <a:bodyPr wrap="square" lIns="91425" tIns="91425" rIns="91425" bIns="91425" anchor="b" anchorCtr="0">
            <a:noAutofit/>
          </a:bodyPr>
          <a:lstStyle/>
          <a:p>
            <a:pPr marL="0" lvl="0" indent="0">
              <a:spcBef>
                <a:spcPts val="0"/>
              </a:spcBef>
              <a:buNone/>
            </a:pPr>
            <a:endParaRPr/>
          </a:p>
        </p:txBody>
      </p:sp>
      <p:sp>
        <p:nvSpPr>
          <p:cNvPr id="309" name="Shape 309"/>
          <p:cNvSpPr txBox="1">
            <a:spLocks noGrp="1"/>
          </p:cNvSpPr>
          <p:nvPr>
            <p:ph type="body" idx="1"/>
          </p:nvPr>
        </p:nvSpPr>
        <p:spPr>
          <a:xfrm>
            <a:off x="812800" y="1600200"/>
            <a:ext cx="10566300" cy="4114800"/>
          </a:xfrm>
          <a:prstGeom prst="rect">
            <a:avLst/>
          </a:prstGeom>
        </p:spPr>
        <p:txBody>
          <a:bodyPr wrap="square" lIns="91425" tIns="91425" rIns="91425" bIns="91425" anchor="t" anchorCtr="0">
            <a:noAutofit/>
          </a:bodyPr>
          <a:lstStyle/>
          <a:p>
            <a:pPr marL="342900" lvl="0" indent="-127000">
              <a:spcBef>
                <a:spcPts val="0"/>
              </a:spcBef>
              <a:buNone/>
            </a:pPr>
            <a:endParaRPr/>
          </a:p>
        </p:txBody>
      </p:sp>
      <p:pic>
        <p:nvPicPr>
          <p:cNvPr id="310" name="Shape 310"/>
          <p:cNvPicPr preferRelativeResize="0"/>
          <p:nvPr/>
        </p:nvPicPr>
        <p:blipFill>
          <a:blip r:embed="rId3">
            <a:alphaModFix/>
          </a:blip>
          <a:stretch>
            <a:fillRect/>
          </a:stretch>
        </p:blipFill>
        <p:spPr>
          <a:xfrm>
            <a:off x="983875" y="710075"/>
            <a:ext cx="4707800" cy="4204050"/>
          </a:xfrm>
          <a:prstGeom prst="rect">
            <a:avLst/>
          </a:prstGeom>
          <a:noFill/>
          <a:ln>
            <a:noFill/>
          </a:ln>
        </p:spPr>
      </p:pic>
      <p:pic>
        <p:nvPicPr>
          <p:cNvPr id="311" name="Shape 311"/>
          <p:cNvPicPr preferRelativeResize="0"/>
          <p:nvPr/>
        </p:nvPicPr>
        <p:blipFill>
          <a:blip r:embed="rId4">
            <a:alphaModFix/>
          </a:blip>
          <a:stretch>
            <a:fillRect/>
          </a:stretch>
        </p:blipFill>
        <p:spPr>
          <a:xfrm>
            <a:off x="6096000" y="710075"/>
            <a:ext cx="4976325" cy="42040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812800" y="342125"/>
            <a:ext cx="10566300" cy="5971500"/>
          </a:xfrm>
          <a:prstGeom prst="rect">
            <a:avLst/>
          </a:prstGeom>
          <a:noFill/>
          <a:ln w="9525" cap="flat" cmpd="sng">
            <a:solidFill>
              <a:srgbClr val="0000FF"/>
            </a:solidFill>
            <a:prstDash val="solid"/>
            <a:round/>
            <a:headEnd type="none" w="med" len="med"/>
            <a:tailEnd type="none" w="med" len="med"/>
          </a:ln>
        </p:spPr>
        <p:txBody>
          <a:bodyPr wrap="square" lIns="91425" tIns="45700" rIns="91425" bIns="45700" anchor="t" anchorCtr="0">
            <a:noAutofit/>
          </a:bodyPr>
          <a:lstStyle/>
          <a:p>
            <a:pPr marL="342900" marR="0" lvl="0" indent="-450850" algn="l" rtl="0">
              <a:lnSpc>
                <a:spcPct val="100000"/>
              </a:lnSpc>
              <a:spcBef>
                <a:spcPts val="0"/>
              </a:spcBef>
              <a:spcAft>
                <a:spcPts val="0"/>
              </a:spcAft>
              <a:buClr>
                <a:schemeClr val="lt2"/>
              </a:buClr>
              <a:buSzPts val="1700"/>
              <a:buFont typeface="Arial"/>
              <a:buNone/>
            </a:pPr>
            <a:r>
              <a:rPr lang="tr-TR" sz="4800" b="0" i="0" u="sng" strike="noStrike" cap="none">
                <a:solidFill>
                  <a:srgbClr val="0000FF"/>
                </a:solidFill>
                <a:latin typeface="Arial Narrow"/>
                <a:ea typeface="Arial Narrow"/>
                <a:cs typeface="Arial Narrow"/>
                <a:sym typeface="Arial Narrow"/>
              </a:rPr>
              <a:t>GLİKOJEN</a:t>
            </a:r>
          </a:p>
          <a:p>
            <a:pPr marL="800100" marR="0" lvl="0" indent="-368300" algn="l" rtl="0">
              <a:lnSpc>
                <a:spcPct val="115000"/>
              </a:lnSpc>
              <a:spcBef>
                <a:spcPts val="0"/>
              </a:spcBef>
              <a:spcAft>
                <a:spcPts val="0"/>
              </a:spcAft>
              <a:buClr>
                <a:srgbClr val="FF9900"/>
              </a:buClr>
              <a:buSzPts val="2200"/>
              <a:buFont typeface="Arial"/>
              <a:buChar char="●"/>
            </a:pPr>
            <a:r>
              <a:rPr lang="tr-TR" sz="2700" b="0" i="0" u="none" strike="noStrike" cap="none">
                <a:solidFill>
                  <a:srgbClr val="FF9900"/>
                </a:solidFill>
                <a:latin typeface="Arial"/>
                <a:ea typeface="Arial"/>
                <a:cs typeface="Arial"/>
                <a:sym typeface="Arial"/>
              </a:rPr>
              <a:t>İnsanların ve memelilerin kaslarında ve karaciğerinde bulunması nedeniyle diğer polisakkaritlerden yani nişasta  ve liflerden farklıdır.​</a:t>
            </a:r>
          </a:p>
          <a:p>
            <a:pPr marL="800100" marR="0" lvl="0" indent="-368300" algn="l" rtl="0">
              <a:lnSpc>
                <a:spcPct val="115000"/>
              </a:lnSpc>
              <a:spcBef>
                <a:spcPts val="0"/>
              </a:spcBef>
              <a:spcAft>
                <a:spcPts val="0"/>
              </a:spcAft>
              <a:buClr>
                <a:srgbClr val="FF9900"/>
              </a:buClr>
              <a:buSzPts val="2200"/>
              <a:buFont typeface="Arial"/>
              <a:buChar char="●"/>
            </a:pPr>
            <a:r>
              <a:rPr lang="tr-TR" sz="2700" b="0" i="0" u="none" strike="noStrike" cap="none">
                <a:solidFill>
                  <a:srgbClr val="FF9900"/>
                </a:solidFill>
                <a:latin typeface="Arial"/>
                <a:ea typeface="Arial"/>
                <a:cs typeface="Arial"/>
                <a:sym typeface="Arial"/>
              </a:rPr>
              <a:t>Yüzlerce glikozun dallanmış yapıda bir arada bulunduğu uzun bir zincirden meydana gelmiştir.​</a:t>
            </a:r>
          </a:p>
          <a:p>
            <a:pPr marL="800100" marR="0" lvl="0" indent="-368300" algn="l" rtl="0">
              <a:lnSpc>
                <a:spcPct val="115000"/>
              </a:lnSpc>
              <a:spcBef>
                <a:spcPts val="0"/>
              </a:spcBef>
              <a:spcAft>
                <a:spcPts val="0"/>
              </a:spcAft>
              <a:buClr>
                <a:srgbClr val="FF9900"/>
              </a:buClr>
              <a:buSzPts val="2200"/>
              <a:buFont typeface="Arial"/>
              <a:buChar char="●"/>
            </a:pPr>
            <a:r>
              <a:rPr lang="tr-TR" sz="2700" b="0" i="0" u="none" strike="noStrike" cap="none">
                <a:solidFill>
                  <a:srgbClr val="FF9900"/>
                </a:solidFill>
                <a:latin typeface="Arial"/>
                <a:ea typeface="Arial"/>
                <a:cs typeface="Arial"/>
                <a:sym typeface="Arial"/>
              </a:rPr>
              <a:t>Glikojenin yapısı nişastanın yapısından farklıdır.​</a:t>
            </a:r>
          </a:p>
          <a:p>
            <a:pPr marL="800100" marR="0" lvl="0" indent="-368300" algn="l" rtl="0">
              <a:lnSpc>
                <a:spcPct val="115000"/>
              </a:lnSpc>
              <a:spcBef>
                <a:spcPts val="0"/>
              </a:spcBef>
              <a:spcAft>
                <a:spcPts val="0"/>
              </a:spcAft>
              <a:buClr>
                <a:srgbClr val="FF9900"/>
              </a:buClr>
              <a:buSzPts val="2200"/>
              <a:buFont typeface="Arial"/>
              <a:buChar char="●"/>
            </a:pPr>
            <a:r>
              <a:rPr lang="tr-TR" sz="2700" b="0" i="0" u="none" strike="noStrike" cap="none">
                <a:solidFill>
                  <a:srgbClr val="FF9900"/>
                </a:solidFill>
                <a:latin typeface="Arial"/>
                <a:ea typeface="Arial"/>
                <a:cs typeface="Arial"/>
                <a:sym typeface="Arial"/>
              </a:rPr>
              <a:t>Glikojeni diyetle alamayız. Her ne kadar sığır eti ve diğer hayvansal ürünler glikojen kaynağım olarak bilinse de, bu gıdalarda glikojen biz tüketene kadar yıkıma uğramakta ve yol olmaktadır. ​</a:t>
            </a:r>
          </a:p>
          <a:p>
            <a:pPr marL="342900" marR="0" lvl="0" indent="-450850" algn="l" rtl="0">
              <a:lnSpc>
                <a:spcPct val="100000"/>
              </a:lnSpc>
              <a:spcBef>
                <a:spcPts val="0"/>
              </a:spcBef>
              <a:spcAft>
                <a:spcPts val="0"/>
              </a:spcAft>
              <a:buClr>
                <a:schemeClr val="lt2"/>
              </a:buClr>
              <a:buSzPts val="1700"/>
              <a:buFont typeface="Arial"/>
              <a:buNone/>
            </a:pPr>
            <a:endParaRPr sz="4800" b="0" i="0" u="none" strike="noStrike" cap="none">
              <a:solidFill>
                <a:srgbClr val="0000FF"/>
              </a:solidFill>
              <a:latin typeface="Arial Narrow"/>
              <a:ea typeface="Arial Narrow"/>
              <a:cs typeface="Arial Narrow"/>
              <a:sym typeface="Arial Narrow"/>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812800" y="274638"/>
            <a:ext cx="10566300" cy="1143000"/>
          </a:xfrm>
          <a:prstGeom prst="rect">
            <a:avLst/>
          </a:prstGeom>
        </p:spPr>
        <p:txBody>
          <a:bodyPr wrap="square" lIns="91425" tIns="91425" rIns="91425" bIns="91425" anchor="b" anchorCtr="0">
            <a:noAutofit/>
          </a:bodyPr>
          <a:lstStyle/>
          <a:p>
            <a:pPr marL="0" lvl="0" indent="0">
              <a:spcBef>
                <a:spcPts val="0"/>
              </a:spcBef>
              <a:buNone/>
            </a:pPr>
            <a:endParaRPr/>
          </a:p>
        </p:txBody>
      </p:sp>
      <p:sp>
        <p:nvSpPr>
          <p:cNvPr id="322" name="Shape 322"/>
          <p:cNvSpPr txBox="1">
            <a:spLocks noGrp="1"/>
          </p:cNvSpPr>
          <p:nvPr>
            <p:ph type="body" idx="1"/>
          </p:nvPr>
        </p:nvSpPr>
        <p:spPr>
          <a:xfrm>
            <a:off x="812800" y="1600200"/>
            <a:ext cx="10566300" cy="4114800"/>
          </a:xfrm>
          <a:prstGeom prst="rect">
            <a:avLst/>
          </a:prstGeom>
        </p:spPr>
        <p:txBody>
          <a:bodyPr wrap="square" lIns="91425" tIns="91425" rIns="91425" bIns="91425" anchor="t" anchorCtr="0">
            <a:noAutofit/>
          </a:bodyPr>
          <a:lstStyle/>
          <a:p>
            <a:pPr marL="342900" lvl="0" indent="-127000">
              <a:spcBef>
                <a:spcPts val="0"/>
              </a:spcBef>
              <a:buNone/>
            </a:pPr>
            <a:endParaRPr/>
          </a:p>
        </p:txBody>
      </p:sp>
      <p:pic>
        <p:nvPicPr>
          <p:cNvPr id="323" name="Shape 323"/>
          <p:cNvPicPr preferRelativeResize="0"/>
          <p:nvPr/>
        </p:nvPicPr>
        <p:blipFill>
          <a:blip r:embed="rId3">
            <a:alphaModFix/>
          </a:blip>
          <a:stretch>
            <a:fillRect/>
          </a:stretch>
        </p:blipFill>
        <p:spPr>
          <a:xfrm>
            <a:off x="1067200" y="274650"/>
            <a:ext cx="9937100" cy="54403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812800" y="1600200"/>
            <a:ext cx="10566300" cy="4114800"/>
          </a:xfrm>
          <a:prstGeom prst="rect">
            <a:avLst/>
          </a:prstGeom>
          <a:noFill/>
          <a:ln>
            <a:noFill/>
          </a:ln>
        </p:spPr>
        <p:txBody>
          <a:bodyPr wrap="square" lIns="91425" tIns="91425" rIns="91425" bIns="91425" anchor="t" anchorCtr="0">
            <a:noAutofit/>
          </a:bodyPr>
          <a:lstStyle/>
          <a:p>
            <a:pPr marL="342900" marR="0" lvl="0" indent="-342900" algn="l" rtl="0">
              <a:lnSpc>
                <a:spcPct val="100000"/>
              </a:lnSpc>
              <a:spcBef>
                <a:spcPts val="0"/>
              </a:spcBef>
              <a:spcAft>
                <a:spcPts val="0"/>
              </a:spcAft>
              <a:buClr>
                <a:schemeClr val="lt2"/>
              </a:buClr>
              <a:buSzPts val="1700"/>
              <a:buFont typeface="Arial"/>
              <a:buNone/>
            </a:pPr>
            <a:endParaRPr sz="1700" b="0" i="0" u="none" strike="noStrike" cap="none">
              <a:solidFill>
                <a:schemeClr val="lt1"/>
              </a:solidFill>
              <a:latin typeface="Arial Narrow"/>
              <a:ea typeface="Arial Narrow"/>
              <a:cs typeface="Arial Narrow"/>
              <a:sym typeface="Arial Narrow"/>
            </a:endParaRPr>
          </a:p>
        </p:txBody>
      </p:sp>
      <p:pic>
        <p:nvPicPr>
          <p:cNvPr id="329" name="Shape 329"/>
          <p:cNvPicPr preferRelativeResize="0"/>
          <p:nvPr/>
        </p:nvPicPr>
        <p:blipFill rotWithShape="1">
          <a:blip r:embed="rId3">
            <a:alphaModFix/>
          </a:blip>
          <a:srcRect/>
          <a:stretch/>
        </p:blipFill>
        <p:spPr>
          <a:xfrm>
            <a:off x="812800" y="388775"/>
            <a:ext cx="10566301" cy="5551725"/>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330" name="Shape 330"/>
          <p:cNvSpPr txBox="1"/>
          <p:nvPr/>
        </p:nvSpPr>
        <p:spPr>
          <a:xfrm>
            <a:off x="2932925" y="1570050"/>
            <a:ext cx="3000000" cy="30000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r>
              <a:rPr lang="tr-TR" sz="1400" b="0" i="0" u="none" strike="noStrike" cap="none">
                <a:solidFill>
                  <a:srgbClr val="000000"/>
                </a:solidFill>
                <a:latin typeface="Arial"/>
                <a:ea typeface="Arial"/>
                <a:cs typeface="Arial"/>
                <a:sym typeface="Arial"/>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812800" y="404325"/>
            <a:ext cx="10566300" cy="5971500"/>
          </a:xfrm>
          <a:prstGeom prst="rect">
            <a:avLst/>
          </a:prstGeom>
          <a:noFill/>
          <a:ln>
            <a:noFill/>
          </a:ln>
        </p:spPr>
        <p:txBody>
          <a:bodyPr wrap="square" lIns="91425" tIns="91425" rIns="91425" bIns="91425" anchor="t" anchorCtr="0">
            <a:noAutofit/>
          </a:bodyPr>
          <a:lstStyle/>
          <a:p>
            <a:pPr marL="342900" marR="0" lvl="0" indent="-342900" algn="l" rtl="0">
              <a:lnSpc>
                <a:spcPct val="100000"/>
              </a:lnSpc>
              <a:spcBef>
                <a:spcPts val="0"/>
              </a:spcBef>
              <a:spcAft>
                <a:spcPts val="0"/>
              </a:spcAft>
              <a:buClr>
                <a:schemeClr val="lt2"/>
              </a:buClr>
              <a:buSzPts val="1700"/>
              <a:buFont typeface="Arial"/>
              <a:buNone/>
            </a:pPr>
            <a:r>
              <a:rPr lang="tr-TR" sz="4800" b="0" i="0" u="sng" strike="noStrike" cap="none">
                <a:solidFill>
                  <a:srgbClr val="0000FF"/>
                </a:solidFill>
                <a:latin typeface="Arial Narrow"/>
                <a:ea typeface="Arial Narrow"/>
                <a:cs typeface="Arial Narrow"/>
                <a:sym typeface="Arial Narrow"/>
              </a:rPr>
              <a:t>LİF</a:t>
            </a:r>
          </a:p>
          <a:p>
            <a:pPr marL="457200" marR="0" lvl="0" indent="-393700" algn="l" rtl="0">
              <a:lnSpc>
                <a:spcPct val="115000"/>
              </a:lnSpc>
              <a:spcBef>
                <a:spcPts val="600"/>
              </a:spcBef>
              <a:spcAft>
                <a:spcPts val="0"/>
              </a:spcAft>
              <a:buClr>
                <a:srgbClr val="FF9900"/>
              </a:buClr>
              <a:buSzPts val="2600"/>
              <a:buFont typeface="Arial"/>
              <a:buChar char="❖"/>
            </a:pPr>
            <a:r>
              <a:rPr lang="tr-TR" sz="2600" b="0" i="0" u="none" strike="noStrike" cap="none">
                <a:solidFill>
                  <a:srgbClr val="ECC475"/>
                </a:solidFill>
                <a:latin typeface="Arial"/>
                <a:ea typeface="Arial"/>
                <a:cs typeface="Arial"/>
                <a:sym typeface="Arial"/>
              </a:rPr>
              <a:t>Sadece bitkisel kaynaklı </a:t>
            </a:r>
          </a:p>
          <a:p>
            <a:pPr marL="0" marR="0" lvl="0" indent="-107950" algn="l" rtl="0">
              <a:lnSpc>
                <a:spcPct val="115000"/>
              </a:lnSpc>
              <a:spcBef>
                <a:spcPts val="0"/>
              </a:spcBef>
              <a:spcAft>
                <a:spcPts val="0"/>
              </a:spcAft>
              <a:buClr>
                <a:schemeClr val="lt2"/>
              </a:buClr>
              <a:buSzPts val="1700"/>
              <a:buFont typeface="Arial"/>
              <a:buNone/>
            </a:pPr>
            <a:r>
              <a:rPr lang="tr-TR" sz="2600" b="0" i="0" u="none" strike="noStrike" cap="none">
                <a:solidFill>
                  <a:srgbClr val="ECC475"/>
                </a:solidFill>
                <a:latin typeface="Arial"/>
                <a:ea typeface="Arial"/>
                <a:cs typeface="Arial"/>
                <a:sym typeface="Arial"/>
              </a:rPr>
              <a:t>    gıdalarda bulunur.​</a:t>
            </a:r>
          </a:p>
          <a:p>
            <a:pPr marL="457200" marR="0" lvl="0" indent="-393700" algn="l" rtl="0">
              <a:lnSpc>
                <a:spcPct val="115000"/>
              </a:lnSpc>
              <a:spcBef>
                <a:spcPts val="0"/>
              </a:spcBef>
              <a:spcAft>
                <a:spcPts val="0"/>
              </a:spcAft>
              <a:buClr>
                <a:srgbClr val="FF9900"/>
              </a:buClr>
              <a:buSzPts val="2600"/>
              <a:buFont typeface="Arial"/>
              <a:buChar char="❖"/>
            </a:pPr>
            <a:r>
              <a:rPr lang="tr-TR" sz="2600" b="0" i="0" u="none" strike="noStrike" cap="none">
                <a:solidFill>
                  <a:srgbClr val="ECC475"/>
                </a:solidFill>
                <a:latin typeface="Arial"/>
                <a:ea typeface="Arial"/>
                <a:cs typeface="Arial"/>
                <a:sym typeface="Arial"/>
              </a:rPr>
              <a:t>Bitkilerin hücre çeperinin </a:t>
            </a:r>
          </a:p>
          <a:p>
            <a:pPr marL="0" marR="0" lvl="0" indent="-107950" algn="l" rtl="0">
              <a:lnSpc>
                <a:spcPct val="115000"/>
              </a:lnSpc>
              <a:spcBef>
                <a:spcPts val="0"/>
              </a:spcBef>
              <a:spcAft>
                <a:spcPts val="0"/>
              </a:spcAft>
              <a:buClr>
                <a:schemeClr val="lt2"/>
              </a:buClr>
              <a:buSzPts val="1700"/>
              <a:buFont typeface="Arial"/>
              <a:buNone/>
            </a:pPr>
            <a:r>
              <a:rPr lang="tr-TR" sz="2600" b="0" i="0" u="none" strike="noStrike" cap="none">
                <a:solidFill>
                  <a:srgbClr val="ECC475"/>
                </a:solidFill>
                <a:latin typeface="Arial"/>
                <a:ea typeface="Arial"/>
                <a:cs typeface="Arial"/>
                <a:sym typeface="Arial"/>
              </a:rPr>
              <a:t>    önemli bir yapı taşıdır.​</a:t>
            </a:r>
          </a:p>
          <a:p>
            <a:pPr marL="457200" marR="0" lvl="0" indent="-393700" algn="l" rtl="0">
              <a:lnSpc>
                <a:spcPct val="115000"/>
              </a:lnSpc>
              <a:spcBef>
                <a:spcPts val="0"/>
              </a:spcBef>
              <a:spcAft>
                <a:spcPts val="0"/>
              </a:spcAft>
              <a:buClr>
                <a:srgbClr val="FF9900"/>
              </a:buClr>
              <a:buSzPts val="2600"/>
              <a:buFont typeface="Arial"/>
              <a:buChar char="❖"/>
            </a:pPr>
            <a:r>
              <a:rPr lang="tr-TR" sz="2600" b="0" i="0" u="none" strike="noStrike" cap="none">
                <a:solidFill>
                  <a:srgbClr val="ECC475"/>
                </a:solidFill>
                <a:latin typeface="Arial"/>
                <a:ea typeface="Arial"/>
                <a:cs typeface="Arial"/>
                <a:sym typeface="Arial"/>
              </a:rPr>
              <a:t>Lifli besinler bağırsak </a:t>
            </a:r>
          </a:p>
          <a:p>
            <a:pPr marL="0" marR="0" lvl="0" indent="-107950" algn="l" rtl="0">
              <a:lnSpc>
                <a:spcPct val="115000"/>
              </a:lnSpc>
              <a:spcBef>
                <a:spcPts val="0"/>
              </a:spcBef>
              <a:spcAft>
                <a:spcPts val="0"/>
              </a:spcAft>
              <a:buClr>
                <a:schemeClr val="lt2"/>
              </a:buClr>
              <a:buSzPts val="1700"/>
              <a:buFont typeface="Arial"/>
              <a:buNone/>
            </a:pPr>
            <a:r>
              <a:rPr lang="tr-TR" sz="2600" b="0" i="0" u="none" strike="noStrike" cap="none">
                <a:solidFill>
                  <a:srgbClr val="ECC475"/>
                </a:solidFill>
                <a:latin typeface="Arial"/>
                <a:ea typeface="Arial"/>
                <a:cs typeface="Arial"/>
                <a:sym typeface="Arial"/>
              </a:rPr>
              <a:t>    floramızı düzenler.​</a:t>
            </a:r>
          </a:p>
          <a:p>
            <a:pPr marL="457200" marR="0" lvl="0" indent="-393700" algn="l" rtl="0">
              <a:lnSpc>
                <a:spcPct val="115000"/>
              </a:lnSpc>
              <a:spcBef>
                <a:spcPts val="0"/>
              </a:spcBef>
              <a:spcAft>
                <a:spcPts val="0"/>
              </a:spcAft>
              <a:buClr>
                <a:srgbClr val="FF9900"/>
              </a:buClr>
              <a:buSzPts val="2600"/>
              <a:buFont typeface="Arial"/>
              <a:buChar char="❖"/>
            </a:pPr>
            <a:r>
              <a:rPr lang="tr-TR" sz="2600" b="0" i="0" u="none" strike="noStrike" cap="none">
                <a:solidFill>
                  <a:srgbClr val="ECC475"/>
                </a:solidFill>
                <a:latin typeface="Arial"/>
                <a:ea typeface="Arial"/>
                <a:cs typeface="Arial"/>
                <a:sym typeface="Arial"/>
              </a:rPr>
              <a:t>Lifler insanlarda bulunan enzimler tarafından sindirilemezler.​</a:t>
            </a:r>
          </a:p>
          <a:p>
            <a:pPr marL="457200" marR="0" lvl="0" indent="-393700" algn="l" rtl="0">
              <a:lnSpc>
                <a:spcPct val="115000"/>
              </a:lnSpc>
              <a:spcBef>
                <a:spcPts val="0"/>
              </a:spcBef>
              <a:spcAft>
                <a:spcPts val="0"/>
              </a:spcAft>
              <a:buClr>
                <a:srgbClr val="FF9900"/>
              </a:buClr>
              <a:buSzPts val="2600"/>
              <a:buFont typeface="Arial"/>
              <a:buChar char="❖"/>
            </a:pPr>
            <a:r>
              <a:rPr lang="tr-TR" sz="2600" b="0" i="0" u="none" strike="noStrike" cap="none">
                <a:solidFill>
                  <a:srgbClr val="ECC475"/>
                </a:solidFill>
                <a:latin typeface="Arial"/>
                <a:ea typeface="Arial"/>
                <a:cs typeface="Arial"/>
                <a:sym typeface="Arial"/>
              </a:rPr>
              <a:t>Lifte bulunan potansiyel enerji, lifin sindirilmemesi nedeniyle kullanılamazlar.​</a:t>
            </a:r>
          </a:p>
          <a:p>
            <a:pPr marL="63500" marR="0" lvl="0" indent="-165100" algn="l" rtl="0">
              <a:lnSpc>
                <a:spcPct val="115000"/>
              </a:lnSpc>
              <a:spcBef>
                <a:spcPts val="0"/>
              </a:spcBef>
              <a:spcAft>
                <a:spcPts val="0"/>
              </a:spcAft>
              <a:buClr>
                <a:srgbClr val="FF9900"/>
              </a:buClr>
              <a:buSzPts val="2600"/>
              <a:buFont typeface="Arial"/>
              <a:buNone/>
            </a:pPr>
            <a:endParaRPr sz="2600" b="0" i="0" u="none" strike="noStrike" cap="none">
              <a:solidFill>
                <a:srgbClr val="ECC475"/>
              </a:solidFill>
              <a:latin typeface="Arial"/>
              <a:ea typeface="Arial"/>
              <a:cs typeface="Arial"/>
              <a:sym typeface="Arial"/>
            </a:endParaRPr>
          </a:p>
          <a:p>
            <a:pPr marL="457200" marR="0" lvl="0" indent="-393700" algn="l" rtl="0">
              <a:lnSpc>
                <a:spcPct val="115000"/>
              </a:lnSpc>
              <a:spcBef>
                <a:spcPts val="0"/>
              </a:spcBef>
              <a:spcAft>
                <a:spcPts val="0"/>
              </a:spcAft>
              <a:buClr>
                <a:srgbClr val="FF9900"/>
              </a:buClr>
              <a:buSzPts val="2600"/>
              <a:buFont typeface="Arial"/>
              <a:buChar char="❖"/>
            </a:pPr>
            <a:r>
              <a:rPr lang="tr-TR" sz="2600" b="0" i="0" u="none" strike="noStrike" cap="none">
                <a:solidFill>
                  <a:srgbClr val="ECC475"/>
                </a:solidFill>
                <a:latin typeface="Arial"/>
                <a:ea typeface="Arial"/>
                <a:cs typeface="Arial"/>
                <a:sym typeface="Arial"/>
              </a:rPr>
              <a:t>Kadınlar için; 25 gram \ gün​</a:t>
            </a:r>
          </a:p>
          <a:p>
            <a:pPr marL="457200" marR="0" lvl="0" indent="-393700" algn="l" rtl="0">
              <a:lnSpc>
                <a:spcPct val="115000"/>
              </a:lnSpc>
              <a:spcBef>
                <a:spcPts val="0"/>
              </a:spcBef>
              <a:spcAft>
                <a:spcPts val="0"/>
              </a:spcAft>
              <a:buClr>
                <a:srgbClr val="FF9900"/>
              </a:buClr>
              <a:buSzPts val="2600"/>
              <a:buFont typeface="Arial"/>
              <a:buChar char="❖"/>
            </a:pPr>
            <a:r>
              <a:rPr lang="tr-TR" sz="2600" b="0" i="0" u="none" strike="noStrike" cap="none">
                <a:solidFill>
                  <a:srgbClr val="ECC475"/>
                </a:solidFill>
                <a:latin typeface="Arial"/>
                <a:ea typeface="Arial"/>
                <a:cs typeface="Arial"/>
                <a:sym typeface="Arial"/>
              </a:rPr>
              <a:t>Erkekler için; 38 gram\ gün​</a:t>
            </a:r>
          </a:p>
        </p:txBody>
      </p:sp>
      <p:pic>
        <p:nvPicPr>
          <p:cNvPr id="336" name="Shape 336"/>
          <p:cNvPicPr preferRelativeResize="0"/>
          <p:nvPr/>
        </p:nvPicPr>
        <p:blipFill rotWithShape="1">
          <a:blip r:embed="rId3">
            <a:alphaModFix/>
          </a:blip>
          <a:srcRect/>
          <a:stretch/>
        </p:blipFill>
        <p:spPr>
          <a:xfrm>
            <a:off x="6235975" y="1104125"/>
            <a:ext cx="4682825" cy="2919125"/>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337" name="Shape 337"/>
          <p:cNvSpPr/>
          <p:nvPr/>
        </p:nvSpPr>
        <p:spPr>
          <a:xfrm>
            <a:off x="5496043" y="5930108"/>
            <a:ext cx="567647" cy="914400"/>
          </a:xfrm>
          <a:prstGeom prst="rightBrace">
            <a:avLst>
              <a:gd name="adj1" fmla="val 8333"/>
              <a:gd name="adj2" fmla="val 50000"/>
            </a:avLst>
          </a:prstGeom>
          <a:noFill/>
          <a:ln w="9525" cap="flat" cmpd="sng">
            <a:solidFill>
              <a:srgbClr val="00B0F0"/>
            </a:solidFill>
            <a:prstDash val="solid"/>
            <a:round/>
            <a:headEnd type="none" w="med" len="med"/>
            <a:tailEnd type="none" w="med" len="med"/>
          </a:ln>
        </p:spPr>
        <p:txBody>
          <a:bodyPr wrap="square" lIns="91425" tIns="45700" rIns="91425" bIns="45700" anchor="ctr" anchorCtr="0">
            <a:noAutofit/>
          </a:bodyPr>
          <a:lstStyle/>
          <a:p>
            <a:pPr marL="0" marR="0" lvl="0" indent="-889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38" name="Shape 338"/>
          <p:cNvSpPr txBox="1"/>
          <p:nvPr/>
        </p:nvSpPr>
        <p:spPr>
          <a:xfrm>
            <a:off x="6065544" y="6244979"/>
            <a:ext cx="2255746" cy="307777"/>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ECC475"/>
              </a:buClr>
              <a:buSzPts val="1400"/>
              <a:buFont typeface="Arial"/>
              <a:buNone/>
            </a:pPr>
            <a:r>
              <a:rPr lang="tr-TR" sz="1400" b="1" i="0" u="none" strike="noStrike" cap="none">
                <a:solidFill>
                  <a:srgbClr val="ECC475"/>
                </a:solidFill>
                <a:latin typeface="Arial"/>
                <a:ea typeface="Arial"/>
                <a:cs typeface="Arial"/>
                <a:sym typeface="Arial"/>
              </a:rPr>
              <a:t>Alınması gereken miktar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812800" y="279925"/>
            <a:ext cx="10566300" cy="5435100"/>
          </a:xfrm>
          <a:prstGeom prst="rect">
            <a:avLst/>
          </a:prstGeom>
          <a:noFill/>
          <a:ln>
            <a:noFill/>
          </a:ln>
        </p:spPr>
        <p:txBody>
          <a:bodyPr wrap="square" lIns="91425" tIns="91425" rIns="91425" bIns="91425" anchor="t" anchorCtr="0">
            <a:noAutofit/>
          </a:bodyPr>
          <a:lstStyle/>
          <a:p>
            <a:pPr marL="0" marR="0" lvl="0" indent="-69850" algn="l" rtl="0">
              <a:lnSpc>
                <a:spcPct val="115000"/>
              </a:lnSpc>
              <a:spcBef>
                <a:spcPts val="0"/>
              </a:spcBef>
              <a:spcAft>
                <a:spcPts val="0"/>
              </a:spcAft>
              <a:buClr>
                <a:schemeClr val="dk1"/>
              </a:buClr>
              <a:buSzPts val="1100"/>
              <a:buFont typeface="Arial"/>
              <a:buNone/>
            </a:pPr>
            <a:r>
              <a:rPr lang="tr-TR" sz="5000" b="0" i="0" u="sng" strike="noStrike" cap="none">
                <a:solidFill>
                  <a:srgbClr val="0000FF"/>
                </a:solidFill>
                <a:latin typeface="Arial"/>
                <a:ea typeface="Arial"/>
                <a:cs typeface="Arial"/>
                <a:sym typeface="Arial"/>
              </a:rPr>
              <a:t>1.SUDA ÇÖZÜNEN LİFLER​</a:t>
            </a:r>
          </a:p>
          <a:p>
            <a:pPr marL="457200" marR="0" lvl="0" indent="-400050" algn="l" rtl="0">
              <a:lnSpc>
                <a:spcPct val="115000"/>
              </a:lnSpc>
              <a:spcBef>
                <a:spcPts val="0"/>
              </a:spcBef>
              <a:spcAft>
                <a:spcPts val="0"/>
              </a:spcAft>
              <a:buClr>
                <a:srgbClr val="FF9900"/>
              </a:buClr>
              <a:buSzPts val="2700"/>
              <a:buFont typeface="Arial"/>
              <a:buChar char="❖"/>
            </a:pPr>
            <a:r>
              <a:rPr lang="tr-TR" sz="2700" b="0" i="0" u="none" strike="noStrike" cap="none">
                <a:solidFill>
                  <a:srgbClr val="FF9900"/>
                </a:solidFill>
                <a:latin typeface="Arial"/>
                <a:ea typeface="Arial"/>
                <a:cs typeface="Arial"/>
                <a:sym typeface="Arial"/>
              </a:rPr>
              <a:t>Tahılların dış kabuğunda ve sebzelerin kalın kabuklarında bulunur.​</a:t>
            </a:r>
          </a:p>
          <a:p>
            <a:pPr marL="457200" marR="0" lvl="0" indent="-400050" algn="l" rtl="0">
              <a:lnSpc>
                <a:spcPct val="115000"/>
              </a:lnSpc>
              <a:spcBef>
                <a:spcPts val="0"/>
              </a:spcBef>
              <a:spcAft>
                <a:spcPts val="0"/>
              </a:spcAft>
              <a:buClr>
                <a:srgbClr val="FF9900"/>
              </a:buClr>
              <a:buSzPts val="2700"/>
              <a:buFont typeface="Arial"/>
              <a:buChar char="❖"/>
            </a:pPr>
            <a:r>
              <a:rPr lang="tr-TR" sz="2700" b="0" i="0" u="none" strike="noStrike" cap="none">
                <a:solidFill>
                  <a:srgbClr val="FF9900"/>
                </a:solidFill>
                <a:latin typeface="Arial"/>
                <a:ea typeface="Arial"/>
                <a:cs typeface="Arial"/>
                <a:sym typeface="Arial"/>
              </a:rPr>
              <a:t>Suyla temas etmeleri durumunda suyu emerek yapılarına alırlar ve şişerler.​</a:t>
            </a:r>
          </a:p>
          <a:p>
            <a:pPr marL="457200" marR="0" lvl="0" indent="-400050" algn="l" rtl="0">
              <a:lnSpc>
                <a:spcPct val="115000"/>
              </a:lnSpc>
              <a:spcBef>
                <a:spcPts val="0"/>
              </a:spcBef>
              <a:spcAft>
                <a:spcPts val="0"/>
              </a:spcAft>
              <a:buClr>
                <a:srgbClr val="FF9900"/>
              </a:buClr>
              <a:buSzPts val="2700"/>
              <a:buFont typeface="Arial"/>
              <a:buChar char="❖"/>
            </a:pPr>
            <a:r>
              <a:rPr lang="tr-TR" sz="2700" b="0" i="0" u="none" strike="noStrike" cap="none">
                <a:solidFill>
                  <a:srgbClr val="FF9900"/>
                </a:solidFill>
                <a:latin typeface="Arial"/>
                <a:ea typeface="Arial"/>
                <a:cs typeface="Arial"/>
                <a:sym typeface="Arial"/>
              </a:rPr>
              <a:t>Bağırsak sisteminde liflerin su tutuyor olması çok önemlidir. Lifler bağırsakta Hareket ettikçe suyu emerek şişerler ve hacimleri büyür. Hacimleri büyüdükçe bağırsak çeperine basınç yaparlar ve bağırsağın peristaltik hareketlerini hızlandırır ve dışkının kalın bağırsaktan hızlı bir şekilde atılmasını sağlar.​</a:t>
            </a:r>
          </a:p>
          <a:p>
            <a:pPr marL="0" marR="0" lvl="0" indent="-69850" algn="l" rtl="0">
              <a:lnSpc>
                <a:spcPct val="115000"/>
              </a:lnSpc>
              <a:spcBef>
                <a:spcPts val="0"/>
              </a:spcBef>
              <a:spcAft>
                <a:spcPts val="0"/>
              </a:spcAft>
              <a:buClr>
                <a:schemeClr val="dk1"/>
              </a:buClr>
              <a:buSzPts val="1100"/>
              <a:buFont typeface="Arial"/>
              <a:buNone/>
            </a:pPr>
            <a:r>
              <a:rPr lang="tr-TR" sz="2950" b="0" i="0" u="none" strike="noStrike" cap="none">
                <a:solidFill>
                  <a:srgbClr val="FFFFFF"/>
                </a:solidFill>
                <a:latin typeface="Arial"/>
                <a:ea typeface="Arial"/>
                <a:cs typeface="Arial"/>
                <a:sym typeface="Arial"/>
              </a:rPr>
              <a:t>​</a:t>
            </a:r>
          </a:p>
          <a:p>
            <a:pPr marL="342900" marR="0" lvl="0" indent="-342900" algn="l" rtl="0">
              <a:lnSpc>
                <a:spcPct val="100000"/>
              </a:lnSpc>
              <a:spcBef>
                <a:spcPts val="0"/>
              </a:spcBef>
              <a:spcAft>
                <a:spcPts val="0"/>
              </a:spcAft>
              <a:buClr>
                <a:schemeClr val="lt2"/>
              </a:buClr>
              <a:buSzPts val="1700"/>
              <a:buFont typeface="Arial"/>
              <a:buNone/>
            </a:pPr>
            <a:endParaRPr sz="1700" b="0" i="0" u="none" strike="noStrike" cap="none">
              <a:solidFill>
                <a:schemeClr val="lt1"/>
              </a:solidFill>
              <a:latin typeface="Arial Narrow"/>
              <a:ea typeface="Arial Narrow"/>
              <a:cs typeface="Arial Narrow"/>
              <a:sym typeface="Arial Narrow"/>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812800" y="279925"/>
            <a:ext cx="10566300" cy="6142500"/>
          </a:xfrm>
          <a:prstGeom prst="rect">
            <a:avLst/>
          </a:prstGeom>
          <a:noFill/>
          <a:ln>
            <a:noFill/>
          </a:ln>
        </p:spPr>
        <p:txBody>
          <a:bodyPr wrap="square" lIns="91425" tIns="91425" rIns="91425" bIns="91425" anchor="t" anchorCtr="0">
            <a:noAutofit/>
          </a:bodyPr>
          <a:lstStyle/>
          <a:p>
            <a:pPr marL="0" marR="0" lvl="0" indent="-69850" algn="l" rtl="0">
              <a:lnSpc>
                <a:spcPct val="115000"/>
              </a:lnSpc>
              <a:spcBef>
                <a:spcPts val="0"/>
              </a:spcBef>
              <a:spcAft>
                <a:spcPts val="0"/>
              </a:spcAft>
              <a:buClr>
                <a:schemeClr val="dk1"/>
              </a:buClr>
              <a:buSzPts val="1100"/>
              <a:buFont typeface="Arial"/>
              <a:buNone/>
            </a:pPr>
            <a:r>
              <a:rPr lang="tr-TR" sz="5000" b="0" i="0" u="sng" strike="noStrike" cap="none">
                <a:solidFill>
                  <a:srgbClr val="0000FF"/>
                </a:solidFill>
                <a:latin typeface="Arial"/>
                <a:ea typeface="Arial"/>
                <a:cs typeface="Arial"/>
                <a:sym typeface="Arial"/>
              </a:rPr>
              <a:t>2.SUDA ÇÖZÜNEN LİFLER</a:t>
            </a:r>
            <a:r>
              <a:rPr lang="tr-TR" sz="5000" b="0" i="0" u="sng" strike="noStrike" cap="none">
                <a:solidFill>
                  <a:srgbClr val="FFFFFF"/>
                </a:solidFill>
                <a:latin typeface="Arial"/>
                <a:ea typeface="Arial"/>
                <a:cs typeface="Arial"/>
                <a:sym typeface="Arial"/>
              </a:rPr>
              <a:t>​</a:t>
            </a:r>
          </a:p>
          <a:p>
            <a:pPr marL="800100" marR="0" lvl="0" indent="-396875" algn="l" rtl="0">
              <a:lnSpc>
                <a:spcPct val="115000"/>
              </a:lnSpc>
              <a:spcBef>
                <a:spcPts val="0"/>
              </a:spcBef>
              <a:spcAft>
                <a:spcPts val="0"/>
              </a:spcAft>
              <a:buClr>
                <a:srgbClr val="FF9900"/>
              </a:buClr>
              <a:buSzPts val="2650"/>
              <a:buFont typeface="Arial"/>
              <a:buChar char="❖"/>
            </a:pPr>
            <a:r>
              <a:rPr lang="tr-TR" sz="3350" b="0" i="0" u="none" strike="noStrike" cap="none">
                <a:solidFill>
                  <a:srgbClr val="FF9900"/>
                </a:solidFill>
                <a:latin typeface="Arial"/>
                <a:ea typeface="Arial"/>
                <a:cs typeface="Arial"/>
                <a:sym typeface="Arial"/>
              </a:rPr>
              <a:t>Suda çözünen lifler gıda kaynakları arasında meyveler, fasulyeler ve yulafta bulunur.​</a:t>
            </a:r>
          </a:p>
          <a:p>
            <a:pPr marL="800100" marR="0" lvl="0" indent="-396875" algn="l" rtl="0">
              <a:lnSpc>
                <a:spcPct val="115000"/>
              </a:lnSpc>
              <a:spcBef>
                <a:spcPts val="0"/>
              </a:spcBef>
              <a:spcAft>
                <a:spcPts val="0"/>
              </a:spcAft>
              <a:buClr>
                <a:srgbClr val="FF9900"/>
              </a:buClr>
              <a:buSzPts val="2650"/>
              <a:buFont typeface="Arial"/>
              <a:buChar char="❖"/>
            </a:pPr>
            <a:r>
              <a:rPr lang="tr-TR" sz="3350" b="0" i="0" u="none" strike="noStrike" cap="none">
                <a:solidFill>
                  <a:srgbClr val="FF9900"/>
                </a:solidFill>
                <a:latin typeface="Arial"/>
                <a:ea typeface="Arial"/>
                <a:cs typeface="Arial"/>
                <a:sym typeface="Arial"/>
              </a:rPr>
              <a:t>Su ve süt gibi diğer gıdalarla veya sindirim sıvılarıyla temasa geçtiğinde bir jel oluştururlar.​</a:t>
            </a:r>
          </a:p>
          <a:p>
            <a:pPr marL="800100" marR="0" lvl="0" indent="-396875" algn="l" rtl="0">
              <a:lnSpc>
                <a:spcPct val="115000"/>
              </a:lnSpc>
              <a:spcBef>
                <a:spcPts val="0"/>
              </a:spcBef>
              <a:spcAft>
                <a:spcPts val="0"/>
              </a:spcAft>
              <a:buClr>
                <a:srgbClr val="FF9900"/>
              </a:buClr>
              <a:buSzPts val="2650"/>
              <a:buFont typeface="Arial"/>
              <a:buChar char="❖"/>
            </a:pPr>
            <a:r>
              <a:rPr lang="tr-TR" sz="3350" b="0" i="0" u="none" strike="noStrike" cap="none">
                <a:solidFill>
                  <a:srgbClr val="FF9900"/>
                </a:solidFill>
                <a:latin typeface="Arial"/>
                <a:ea typeface="Arial"/>
                <a:cs typeface="Arial"/>
                <a:sym typeface="Arial"/>
              </a:rPr>
              <a:t>Sindirim sistemimizdeki bu jelimsi yapı, midede bulunan besinlerin ince bağırsağa geçişini yavaşlatır. Bu yavaşlık kişiye uzun süreli tokluk hissi kazandırır.​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p:nvPr>
        </p:nvSpPr>
        <p:spPr>
          <a:xfrm>
            <a:off x="1257300" y="171450"/>
            <a:ext cx="9144000" cy="2387600"/>
          </a:xfrm>
          <a:prstGeom prst="rect">
            <a:avLst/>
          </a:prstGeom>
          <a:noFill/>
          <a:ln>
            <a:noFill/>
          </a:ln>
        </p:spPr>
        <p:txBody>
          <a:bodyPr wrap="square" lIns="91425" tIns="45700" rIns="91425" bIns="45700" anchor="b" anchorCtr="0">
            <a:noAutofit/>
          </a:bodyPr>
          <a:lstStyle/>
          <a:p>
            <a:pPr marL="0" marR="0" lvl="0" indent="-342900" algn="ctr" rtl="0">
              <a:lnSpc>
                <a:spcPct val="100000"/>
              </a:lnSpc>
              <a:spcBef>
                <a:spcPts val="0"/>
              </a:spcBef>
              <a:spcAft>
                <a:spcPts val="0"/>
              </a:spcAft>
              <a:buClr>
                <a:srgbClr val="9E7400"/>
              </a:buClr>
              <a:buSzPts val="5400"/>
              <a:buFont typeface="Comic Sans MS"/>
              <a:buNone/>
            </a:pPr>
            <a:r>
              <a:rPr lang="tr-TR" sz="5400" b="0" i="0" u="none" strike="noStrike" cap="none">
                <a:solidFill>
                  <a:srgbClr val="9E7400"/>
                </a:solidFill>
                <a:latin typeface="Comic Sans MS"/>
                <a:ea typeface="Comic Sans MS"/>
                <a:cs typeface="Comic Sans MS"/>
                <a:sym typeface="Comic Sans MS"/>
              </a:rPr>
              <a:t>YAŞAMAK İÇİN NELERE İHTİYACIMIZ VAR?</a:t>
            </a:r>
          </a:p>
        </p:txBody>
      </p:sp>
      <p:sp>
        <p:nvSpPr>
          <p:cNvPr id="104" name="Shape 104"/>
          <p:cNvSpPr/>
          <p:nvPr/>
        </p:nvSpPr>
        <p:spPr>
          <a:xfrm>
            <a:off x="467454" y="2709863"/>
            <a:ext cx="4989051" cy="1250950"/>
          </a:xfrm>
          <a:prstGeom prst="homePlate">
            <a:avLst>
              <a:gd name="adj" fmla="val 50000"/>
            </a:avLst>
          </a:prstGeom>
          <a:gradFill>
            <a:gsLst>
              <a:gs pos="0">
                <a:srgbClr val="9E7400"/>
              </a:gs>
              <a:gs pos="50000">
                <a:srgbClr val="E4A800"/>
              </a:gs>
              <a:gs pos="100000">
                <a:srgbClr val="FFC900"/>
              </a:gs>
            </a:gsLst>
            <a:lin ang="0" scaled="0"/>
          </a:gradFill>
          <a:ln w="10775" cap="flat" cmpd="sng">
            <a:solidFill>
              <a:schemeClr val="accent2"/>
            </a:solidFill>
            <a:prstDash val="solid"/>
            <a:round/>
            <a:headEnd type="none" w="med" len="med"/>
            <a:tailEnd type="none" w="med" len="med"/>
          </a:ln>
        </p:spPr>
        <p:txBody>
          <a:bodyPr wrap="square" lIns="91425" tIns="45700" rIns="91425" bIns="45700" anchor="ctr" anchorCtr="0">
            <a:noAutofit/>
          </a:bodyPr>
          <a:lstStyle/>
          <a:p>
            <a:pPr marL="0" marR="0" lvl="0" indent="-203200" algn="ctr" rtl="0">
              <a:lnSpc>
                <a:spcPct val="100000"/>
              </a:lnSpc>
              <a:spcBef>
                <a:spcPts val="0"/>
              </a:spcBef>
              <a:spcAft>
                <a:spcPts val="0"/>
              </a:spcAft>
              <a:buClr>
                <a:schemeClr val="dk1"/>
              </a:buClr>
              <a:buSzPts val="3200"/>
              <a:buFont typeface="Arial Narrow"/>
              <a:buNone/>
            </a:pPr>
            <a:r>
              <a:rPr lang="tr-TR" sz="3200" b="1" i="0" u="none" strike="noStrike" cap="none">
                <a:solidFill>
                  <a:schemeClr val="dk1"/>
                </a:solidFill>
                <a:latin typeface="Arial Narrow"/>
                <a:ea typeface="Arial Narrow"/>
                <a:cs typeface="Arial Narrow"/>
                <a:sym typeface="Arial Narrow"/>
              </a:rPr>
              <a:t>KARBONHİDRATLAR</a:t>
            </a:r>
          </a:p>
        </p:txBody>
      </p:sp>
      <p:sp>
        <p:nvSpPr>
          <p:cNvPr id="105" name="Shape 105"/>
          <p:cNvSpPr/>
          <p:nvPr/>
        </p:nvSpPr>
        <p:spPr>
          <a:xfrm>
            <a:off x="2720296" y="3960813"/>
            <a:ext cx="6055511" cy="1284287"/>
          </a:xfrm>
          <a:prstGeom prst="homePlate">
            <a:avLst>
              <a:gd name="adj" fmla="val 50000"/>
            </a:avLst>
          </a:prstGeom>
          <a:gradFill>
            <a:gsLst>
              <a:gs pos="0">
                <a:srgbClr val="9E7400"/>
              </a:gs>
              <a:gs pos="50000">
                <a:srgbClr val="E4A800"/>
              </a:gs>
              <a:gs pos="100000">
                <a:srgbClr val="FFC900"/>
              </a:gs>
            </a:gsLst>
            <a:lin ang="18900000" scaled="0"/>
          </a:gradFill>
          <a:ln w="10775" cap="flat" cmpd="sng">
            <a:solidFill>
              <a:schemeClr val="accent2"/>
            </a:solidFill>
            <a:prstDash val="solid"/>
            <a:round/>
            <a:headEnd type="none" w="med" len="med"/>
            <a:tailEnd type="none" w="med" len="med"/>
          </a:ln>
        </p:spPr>
        <p:txBody>
          <a:bodyPr wrap="square" lIns="91425" tIns="45700" rIns="91425" bIns="45700" anchor="ctr" anchorCtr="0">
            <a:noAutofit/>
          </a:bodyPr>
          <a:lstStyle/>
          <a:p>
            <a:pPr marL="0" marR="0" lvl="0" indent="-203200" algn="ctr" rtl="0">
              <a:lnSpc>
                <a:spcPct val="100000"/>
              </a:lnSpc>
              <a:spcBef>
                <a:spcPts val="0"/>
              </a:spcBef>
              <a:spcAft>
                <a:spcPts val="0"/>
              </a:spcAft>
              <a:buClr>
                <a:schemeClr val="dk1"/>
              </a:buClr>
              <a:buSzPts val="3200"/>
              <a:buFont typeface="Arial Narrow"/>
              <a:buNone/>
            </a:pPr>
            <a:r>
              <a:rPr lang="tr-TR" sz="3200" b="1" i="0" u="none" strike="noStrike" cap="none">
                <a:solidFill>
                  <a:schemeClr val="dk1"/>
                </a:solidFill>
                <a:latin typeface="Arial Narrow"/>
                <a:ea typeface="Arial Narrow"/>
                <a:cs typeface="Arial Narrow"/>
                <a:sym typeface="Arial Narrow"/>
              </a:rPr>
              <a:t>YAĞLAR</a:t>
            </a:r>
          </a:p>
        </p:txBody>
      </p:sp>
      <p:sp>
        <p:nvSpPr>
          <p:cNvPr id="106" name="Shape 106"/>
          <p:cNvSpPr/>
          <p:nvPr/>
        </p:nvSpPr>
        <p:spPr>
          <a:xfrm>
            <a:off x="4028021" y="5245101"/>
            <a:ext cx="6888163" cy="1251043"/>
          </a:xfrm>
          <a:prstGeom prst="homePlate">
            <a:avLst>
              <a:gd name="adj" fmla="val 50000"/>
            </a:avLst>
          </a:prstGeom>
          <a:gradFill>
            <a:gsLst>
              <a:gs pos="0">
                <a:srgbClr val="9E7400"/>
              </a:gs>
              <a:gs pos="50000">
                <a:srgbClr val="E4A800"/>
              </a:gs>
              <a:gs pos="100000">
                <a:srgbClr val="FFC900"/>
              </a:gs>
            </a:gsLst>
            <a:lin ang="18900000" scaled="0"/>
          </a:gradFill>
          <a:ln w="10775" cap="flat" cmpd="sng">
            <a:solidFill>
              <a:schemeClr val="accent2"/>
            </a:solidFill>
            <a:prstDash val="solid"/>
            <a:round/>
            <a:headEnd type="none" w="med" len="med"/>
            <a:tailEnd type="none" w="med" len="med"/>
          </a:ln>
        </p:spPr>
        <p:txBody>
          <a:bodyPr wrap="square" lIns="91425" tIns="45700" rIns="91425" bIns="45700" anchor="ctr" anchorCtr="0">
            <a:noAutofit/>
          </a:bodyPr>
          <a:lstStyle/>
          <a:p>
            <a:pPr marL="0" marR="0" lvl="0" indent="-203200" algn="ctr" rtl="0">
              <a:lnSpc>
                <a:spcPct val="100000"/>
              </a:lnSpc>
              <a:spcBef>
                <a:spcPts val="0"/>
              </a:spcBef>
              <a:spcAft>
                <a:spcPts val="0"/>
              </a:spcAft>
              <a:buClr>
                <a:schemeClr val="dk1"/>
              </a:buClr>
              <a:buSzPts val="3200"/>
              <a:buFont typeface="Arial Narrow"/>
              <a:buNone/>
            </a:pPr>
            <a:r>
              <a:rPr lang="tr-TR" sz="3200" b="1" i="0" u="none" strike="noStrike" cap="none">
                <a:solidFill>
                  <a:schemeClr val="dk1"/>
                </a:solidFill>
                <a:latin typeface="Arial Narrow"/>
                <a:ea typeface="Arial Narrow"/>
                <a:cs typeface="Arial Narrow"/>
                <a:sym typeface="Arial Narrow"/>
              </a:rPr>
              <a:t>PROTEİNLER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812800" y="342125"/>
            <a:ext cx="10566300" cy="5373000"/>
          </a:xfrm>
          <a:prstGeom prst="rect">
            <a:avLst/>
          </a:prstGeom>
          <a:noFill/>
          <a:ln>
            <a:noFill/>
          </a:ln>
        </p:spPr>
        <p:txBody>
          <a:bodyPr wrap="square" lIns="91425" tIns="91425" rIns="91425" bIns="91425" anchor="t" anchorCtr="0">
            <a:noAutofit/>
          </a:bodyPr>
          <a:lstStyle/>
          <a:p>
            <a:pPr marL="0" marR="0" lvl="0" indent="-69850" algn="l" rtl="0">
              <a:lnSpc>
                <a:spcPct val="115000"/>
              </a:lnSpc>
              <a:spcBef>
                <a:spcPts val="0"/>
              </a:spcBef>
              <a:spcAft>
                <a:spcPts val="0"/>
              </a:spcAft>
              <a:buClr>
                <a:schemeClr val="dk1"/>
              </a:buClr>
              <a:buSzPts val="1100"/>
              <a:buFont typeface="Arial"/>
              <a:buNone/>
            </a:pPr>
            <a:r>
              <a:rPr lang="tr-TR" sz="4400" b="0" i="0" u="sng" strike="noStrike" cap="none">
                <a:solidFill>
                  <a:srgbClr val="0000FF"/>
                </a:solidFill>
                <a:latin typeface="Arial"/>
                <a:ea typeface="Arial"/>
                <a:cs typeface="Arial"/>
                <a:sym typeface="Arial"/>
              </a:rPr>
              <a:t>Suda çözünen lifler;​</a:t>
            </a:r>
          </a:p>
          <a:p>
            <a:pPr marL="457200" marR="0" lvl="0" indent="-431800" algn="l" rtl="0">
              <a:lnSpc>
                <a:spcPct val="115000"/>
              </a:lnSpc>
              <a:spcBef>
                <a:spcPts val="0"/>
              </a:spcBef>
              <a:spcAft>
                <a:spcPts val="0"/>
              </a:spcAft>
              <a:buClr>
                <a:srgbClr val="FF9900"/>
              </a:buClr>
              <a:buSzPts val="3200"/>
              <a:buFont typeface="Arial"/>
              <a:buChar char="❖"/>
            </a:pPr>
            <a:r>
              <a:rPr lang="tr-TR" sz="3200" b="0" i="0" u="none" strike="noStrike" cap="none">
                <a:solidFill>
                  <a:srgbClr val="FF9900"/>
                </a:solidFill>
                <a:latin typeface="Arial"/>
                <a:ea typeface="Arial"/>
                <a:cs typeface="Arial"/>
                <a:sym typeface="Arial"/>
              </a:rPr>
              <a:t>İştah artırıcı etkisi vardır.​</a:t>
            </a:r>
          </a:p>
          <a:p>
            <a:pPr marL="457200" marR="0" lvl="0" indent="-431800" algn="l" rtl="0">
              <a:lnSpc>
                <a:spcPct val="115000"/>
              </a:lnSpc>
              <a:spcBef>
                <a:spcPts val="0"/>
              </a:spcBef>
              <a:spcAft>
                <a:spcPts val="0"/>
              </a:spcAft>
              <a:buClr>
                <a:srgbClr val="FF9900"/>
              </a:buClr>
              <a:buSzPts val="3200"/>
              <a:buFont typeface="Arial"/>
              <a:buChar char="❖"/>
            </a:pPr>
            <a:r>
              <a:rPr lang="tr-TR" sz="3200" b="0" i="0" u="none" strike="noStrike" cap="none">
                <a:solidFill>
                  <a:srgbClr val="FF9900"/>
                </a:solidFill>
                <a:latin typeface="Arial"/>
                <a:ea typeface="Arial"/>
                <a:cs typeface="Arial"/>
                <a:sym typeface="Arial"/>
              </a:rPr>
              <a:t> Özellikle yemeklerden ​</a:t>
            </a:r>
          </a:p>
          <a:p>
            <a:pPr marL="0" marR="0" lvl="0" indent="-107950" algn="l" rtl="0">
              <a:lnSpc>
                <a:spcPct val="115000"/>
              </a:lnSpc>
              <a:spcBef>
                <a:spcPts val="0"/>
              </a:spcBef>
              <a:spcAft>
                <a:spcPts val="0"/>
              </a:spcAft>
              <a:buClr>
                <a:schemeClr val="lt2"/>
              </a:buClr>
              <a:buSzPts val="1700"/>
              <a:buFont typeface="Arial"/>
              <a:buNone/>
            </a:pPr>
            <a:r>
              <a:rPr lang="tr-TR" sz="3200" b="0" i="0" u="none" strike="noStrike" cap="none">
                <a:solidFill>
                  <a:srgbClr val="FF9900"/>
                </a:solidFill>
                <a:latin typeface="Arial"/>
                <a:ea typeface="Arial"/>
                <a:cs typeface="Arial"/>
                <a:sym typeface="Arial"/>
              </a:rPr>
              <a:t>sonra açlık hissini azaltır.​</a:t>
            </a:r>
          </a:p>
          <a:p>
            <a:pPr marL="457200" marR="0" lvl="0" indent="-431800" algn="l" rtl="0">
              <a:lnSpc>
                <a:spcPct val="115000"/>
              </a:lnSpc>
              <a:spcBef>
                <a:spcPts val="0"/>
              </a:spcBef>
              <a:spcAft>
                <a:spcPts val="0"/>
              </a:spcAft>
              <a:buClr>
                <a:srgbClr val="FF9900"/>
              </a:buClr>
              <a:buSzPts val="3200"/>
              <a:buFont typeface="Arial"/>
              <a:buChar char="❖"/>
            </a:pPr>
            <a:r>
              <a:rPr lang="tr-TR" sz="3200" b="0" i="0" u="none" strike="noStrike" cap="none">
                <a:solidFill>
                  <a:srgbClr val="FF9900"/>
                </a:solidFill>
                <a:latin typeface="Arial"/>
                <a:ea typeface="Arial"/>
                <a:cs typeface="Arial"/>
                <a:sym typeface="Arial"/>
              </a:rPr>
              <a:t>Kandaki kolesterol ​</a:t>
            </a:r>
          </a:p>
          <a:p>
            <a:pPr marL="0" marR="0" lvl="0" indent="-107950" algn="l" rtl="0">
              <a:lnSpc>
                <a:spcPct val="115000"/>
              </a:lnSpc>
              <a:spcBef>
                <a:spcPts val="0"/>
              </a:spcBef>
              <a:spcAft>
                <a:spcPts val="0"/>
              </a:spcAft>
              <a:buClr>
                <a:schemeClr val="lt2"/>
              </a:buClr>
              <a:buSzPts val="1700"/>
              <a:buFont typeface="Arial"/>
              <a:buNone/>
            </a:pPr>
            <a:r>
              <a:rPr lang="tr-TR" sz="3200" b="0" i="0" u="none" strike="noStrike" cap="none">
                <a:solidFill>
                  <a:srgbClr val="FF9900"/>
                </a:solidFill>
                <a:latin typeface="Arial"/>
                <a:ea typeface="Arial"/>
                <a:cs typeface="Arial"/>
                <a:sym typeface="Arial"/>
              </a:rPr>
              <a:t>seviyesini düşürür.​</a:t>
            </a:r>
          </a:p>
          <a:p>
            <a:pPr marL="457200" marR="0" lvl="0" indent="-431800" algn="l" rtl="0">
              <a:lnSpc>
                <a:spcPct val="115000"/>
              </a:lnSpc>
              <a:spcBef>
                <a:spcPts val="0"/>
              </a:spcBef>
              <a:spcAft>
                <a:spcPts val="0"/>
              </a:spcAft>
              <a:buClr>
                <a:srgbClr val="FF9900"/>
              </a:buClr>
              <a:buSzPts val="3200"/>
              <a:buFont typeface="Arial"/>
              <a:buChar char="❖"/>
            </a:pPr>
            <a:r>
              <a:rPr lang="tr-TR" sz="3200" b="0" i="0" u="none" strike="noStrike" cap="none">
                <a:solidFill>
                  <a:srgbClr val="FF9900"/>
                </a:solidFill>
                <a:latin typeface="Arial"/>
                <a:ea typeface="Arial"/>
                <a:cs typeface="Arial"/>
                <a:sym typeface="Arial"/>
              </a:rPr>
              <a:t>Kalp ve damar ​</a:t>
            </a:r>
          </a:p>
          <a:p>
            <a:pPr marL="0" marR="0" lvl="0" indent="-107950" algn="l" rtl="0">
              <a:lnSpc>
                <a:spcPct val="115000"/>
              </a:lnSpc>
              <a:spcBef>
                <a:spcPts val="0"/>
              </a:spcBef>
              <a:spcAft>
                <a:spcPts val="0"/>
              </a:spcAft>
              <a:buClr>
                <a:schemeClr val="lt2"/>
              </a:buClr>
              <a:buSzPts val="1700"/>
              <a:buFont typeface="Arial"/>
              <a:buNone/>
            </a:pPr>
            <a:r>
              <a:rPr lang="tr-TR" sz="3200" b="0" i="0" u="none" strike="noStrike" cap="none">
                <a:solidFill>
                  <a:srgbClr val="FF9900"/>
                </a:solidFill>
                <a:latin typeface="Arial"/>
                <a:ea typeface="Arial"/>
                <a:cs typeface="Arial"/>
                <a:sym typeface="Arial"/>
              </a:rPr>
              <a:t>hastalıkları riskini azaltır.​</a:t>
            </a:r>
          </a:p>
          <a:p>
            <a:pPr marL="342900" marR="0" lvl="0" indent="-342900" algn="l" rtl="0">
              <a:lnSpc>
                <a:spcPct val="100000"/>
              </a:lnSpc>
              <a:spcBef>
                <a:spcPts val="0"/>
              </a:spcBef>
              <a:spcAft>
                <a:spcPts val="0"/>
              </a:spcAft>
              <a:buClr>
                <a:schemeClr val="lt2"/>
              </a:buClr>
              <a:buSzPts val="1700"/>
              <a:buFont typeface="Arial"/>
              <a:buNone/>
            </a:pPr>
            <a:endParaRPr sz="1700" b="0" i="0" u="none" strike="noStrike" cap="none">
              <a:solidFill>
                <a:schemeClr val="lt1"/>
              </a:solidFill>
              <a:latin typeface="Arial Narrow"/>
              <a:ea typeface="Arial Narrow"/>
              <a:cs typeface="Arial Narrow"/>
              <a:sym typeface="Arial Narrow"/>
            </a:endParaRPr>
          </a:p>
        </p:txBody>
      </p:sp>
      <p:pic>
        <p:nvPicPr>
          <p:cNvPr id="354" name="Shape 354"/>
          <p:cNvPicPr preferRelativeResize="0"/>
          <p:nvPr/>
        </p:nvPicPr>
        <p:blipFill rotWithShape="1">
          <a:blip r:embed="rId3">
            <a:alphaModFix/>
          </a:blip>
          <a:srcRect/>
          <a:stretch/>
        </p:blipFill>
        <p:spPr>
          <a:xfrm>
            <a:off x="6282600" y="1244075"/>
            <a:ext cx="3368719" cy="3306999"/>
          </a:xfrm>
          <a:prstGeom prst="roundRect">
            <a:avLst>
              <a:gd name="adj" fmla="val 8594"/>
            </a:avLst>
          </a:prstGeom>
          <a:solidFill>
            <a:srgbClr val="ECECEC"/>
          </a:solidFill>
          <a:ln>
            <a:noFill/>
          </a:ln>
          <a:effectLst>
            <a:reflection stA="38000" endPos="28000" dist="5000" dir="5400000" sy="-100000" algn="bl" rotWithShape="0"/>
          </a:effectLst>
        </p:spPr>
      </p:pic>
      <p:sp>
        <p:nvSpPr>
          <p:cNvPr id="355" name="Shape 355"/>
          <p:cNvSpPr txBox="1"/>
          <p:nvPr/>
        </p:nvSpPr>
        <p:spPr>
          <a:xfrm>
            <a:off x="6483718" y="1425903"/>
            <a:ext cx="3959100" cy="35793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r>
              <a:rPr lang="tr-TR" sz="1400" b="0" i="0" u="none" strike="noStrike" cap="none">
                <a:solidFill>
                  <a:srgbClr val="000000"/>
                </a:solidFill>
                <a:latin typeface="Arial"/>
                <a:ea typeface="Arial"/>
                <a:cs typeface="Arial"/>
                <a:sym typeface="Arial"/>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838200" y="276089"/>
            <a:ext cx="10515600" cy="5900874"/>
          </a:xfrm>
          <a:prstGeom prst="rect">
            <a:avLst/>
          </a:prstGeom>
          <a:noFill/>
          <a:ln>
            <a:noFill/>
          </a:ln>
        </p:spPr>
        <p:txBody>
          <a:bodyPr wrap="square" lIns="91425" tIns="45700" rIns="91425" bIns="45700" anchor="t" anchorCtr="0">
            <a:noAutofit/>
          </a:bodyPr>
          <a:lstStyle/>
          <a:p>
            <a:pPr marL="0" marR="0" lvl="0" indent="-254000" algn="l" rtl="0">
              <a:lnSpc>
                <a:spcPct val="100000"/>
              </a:lnSpc>
              <a:spcBef>
                <a:spcPts val="0"/>
              </a:spcBef>
              <a:spcAft>
                <a:spcPts val="0"/>
              </a:spcAft>
              <a:buClr>
                <a:schemeClr val="lt2"/>
              </a:buClr>
              <a:buSzPts val="4000"/>
              <a:buFont typeface="Arial"/>
              <a:buNone/>
            </a:pPr>
            <a:r>
              <a:rPr lang="tr-TR" sz="4000" b="1" i="0" u="none" strike="noStrike" cap="none">
                <a:solidFill>
                  <a:srgbClr val="FFC000"/>
                </a:solidFill>
                <a:latin typeface="Algerian"/>
                <a:ea typeface="Algerian"/>
                <a:cs typeface="Algerian"/>
                <a:sym typeface="Algerian"/>
              </a:rPr>
              <a:t>        </a:t>
            </a:r>
            <a:r>
              <a:rPr lang="tr-TR" sz="4000" b="1" i="0" u="sng" strike="noStrike" cap="none">
                <a:solidFill>
                  <a:srgbClr val="FFC000"/>
                </a:solidFill>
                <a:highlight>
                  <a:srgbClr val="0000FF"/>
                </a:highlight>
                <a:latin typeface="Algerian"/>
                <a:ea typeface="Algerian"/>
                <a:cs typeface="Algerian"/>
                <a:sym typeface="Algerian"/>
              </a:rPr>
              <a:t>KARBONHİRATLARIN SİNDİRİMİ</a:t>
            </a:r>
          </a:p>
          <a:p>
            <a:pPr marL="342900" marR="0" lvl="0" indent="-450850" algn="l" rtl="0">
              <a:lnSpc>
                <a:spcPct val="100000"/>
              </a:lnSpc>
              <a:spcBef>
                <a:spcPts val="940"/>
              </a:spcBef>
              <a:spcAft>
                <a:spcPts val="0"/>
              </a:spcAft>
              <a:buClr>
                <a:schemeClr val="lt2"/>
              </a:buClr>
              <a:buSzPts val="1700"/>
              <a:buFont typeface="Arial"/>
              <a:buNone/>
            </a:pPr>
            <a:endParaRPr sz="1700" b="0" i="0" u="none" strike="noStrike" cap="none">
              <a:solidFill>
                <a:schemeClr val="lt1"/>
              </a:solidFill>
              <a:latin typeface="Arial Narrow"/>
              <a:ea typeface="Arial Narrow"/>
              <a:cs typeface="Arial Narrow"/>
              <a:sym typeface="Arial Narrow"/>
            </a:endParaRPr>
          </a:p>
        </p:txBody>
      </p:sp>
      <p:pic>
        <p:nvPicPr>
          <p:cNvPr id="361" name="Shape 361" descr="C:\Users\aktas\Desktop\besin3.png"/>
          <p:cNvPicPr preferRelativeResize="0"/>
          <p:nvPr/>
        </p:nvPicPr>
        <p:blipFill rotWithShape="1">
          <a:blip r:embed="rId3">
            <a:alphaModFix/>
          </a:blip>
          <a:srcRect/>
          <a:stretch/>
        </p:blipFill>
        <p:spPr>
          <a:xfrm>
            <a:off x="1655813" y="1196752"/>
            <a:ext cx="8270264" cy="5531324"/>
          </a:xfrm>
          <a:prstGeom prst="rect">
            <a:avLst/>
          </a:prstGeom>
          <a:noFill/>
          <a:ln>
            <a:noFill/>
          </a:ln>
        </p:spPr>
      </p:pic>
      <p:pic>
        <p:nvPicPr>
          <p:cNvPr id="362" name="Shape 362" descr="C:\Users\aktas\Desktop\ekmek4.jpg"/>
          <p:cNvPicPr preferRelativeResize="0"/>
          <p:nvPr/>
        </p:nvPicPr>
        <p:blipFill rotWithShape="1">
          <a:blip r:embed="rId4">
            <a:alphaModFix/>
          </a:blip>
          <a:srcRect l="-5658" t="-26127" r="5657" b="1755"/>
          <a:stretch/>
        </p:blipFill>
        <p:spPr>
          <a:xfrm>
            <a:off x="1811579" y="1124744"/>
            <a:ext cx="978509" cy="82144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838199" y="211016"/>
            <a:ext cx="5550877" cy="596595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800"/>
              <a:buFont typeface="Noto Sans Symbols"/>
              <a:buChar char="❖"/>
            </a:pPr>
            <a:r>
              <a:rPr lang="tr-TR" sz="2800" b="1" i="0" u="sng" strike="noStrike" cap="none">
                <a:solidFill>
                  <a:srgbClr val="004B90"/>
                </a:solidFill>
                <a:latin typeface="Arial Narrow"/>
                <a:ea typeface="Arial Narrow"/>
                <a:cs typeface="Arial Narrow"/>
                <a:sym typeface="Arial Narrow"/>
              </a:rPr>
              <a:t>Ağızda sindirim;</a:t>
            </a:r>
            <a:r>
              <a:rPr lang="tr-TR" sz="2800" b="1" i="0" u="none" strike="noStrike" cap="none">
                <a:solidFill>
                  <a:srgbClr val="004B90"/>
                </a:solidFill>
                <a:latin typeface="Arial Narrow"/>
                <a:ea typeface="Arial Narrow"/>
                <a:cs typeface="Arial Narrow"/>
                <a:sym typeface="Arial Narrow"/>
              </a:rPr>
              <a:t> </a:t>
            </a:r>
            <a:r>
              <a:rPr lang="tr-TR" sz="2800" b="0" i="0" u="none" strike="noStrike" cap="none">
                <a:solidFill>
                  <a:srgbClr val="ECC475"/>
                </a:solidFill>
                <a:latin typeface="Arial Narrow"/>
                <a:ea typeface="Arial Narrow"/>
                <a:cs typeface="Arial Narrow"/>
                <a:sym typeface="Arial Narrow"/>
              </a:rPr>
              <a:t>nişastanın ağızda sindirimi ağızda bulunan amilaz enzimiyle başlar. Amilaz enzimi nişastanın zincirlerini kırar.</a:t>
            </a:r>
          </a:p>
          <a:p>
            <a:pPr marL="0" marR="0" lvl="0" indent="-107950" algn="l" rtl="0">
              <a:lnSpc>
                <a:spcPct val="100000"/>
              </a:lnSpc>
              <a:spcBef>
                <a:spcPts val="940"/>
              </a:spcBef>
              <a:spcAft>
                <a:spcPts val="0"/>
              </a:spcAft>
              <a:buClr>
                <a:schemeClr val="lt2"/>
              </a:buClr>
              <a:buSzPts val="1700"/>
              <a:buFont typeface="Arial"/>
              <a:buNone/>
            </a:pPr>
            <a:endParaRPr sz="1700" b="0" i="0" u="none" strike="noStrike" cap="none">
              <a:solidFill>
                <a:srgbClr val="ECC475"/>
              </a:solidFill>
              <a:latin typeface="Arial Narrow"/>
              <a:ea typeface="Arial Narrow"/>
              <a:cs typeface="Arial Narrow"/>
              <a:sym typeface="Arial Narrow"/>
            </a:endParaRPr>
          </a:p>
          <a:p>
            <a:pPr marL="342900" marR="0" lvl="0" indent="-342900" algn="l" rtl="0">
              <a:lnSpc>
                <a:spcPct val="100000"/>
              </a:lnSpc>
              <a:spcBef>
                <a:spcPts val="1160"/>
              </a:spcBef>
              <a:spcAft>
                <a:spcPts val="0"/>
              </a:spcAft>
              <a:buClr>
                <a:schemeClr val="lt2"/>
              </a:buClr>
              <a:buSzPts val="2800"/>
              <a:buFont typeface="Noto Sans Symbols"/>
              <a:buChar char="❖"/>
            </a:pPr>
            <a:r>
              <a:rPr lang="tr-TR" sz="2800" b="1" i="0" u="sng" strike="noStrike" cap="none">
                <a:solidFill>
                  <a:srgbClr val="004177"/>
                </a:solidFill>
                <a:latin typeface="Arial Narrow"/>
                <a:ea typeface="Arial Narrow"/>
                <a:cs typeface="Arial Narrow"/>
                <a:sym typeface="Arial Narrow"/>
              </a:rPr>
              <a:t>Midede sindirim</a:t>
            </a:r>
            <a:r>
              <a:rPr lang="tr-TR" sz="2800" b="1" i="0" u="none" strike="noStrike" cap="none">
                <a:solidFill>
                  <a:srgbClr val="004177"/>
                </a:solidFill>
                <a:latin typeface="Arial Narrow"/>
                <a:ea typeface="Arial Narrow"/>
                <a:cs typeface="Arial Narrow"/>
                <a:sym typeface="Arial Narrow"/>
              </a:rPr>
              <a:t>; </a:t>
            </a:r>
            <a:r>
              <a:rPr lang="tr-TR" sz="2800" b="0" i="0" u="none" strike="noStrike" cap="none">
                <a:solidFill>
                  <a:srgbClr val="ECC475"/>
                </a:solidFill>
                <a:latin typeface="Arial Narrow"/>
                <a:ea typeface="Arial Narrow"/>
                <a:cs typeface="Arial Narrow"/>
                <a:sym typeface="Arial Narrow"/>
              </a:rPr>
              <a:t>nişastaya etki edecek enzimleri etkisiz hale getirdiğinden, midede sindirim olmaz. Midede fiziksel sindirim başlar.</a:t>
            </a:r>
          </a:p>
        </p:txBody>
      </p:sp>
      <p:pic>
        <p:nvPicPr>
          <p:cNvPr id="368" name="Shape 368"/>
          <p:cNvPicPr preferRelativeResize="0"/>
          <p:nvPr/>
        </p:nvPicPr>
        <p:blipFill rotWithShape="1">
          <a:blip r:embed="rId3">
            <a:alphaModFix/>
          </a:blip>
          <a:srcRect/>
          <a:stretch/>
        </p:blipFill>
        <p:spPr>
          <a:xfrm>
            <a:off x="6307015" y="211017"/>
            <a:ext cx="5627077" cy="4032738"/>
          </a:xfrm>
          <a:prstGeom prst="rect">
            <a:avLst/>
          </a:prstGeom>
          <a:noFill/>
          <a:ln>
            <a:noFill/>
          </a:ln>
        </p:spPr>
      </p:pic>
      <p:sp>
        <p:nvSpPr>
          <p:cNvPr id="369" name="Shape 369"/>
          <p:cNvSpPr txBox="1"/>
          <p:nvPr/>
        </p:nvSpPr>
        <p:spPr>
          <a:xfrm>
            <a:off x="410306" y="4255478"/>
            <a:ext cx="11523786" cy="1661993"/>
          </a:xfrm>
          <a:prstGeom prst="rect">
            <a:avLst/>
          </a:prstGeom>
          <a:noFill/>
          <a:ln>
            <a:noFill/>
          </a:ln>
        </p:spPr>
        <p:txBody>
          <a:bodyPr wrap="square" lIns="91425" tIns="45700" rIns="91425" bIns="45700" anchor="t" anchorCtr="0">
            <a:noAutofit/>
          </a:bodyPr>
          <a:lstStyle/>
          <a:p>
            <a:pPr marL="285750" marR="0" lvl="0" indent="-285750" algn="l" rtl="0">
              <a:lnSpc>
                <a:spcPct val="100000"/>
              </a:lnSpc>
              <a:spcBef>
                <a:spcPts val="0"/>
              </a:spcBef>
              <a:spcAft>
                <a:spcPts val="0"/>
              </a:spcAft>
              <a:buClr>
                <a:srgbClr val="004177"/>
              </a:buClr>
              <a:buSzPts val="2800"/>
              <a:buFont typeface="Noto Sans Symbols"/>
              <a:buChar char="❖"/>
            </a:pPr>
            <a:r>
              <a:rPr lang="tr-TR" sz="2800" b="1" i="0" u="sng" strike="noStrike" cap="none">
                <a:solidFill>
                  <a:srgbClr val="004177"/>
                </a:solidFill>
                <a:latin typeface="Arial Narrow"/>
                <a:ea typeface="Arial Narrow"/>
                <a:cs typeface="Arial Narrow"/>
                <a:sym typeface="Arial Narrow"/>
              </a:rPr>
              <a:t>İnce bağırsakta sindirim</a:t>
            </a:r>
            <a:r>
              <a:rPr lang="tr-TR" sz="2800" b="0" i="0" u="sng" strike="noStrike" cap="none">
                <a:solidFill>
                  <a:srgbClr val="A57617"/>
                </a:solidFill>
                <a:latin typeface="Arial Narrow"/>
                <a:ea typeface="Arial Narrow"/>
                <a:cs typeface="Arial Narrow"/>
                <a:sym typeface="Arial Narrow"/>
              </a:rPr>
              <a:t>; </a:t>
            </a:r>
            <a:r>
              <a:rPr lang="tr-TR" sz="2800" b="0" i="0" u="none" strike="noStrike" cap="none">
                <a:solidFill>
                  <a:srgbClr val="ECC475"/>
                </a:solidFill>
                <a:latin typeface="Arial Narrow"/>
                <a:ea typeface="Arial Narrow"/>
                <a:cs typeface="Arial Narrow"/>
                <a:sym typeface="Arial Narrow"/>
              </a:rPr>
              <a:t>burada kimyasal sindirim başlar. Pankreastan amilaz enzimi salgılanır. Amilaz nişastayı maltoza parçalar. Lifler enzimler aracılığıyla parçalanmadığı için ince bağırsaktan kalın bağırsağa doğru sindirilmeden geçerler.</a:t>
            </a:r>
          </a:p>
          <a:p>
            <a:pPr marL="285750" marR="0" lvl="0" indent="-400050" algn="l" rtl="0">
              <a:lnSpc>
                <a:spcPct val="100000"/>
              </a:lnSpc>
              <a:spcBef>
                <a:spcPts val="0"/>
              </a:spcBef>
              <a:spcAft>
                <a:spcPts val="0"/>
              </a:spcAft>
              <a:buClr>
                <a:schemeClr val="lt1"/>
              </a:buClr>
              <a:buSzPts val="1800"/>
              <a:buFont typeface="Noto Sans Symbols"/>
              <a:buNone/>
            </a:pPr>
            <a:endParaRPr sz="1800" b="0" i="0" u="none" strike="noStrike" cap="none">
              <a:solidFill>
                <a:schemeClr val="lt1"/>
              </a:solidFill>
              <a:latin typeface="Arial Narrow"/>
              <a:ea typeface="Arial Narrow"/>
              <a:cs typeface="Arial Narrow"/>
              <a:sym typeface="Arial Narrow"/>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812800" y="274638"/>
            <a:ext cx="10566400" cy="1143000"/>
          </a:xfrm>
          <a:prstGeom prst="rect">
            <a:avLst/>
          </a:prstGeom>
          <a:noFill/>
          <a:ln>
            <a:noFill/>
          </a:ln>
        </p:spPr>
        <p:txBody>
          <a:bodyPr wrap="square" lIns="91425" tIns="45700" rIns="91425" bIns="45700" anchor="b" anchorCtr="0">
            <a:noAutofit/>
          </a:bodyPr>
          <a:lstStyle/>
          <a:p>
            <a:pPr marL="0" marR="0" lvl="0" indent="-190500" algn="l" rtl="0">
              <a:lnSpc>
                <a:spcPct val="100000"/>
              </a:lnSpc>
              <a:spcBef>
                <a:spcPts val="0"/>
              </a:spcBef>
              <a:spcAft>
                <a:spcPts val="0"/>
              </a:spcAft>
              <a:buClr>
                <a:schemeClr val="lt1"/>
              </a:buClr>
              <a:buSzPts val="3000"/>
              <a:buFont typeface="Arial Narrow"/>
              <a:buNone/>
            </a:pPr>
            <a:endParaRPr sz="3000" b="0" i="0" u="none" strike="noStrike" cap="none">
              <a:solidFill>
                <a:schemeClr val="lt1"/>
              </a:solidFill>
              <a:latin typeface="Arial Narrow"/>
              <a:ea typeface="Arial Narrow"/>
              <a:cs typeface="Arial Narrow"/>
              <a:sym typeface="Arial Narrow"/>
            </a:endParaRPr>
          </a:p>
        </p:txBody>
      </p:sp>
      <p:pic>
        <p:nvPicPr>
          <p:cNvPr id="375" name="Shape 375"/>
          <p:cNvPicPr preferRelativeResize="0">
            <a:picLocks noGrp="1"/>
          </p:cNvPicPr>
          <p:nvPr>
            <p:ph type="body" idx="1"/>
          </p:nvPr>
        </p:nvPicPr>
        <p:blipFill rotWithShape="1">
          <a:blip r:embed="rId3">
            <a:alphaModFix/>
          </a:blip>
          <a:srcRect/>
          <a:stretch/>
        </p:blipFill>
        <p:spPr>
          <a:xfrm>
            <a:off x="2356339" y="339970"/>
            <a:ext cx="7291754" cy="5468816"/>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812800" y="274638"/>
            <a:ext cx="10566300" cy="1143000"/>
          </a:xfrm>
          <a:prstGeom prst="rect">
            <a:avLst/>
          </a:prstGeom>
          <a:noFill/>
          <a:ln>
            <a:noFill/>
          </a:ln>
        </p:spPr>
        <p:txBody>
          <a:bodyPr wrap="square" lIns="91425" tIns="91425" rIns="91425" bIns="91425" anchor="b" anchorCtr="0">
            <a:noAutofit/>
          </a:bodyPr>
          <a:lstStyle/>
          <a:p>
            <a:pPr marL="0" marR="0" lvl="0" indent="-190500" algn="l" rtl="0">
              <a:lnSpc>
                <a:spcPct val="100000"/>
              </a:lnSpc>
              <a:spcBef>
                <a:spcPts val="0"/>
              </a:spcBef>
              <a:spcAft>
                <a:spcPts val="0"/>
              </a:spcAft>
              <a:buClr>
                <a:schemeClr val="lt1"/>
              </a:buClr>
              <a:buSzPts val="3000"/>
              <a:buFont typeface="Arial Narrow"/>
              <a:buNone/>
            </a:pPr>
            <a:endParaRPr sz="3000" b="0" i="0" u="none" strike="noStrike" cap="none">
              <a:solidFill>
                <a:schemeClr val="lt1"/>
              </a:solidFill>
              <a:latin typeface="Arial Narrow"/>
              <a:ea typeface="Arial Narrow"/>
              <a:cs typeface="Arial Narrow"/>
              <a:sym typeface="Arial Narrow"/>
            </a:endParaRPr>
          </a:p>
        </p:txBody>
      </p:sp>
      <p:sp>
        <p:nvSpPr>
          <p:cNvPr id="381" name="Shape 381"/>
          <p:cNvSpPr txBox="1">
            <a:spLocks noGrp="1"/>
          </p:cNvSpPr>
          <p:nvPr>
            <p:ph type="body" idx="1"/>
          </p:nvPr>
        </p:nvSpPr>
        <p:spPr>
          <a:xfrm>
            <a:off x="812800" y="1600200"/>
            <a:ext cx="10566300" cy="4114800"/>
          </a:xfrm>
          <a:prstGeom prst="rect">
            <a:avLst/>
          </a:prstGeom>
          <a:noFill/>
          <a:ln>
            <a:noFill/>
          </a:ln>
        </p:spPr>
        <p:txBody>
          <a:bodyPr wrap="square" lIns="91425" tIns="91425" rIns="91425" bIns="91425" anchor="t" anchorCtr="0">
            <a:noAutofit/>
          </a:bodyPr>
          <a:lstStyle/>
          <a:p>
            <a:pPr marL="342900" marR="0" lvl="0" indent="-342900" algn="l" rtl="0">
              <a:lnSpc>
                <a:spcPct val="100000"/>
              </a:lnSpc>
              <a:spcBef>
                <a:spcPts val="0"/>
              </a:spcBef>
              <a:spcAft>
                <a:spcPts val="0"/>
              </a:spcAft>
              <a:buClr>
                <a:schemeClr val="lt2"/>
              </a:buClr>
              <a:buSzPts val="1700"/>
              <a:buFont typeface="Arial"/>
              <a:buNone/>
            </a:pPr>
            <a:endParaRPr sz="1700" b="0" i="0" u="none" strike="noStrike" cap="none">
              <a:solidFill>
                <a:schemeClr val="lt1"/>
              </a:solidFill>
              <a:latin typeface="Arial Narrow"/>
              <a:ea typeface="Arial Narrow"/>
              <a:cs typeface="Arial Narrow"/>
              <a:sym typeface="Arial Narrow"/>
            </a:endParaRPr>
          </a:p>
        </p:txBody>
      </p:sp>
      <p:pic>
        <p:nvPicPr>
          <p:cNvPr id="382" name="Shape 382"/>
          <p:cNvPicPr preferRelativeResize="0"/>
          <p:nvPr/>
        </p:nvPicPr>
        <p:blipFill rotWithShape="1">
          <a:blip r:embed="rId3">
            <a:alphaModFix/>
          </a:blip>
          <a:srcRect/>
          <a:stretch/>
        </p:blipFill>
        <p:spPr>
          <a:xfrm>
            <a:off x="1055440" y="260648"/>
            <a:ext cx="10251751" cy="577647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812800" y="1600200"/>
            <a:ext cx="10566300" cy="4114800"/>
          </a:xfrm>
          <a:prstGeom prst="rect">
            <a:avLst/>
          </a:prstGeom>
          <a:solidFill>
            <a:srgbClr val="000000"/>
          </a:solidFill>
        </p:spPr>
        <p:txBody>
          <a:bodyPr wrap="square" lIns="91425" tIns="91425" rIns="91425" bIns="91425" anchor="t" anchorCtr="0">
            <a:noAutofit/>
          </a:bodyPr>
          <a:lstStyle/>
          <a:p>
            <a:pPr marL="342900" lvl="0" indent="-127000">
              <a:spcBef>
                <a:spcPts val="0"/>
              </a:spcBef>
              <a:buNone/>
            </a:pPr>
            <a:r>
              <a:rPr lang="tr-TR" sz="6000">
                <a:solidFill>
                  <a:srgbClr val="FF0000"/>
                </a:solidFill>
                <a:latin typeface="Amatic SC"/>
                <a:ea typeface="Amatic SC"/>
                <a:cs typeface="Amatic SC"/>
                <a:sym typeface="Amatic SC"/>
              </a:rPr>
              <a:t>KARBONHİDRATLARIN</a:t>
            </a:r>
          </a:p>
          <a:p>
            <a:pPr marL="342900" lvl="0" indent="-127000">
              <a:spcBef>
                <a:spcPts val="0"/>
              </a:spcBef>
              <a:buNone/>
            </a:pPr>
            <a:r>
              <a:rPr lang="tr-TR" sz="6000">
                <a:solidFill>
                  <a:srgbClr val="FF0000"/>
                </a:solidFill>
                <a:latin typeface="Amatic SC"/>
                <a:ea typeface="Amatic SC"/>
                <a:cs typeface="Amatic SC"/>
                <a:sym typeface="Amatic SC"/>
              </a:rPr>
              <a:t> SİNDİRİMİ</a:t>
            </a:r>
          </a:p>
        </p:txBody>
      </p:sp>
      <p:pic>
        <p:nvPicPr>
          <p:cNvPr id="388" name="Shape 388"/>
          <p:cNvPicPr preferRelativeResize="0"/>
          <p:nvPr/>
        </p:nvPicPr>
        <p:blipFill>
          <a:blip r:embed="rId3">
            <a:alphaModFix/>
          </a:blip>
          <a:stretch>
            <a:fillRect/>
          </a:stretch>
        </p:blipFill>
        <p:spPr>
          <a:xfrm>
            <a:off x="6086175" y="274650"/>
            <a:ext cx="5292925" cy="54403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812800" y="274638"/>
            <a:ext cx="10566300" cy="1143000"/>
          </a:xfrm>
          <a:prstGeom prst="rect">
            <a:avLst/>
          </a:prstGeom>
        </p:spPr>
        <p:txBody>
          <a:bodyPr wrap="square" lIns="91425" tIns="91425" rIns="91425" bIns="91425" anchor="b" anchorCtr="0">
            <a:noAutofit/>
          </a:bodyPr>
          <a:lstStyle/>
          <a:p>
            <a:pPr marL="0" lvl="0" indent="0">
              <a:spcBef>
                <a:spcPts val="0"/>
              </a:spcBef>
              <a:buNone/>
            </a:pPr>
            <a:endParaRPr/>
          </a:p>
        </p:txBody>
      </p:sp>
      <p:sp>
        <p:nvSpPr>
          <p:cNvPr id="394" name="Shape 394"/>
          <p:cNvSpPr txBox="1">
            <a:spLocks noGrp="1"/>
          </p:cNvSpPr>
          <p:nvPr>
            <p:ph type="body" idx="1"/>
          </p:nvPr>
        </p:nvSpPr>
        <p:spPr>
          <a:xfrm>
            <a:off x="812800" y="1600200"/>
            <a:ext cx="10566300" cy="4114800"/>
          </a:xfrm>
          <a:prstGeom prst="rect">
            <a:avLst/>
          </a:prstGeom>
        </p:spPr>
        <p:txBody>
          <a:bodyPr wrap="square" lIns="91425" tIns="91425" rIns="91425" bIns="91425" anchor="t" anchorCtr="0">
            <a:noAutofit/>
          </a:bodyPr>
          <a:lstStyle/>
          <a:p>
            <a:pPr marL="342900" lvl="0" indent="-127000">
              <a:spcBef>
                <a:spcPts val="0"/>
              </a:spcBef>
              <a:buNone/>
            </a:pPr>
            <a:endParaRPr/>
          </a:p>
        </p:txBody>
      </p:sp>
      <p:pic>
        <p:nvPicPr>
          <p:cNvPr id="395" name="Shape 395"/>
          <p:cNvPicPr preferRelativeResize="0"/>
          <p:nvPr/>
        </p:nvPicPr>
        <p:blipFill>
          <a:blip r:embed="rId3">
            <a:alphaModFix/>
          </a:blip>
          <a:stretch>
            <a:fillRect/>
          </a:stretch>
        </p:blipFill>
        <p:spPr>
          <a:xfrm>
            <a:off x="812800" y="274650"/>
            <a:ext cx="4987700" cy="6495875"/>
          </a:xfrm>
          <a:prstGeom prst="rect">
            <a:avLst/>
          </a:prstGeom>
          <a:noFill/>
          <a:ln>
            <a:noFill/>
          </a:ln>
        </p:spPr>
      </p:pic>
      <p:pic>
        <p:nvPicPr>
          <p:cNvPr id="396" name="Shape 396"/>
          <p:cNvPicPr preferRelativeResize="0"/>
          <p:nvPr/>
        </p:nvPicPr>
        <p:blipFill>
          <a:blip r:embed="rId4">
            <a:alphaModFix/>
          </a:blip>
          <a:stretch>
            <a:fillRect/>
          </a:stretch>
        </p:blipFill>
        <p:spPr>
          <a:xfrm>
            <a:off x="5983250" y="274650"/>
            <a:ext cx="5395850" cy="64958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812850" y="342125"/>
            <a:ext cx="10566300" cy="6018300"/>
          </a:xfrm>
          <a:prstGeom prst="rect">
            <a:avLst/>
          </a:prstGeom>
          <a:noFill/>
          <a:ln>
            <a:noFill/>
          </a:ln>
        </p:spPr>
        <p:txBody>
          <a:bodyPr wrap="square" lIns="91425" tIns="91425" rIns="91425" bIns="91425" anchor="t" anchorCtr="0">
            <a:noAutofit/>
          </a:bodyPr>
          <a:lstStyle/>
          <a:p>
            <a:pPr marL="0" marR="0" lvl="0" indent="-69850" algn="l" rtl="0">
              <a:lnSpc>
                <a:spcPct val="115000"/>
              </a:lnSpc>
              <a:spcBef>
                <a:spcPts val="0"/>
              </a:spcBef>
              <a:spcAft>
                <a:spcPts val="0"/>
              </a:spcAft>
              <a:buClr>
                <a:schemeClr val="dk1"/>
              </a:buClr>
              <a:buSzPts val="1100"/>
              <a:buFont typeface="Arial"/>
              <a:buNone/>
            </a:pPr>
            <a:r>
              <a:rPr lang="tr-TR" sz="3700" b="1" i="0" u="sng" strike="noStrike" cap="none">
                <a:solidFill>
                  <a:srgbClr val="0070C0"/>
                </a:solidFill>
                <a:latin typeface="Arial Black"/>
                <a:ea typeface="Arial Black"/>
                <a:cs typeface="Arial Black"/>
                <a:sym typeface="Arial Black"/>
              </a:rPr>
              <a:t>LAKTOZ İNTOLERANSI​</a:t>
            </a:r>
          </a:p>
          <a:p>
            <a:pPr marL="800100" marR="0" lvl="0" indent="-381000" algn="l" rtl="0">
              <a:lnSpc>
                <a:spcPct val="115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a:ea typeface="Arial"/>
                <a:cs typeface="Arial"/>
                <a:sym typeface="Arial"/>
              </a:rPr>
              <a:t>Laktoz intoleransı, sütün baskın şekeri olan laktozum yeteri kadar sindirilmemesinden kaynaklanır.​</a:t>
            </a:r>
          </a:p>
          <a:p>
            <a:pPr marL="800100" marR="0" lvl="0" indent="-381000" algn="l" rtl="0">
              <a:lnSpc>
                <a:spcPct val="115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a:ea typeface="Arial"/>
                <a:cs typeface="Arial"/>
                <a:sym typeface="Arial"/>
              </a:rPr>
              <a:t>Laktoz intoleransı; ya laktoz enziminin yeterli salgılanmaması ya da fazla laktoz tüketimi nedeniyle laktaz yeterli olmamasından kaynaklanır.​</a:t>
            </a:r>
          </a:p>
          <a:p>
            <a:pPr marL="800100" marR="0" lvl="0" indent="-381000" algn="l" rtl="0">
              <a:lnSpc>
                <a:spcPct val="115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a:ea typeface="Arial"/>
                <a:cs typeface="Arial"/>
                <a:sym typeface="Arial"/>
              </a:rPr>
              <a:t>Laktoz intoleransı bir alerjik durum olmayıp sadece süt şekerinin ince bağırsakta laktaz yetersizliği nedeniyle sindirilmemesinden kaynaklanır.​</a:t>
            </a:r>
          </a:p>
          <a:p>
            <a:pPr marL="800100" marR="0" lvl="0" indent="-381000" algn="l" rtl="0">
              <a:lnSpc>
                <a:spcPct val="115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a:ea typeface="Arial"/>
                <a:cs typeface="Arial"/>
                <a:sym typeface="Arial"/>
              </a:rPr>
              <a:t>Laktoz sindirilmediği takdirde kalın bağırsağa yani kolona doğru ilerler. Burada bulunan bakteriler laktozu parçalar. Ortamda parçalanmış sindirim ürünleri ve gaz oluşur. Bağırsakta gaz, kramp ve şişkinlik aynı zamanda ishal oluşur.​</a:t>
            </a:r>
          </a:p>
          <a:p>
            <a:pPr marL="0" marR="0" lvl="0" indent="-107950" algn="l" rtl="0">
              <a:lnSpc>
                <a:spcPct val="100000"/>
              </a:lnSpc>
              <a:spcBef>
                <a:spcPts val="0"/>
              </a:spcBef>
              <a:spcAft>
                <a:spcPts val="0"/>
              </a:spcAft>
              <a:buClr>
                <a:schemeClr val="lt2"/>
              </a:buClr>
              <a:buSzPts val="1700"/>
              <a:buFont typeface="Arial"/>
              <a:buNone/>
            </a:pPr>
            <a:endParaRPr sz="2400" b="0" i="0" u="none" strike="noStrike" cap="none">
              <a:solidFill>
                <a:srgbClr val="FF9900"/>
              </a:solidFill>
              <a:latin typeface="Arial Narrow"/>
              <a:ea typeface="Arial Narrow"/>
              <a:cs typeface="Arial Narrow"/>
              <a:sym typeface="Arial Narrow"/>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812800" y="274638"/>
            <a:ext cx="10566300" cy="1143000"/>
          </a:xfrm>
          <a:prstGeom prst="rect">
            <a:avLst/>
          </a:prstGeom>
        </p:spPr>
        <p:txBody>
          <a:bodyPr wrap="square" lIns="91425" tIns="91425" rIns="91425" bIns="91425" anchor="b" anchorCtr="0">
            <a:noAutofit/>
          </a:bodyPr>
          <a:lstStyle/>
          <a:p>
            <a:pPr marL="0" lvl="0" indent="0">
              <a:spcBef>
                <a:spcPts val="0"/>
              </a:spcBef>
              <a:buNone/>
            </a:pPr>
            <a:endParaRPr/>
          </a:p>
        </p:txBody>
      </p:sp>
      <p:sp>
        <p:nvSpPr>
          <p:cNvPr id="407" name="Shape 407"/>
          <p:cNvSpPr txBox="1">
            <a:spLocks noGrp="1"/>
          </p:cNvSpPr>
          <p:nvPr>
            <p:ph type="body" idx="1"/>
          </p:nvPr>
        </p:nvSpPr>
        <p:spPr>
          <a:xfrm>
            <a:off x="812800" y="1600200"/>
            <a:ext cx="10566300" cy="4114800"/>
          </a:xfrm>
          <a:prstGeom prst="rect">
            <a:avLst/>
          </a:prstGeom>
        </p:spPr>
        <p:txBody>
          <a:bodyPr wrap="square" lIns="91425" tIns="91425" rIns="91425" bIns="91425" anchor="t" anchorCtr="0">
            <a:noAutofit/>
          </a:bodyPr>
          <a:lstStyle/>
          <a:p>
            <a:pPr marL="342900" lvl="0" indent="-127000">
              <a:spcBef>
                <a:spcPts val="0"/>
              </a:spcBef>
              <a:buNone/>
            </a:pPr>
            <a:endParaRPr/>
          </a:p>
        </p:txBody>
      </p:sp>
      <p:pic>
        <p:nvPicPr>
          <p:cNvPr id="408" name="Shape 408"/>
          <p:cNvPicPr preferRelativeResize="0"/>
          <p:nvPr/>
        </p:nvPicPr>
        <p:blipFill>
          <a:blip r:embed="rId3">
            <a:alphaModFix/>
          </a:blip>
          <a:stretch>
            <a:fillRect/>
          </a:stretch>
        </p:blipFill>
        <p:spPr>
          <a:xfrm>
            <a:off x="1487075" y="349925"/>
            <a:ext cx="9097350" cy="59832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812800" y="248825"/>
            <a:ext cx="10566300" cy="6127200"/>
          </a:xfrm>
          <a:prstGeom prst="rect">
            <a:avLst/>
          </a:prstGeom>
          <a:noFill/>
          <a:ln>
            <a:noFill/>
          </a:ln>
        </p:spPr>
        <p:txBody>
          <a:bodyPr wrap="square" lIns="91425" tIns="91425" rIns="91425" bIns="91425" anchor="t" anchorCtr="0">
            <a:noAutofit/>
          </a:bodyPr>
          <a:lstStyle/>
          <a:p>
            <a:pPr marL="342900" marR="0" lvl="0" indent="-342900" algn="l" rtl="0">
              <a:lnSpc>
                <a:spcPct val="100000"/>
              </a:lnSpc>
              <a:spcBef>
                <a:spcPts val="0"/>
              </a:spcBef>
              <a:spcAft>
                <a:spcPts val="0"/>
              </a:spcAft>
              <a:buClr>
                <a:schemeClr val="lt2"/>
              </a:buClr>
              <a:buSzPts val="1700"/>
              <a:buFont typeface="Arial"/>
              <a:buNone/>
            </a:pPr>
            <a:r>
              <a:rPr lang="tr-TR" sz="3600" b="0" i="0" u="sng" strike="noStrike" cap="none">
                <a:solidFill>
                  <a:srgbClr val="0000FF"/>
                </a:solidFill>
                <a:latin typeface="Arial Narrow"/>
                <a:ea typeface="Arial Narrow"/>
                <a:cs typeface="Arial Narrow"/>
                <a:sym typeface="Arial Narrow"/>
              </a:rPr>
              <a:t>LAKTOZ İNTOLERANSI İKİ ŞEKİLDE MEYDANA GELİR;</a:t>
            </a:r>
          </a:p>
          <a:p>
            <a:pPr marL="342900" marR="0" lvl="0" indent="-342900" algn="l" rtl="0">
              <a:lnSpc>
                <a:spcPct val="100000"/>
              </a:lnSpc>
              <a:spcBef>
                <a:spcPts val="600"/>
              </a:spcBef>
              <a:spcAft>
                <a:spcPts val="0"/>
              </a:spcAft>
              <a:buClr>
                <a:schemeClr val="lt2"/>
              </a:buClr>
              <a:buSzPts val="1700"/>
              <a:buFont typeface="Arial"/>
              <a:buNone/>
            </a:pPr>
            <a:r>
              <a:rPr lang="tr-TR" sz="2700" b="0" i="0" u="none" strike="noStrike" cap="none">
                <a:solidFill>
                  <a:srgbClr val="FF9900"/>
                </a:solidFill>
                <a:latin typeface="Arial Narrow"/>
                <a:ea typeface="Arial Narrow"/>
                <a:cs typeface="Arial Narrow"/>
                <a:sym typeface="Arial Narrow"/>
              </a:rPr>
              <a:t>A ) Laktaz eksikliği ince bağırsağın tüylü kenarında laktaz üretiminin durması ile oluşur. bu durumun genetik kaynaklı olduğu ve farklı yaşlarda kaynaklanabildiği görülmüştür. ağızdan alınan laktozun emilimi sonrası kan glikoz seviyesinin artması bu durumu açıklamaktadır.</a:t>
            </a:r>
          </a:p>
          <a:p>
            <a:pPr marL="342900" marR="0" lvl="0" indent="-342900" algn="l" rtl="0">
              <a:lnSpc>
                <a:spcPct val="100000"/>
              </a:lnSpc>
              <a:spcBef>
                <a:spcPts val="600"/>
              </a:spcBef>
              <a:spcAft>
                <a:spcPts val="0"/>
              </a:spcAft>
              <a:buClr>
                <a:schemeClr val="lt2"/>
              </a:buClr>
              <a:buSzPts val="1700"/>
              <a:buFont typeface="Arial"/>
              <a:buNone/>
            </a:pPr>
            <a:endParaRPr sz="2700" b="0" i="0" u="none" strike="noStrike" cap="none">
              <a:solidFill>
                <a:srgbClr val="FF9900"/>
              </a:solidFill>
              <a:latin typeface="Arial Narrow"/>
              <a:ea typeface="Arial Narrow"/>
              <a:cs typeface="Arial Narrow"/>
              <a:sym typeface="Arial Narrow"/>
            </a:endParaRPr>
          </a:p>
          <a:p>
            <a:pPr marL="342900" marR="0" lvl="0" indent="-342900" algn="l" rtl="0">
              <a:lnSpc>
                <a:spcPct val="100000"/>
              </a:lnSpc>
              <a:spcBef>
                <a:spcPts val="600"/>
              </a:spcBef>
              <a:spcAft>
                <a:spcPts val="0"/>
              </a:spcAft>
              <a:buClr>
                <a:schemeClr val="lt2"/>
              </a:buClr>
              <a:buSzPts val="1700"/>
              <a:buFont typeface="Arial"/>
              <a:buNone/>
            </a:pPr>
            <a:r>
              <a:rPr lang="tr-TR" sz="2700" b="0" i="0" u="none" strike="noStrike" cap="none">
                <a:solidFill>
                  <a:srgbClr val="FF9900"/>
                </a:solidFill>
                <a:latin typeface="Arial Narrow"/>
                <a:ea typeface="Arial Narrow"/>
                <a:cs typeface="Arial Narrow"/>
                <a:sym typeface="Arial Narrow"/>
              </a:rPr>
              <a:t>B ) Genellikle beslenme bozukluğundan ve sindirim sistemi bozukluklarından kaynaklanmaktadır. Laktoz intoleransını süt alerjisi ile karıştırmamak gerekir. Alerji süt proteinlerinden kaynaklanır ancak laktoz intoleransı organizmada yeterli miktarda laktaz sentezlenemediği zaman laktozun parçalanamayıp bağırsaklardan emilmemesine bağlı oluşan bir durumdur.</a:t>
            </a:r>
          </a:p>
          <a:p>
            <a:pPr marL="342900" marR="0" lvl="0" indent="-342900" algn="l" rtl="0">
              <a:lnSpc>
                <a:spcPct val="100000"/>
              </a:lnSpc>
              <a:spcBef>
                <a:spcPts val="600"/>
              </a:spcBef>
              <a:spcAft>
                <a:spcPts val="0"/>
              </a:spcAft>
              <a:buClr>
                <a:schemeClr val="lt2"/>
              </a:buClr>
              <a:buSzPts val="1700"/>
              <a:buFont typeface="Arial"/>
              <a:buNone/>
            </a:pPr>
            <a:endParaRPr sz="2700" b="0" i="0" u="none" strike="noStrike" cap="none">
              <a:solidFill>
                <a:srgbClr val="FF9900"/>
              </a:solidFill>
              <a:latin typeface="Arial Narrow"/>
              <a:ea typeface="Arial Narrow"/>
              <a:cs typeface="Arial Narrow"/>
              <a:sym typeface="Arial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742949" y="514352"/>
            <a:ext cx="8035403" cy="5883275"/>
          </a:xfrm>
          <a:prstGeom prst="rect">
            <a:avLst/>
          </a:prstGeom>
          <a:noFill/>
          <a:ln w="9525" cap="flat" cmpd="sng">
            <a:solidFill>
              <a:srgbClr val="000000"/>
            </a:solidFill>
            <a:prstDash val="solid"/>
            <a:round/>
            <a:headEnd type="none" w="med" len="med"/>
            <a:tailEnd type="none" w="med" len="med"/>
          </a:ln>
        </p:spPr>
        <p:txBody>
          <a:bodyPr wrap="square" lIns="91425" tIns="45700" rIns="91425" bIns="45700" anchor="t" anchorCtr="0">
            <a:noAutofit/>
          </a:bodyPr>
          <a:lstStyle/>
          <a:p>
            <a:pPr marL="0" marR="0" lvl="0" indent="-254000" algn="l" rtl="0">
              <a:lnSpc>
                <a:spcPct val="100000"/>
              </a:lnSpc>
              <a:spcBef>
                <a:spcPts val="0"/>
              </a:spcBef>
              <a:spcAft>
                <a:spcPts val="0"/>
              </a:spcAft>
              <a:buClr>
                <a:schemeClr val="lt2"/>
              </a:buClr>
              <a:buSzPts val="4000"/>
              <a:buFont typeface="Arial"/>
              <a:buNone/>
            </a:pPr>
            <a:r>
              <a:rPr lang="tr-TR" sz="4000" b="1" i="0" u="sng" strike="noStrike" cap="none">
                <a:solidFill>
                  <a:srgbClr val="0000FF"/>
                </a:solidFill>
                <a:latin typeface="Arial Narrow"/>
                <a:ea typeface="Arial Narrow"/>
                <a:cs typeface="Arial Narrow"/>
                <a:sym typeface="Arial Narrow"/>
              </a:rPr>
              <a:t>KARBONHİDRATLAR;</a:t>
            </a:r>
          </a:p>
          <a:p>
            <a:pPr marL="342900" marR="0" lvl="0" indent="-342900" algn="l" rtl="0">
              <a:lnSpc>
                <a:spcPct val="100000"/>
              </a:lnSpc>
              <a:spcBef>
                <a:spcPts val="1160"/>
              </a:spcBef>
              <a:spcAft>
                <a:spcPts val="0"/>
              </a:spcAft>
              <a:buClr>
                <a:srgbClr val="8AD0D6"/>
              </a:buClr>
              <a:buSzPts val="2800"/>
              <a:buFont typeface="Noto Sans Symbols"/>
              <a:buChar char="❖"/>
            </a:pPr>
            <a:r>
              <a:rPr lang="tr-TR" sz="2800" b="0" i="0" u="none" strike="noStrike" cap="none">
                <a:solidFill>
                  <a:srgbClr val="FFC000"/>
                </a:solidFill>
                <a:latin typeface="Arial Narrow"/>
                <a:ea typeface="Arial Narrow"/>
                <a:cs typeface="Arial Narrow"/>
                <a:sym typeface="Arial Narrow"/>
              </a:rPr>
              <a:t>Karbon, oksijen ve hidrojen atomlarından oluşmuş organik bileşiklerdir.</a:t>
            </a:r>
          </a:p>
          <a:p>
            <a:pPr marL="342900" marR="0" lvl="0" indent="-342900" algn="l" rtl="0">
              <a:lnSpc>
                <a:spcPct val="100000"/>
              </a:lnSpc>
              <a:spcBef>
                <a:spcPts val="1160"/>
              </a:spcBef>
              <a:spcAft>
                <a:spcPts val="0"/>
              </a:spcAft>
              <a:buClr>
                <a:srgbClr val="8AD0D6"/>
              </a:buClr>
              <a:buSzPts val="2800"/>
              <a:buFont typeface="Noto Sans Symbols"/>
              <a:buChar char="❖"/>
            </a:pPr>
            <a:r>
              <a:rPr lang="tr-TR" sz="2800" b="0" i="0" u="none" strike="noStrike" cap="none">
                <a:solidFill>
                  <a:srgbClr val="FFC000"/>
                </a:solidFill>
                <a:latin typeface="Arial Narrow"/>
                <a:ea typeface="Arial Narrow"/>
                <a:cs typeface="Arial Narrow"/>
                <a:sym typeface="Arial Narrow"/>
              </a:rPr>
              <a:t>Genel formülü C</a:t>
            </a:r>
            <a:r>
              <a:rPr lang="tr-TR" sz="1800" b="0" i="0" u="none" strike="noStrike" cap="none">
                <a:solidFill>
                  <a:srgbClr val="FFC000"/>
                </a:solidFill>
                <a:latin typeface="Arial Narrow"/>
                <a:ea typeface="Arial Narrow"/>
                <a:cs typeface="Arial Narrow"/>
                <a:sym typeface="Arial Narrow"/>
              </a:rPr>
              <a:t>n</a:t>
            </a:r>
            <a:r>
              <a:rPr lang="tr-TR" sz="2800" b="0" i="0" u="none" strike="noStrike" cap="none">
                <a:solidFill>
                  <a:srgbClr val="FFC000"/>
                </a:solidFill>
                <a:latin typeface="Arial Narrow"/>
                <a:ea typeface="Arial Narrow"/>
                <a:cs typeface="Arial Narrow"/>
                <a:sym typeface="Arial Narrow"/>
              </a:rPr>
              <a:t>H</a:t>
            </a:r>
            <a:r>
              <a:rPr lang="tr-TR" sz="1600" b="0" i="0" u="none" strike="noStrike" cap="none">
                <a:solidFill>
                  <a:srgbClr val="FFC000"/>
                </a:solidFill>
                <a:latin typeface="Arial Narrow"/>
                <a:ea typeface="Arial Narrow"/>
                <a:cs typeface="Arial Narrow"/>
                <a:sym typeface="Arial Narrow"/>
              </a:rPr>
              <a:t>2n</a:t>
            </a:r>
            <a:r>
              <a:rPr lang="tr-TR" sz="2800" b="0" i="0" u="none" strike="noStrike" cap="none">
                <a:solidFill>
                  <a:srgbClr val="FFC000"/>
                </a:solidFill>
                <a:latin typeface="Arial Narrow"/>
                <a:ea typeface="Arial Narrow"/>
                <a:cs typeface="Arial Narrow"/>
                <a:sym typeface="Arial Narrow"/>
              </a:rPr>
              <a:t>O</a:t>
            </a:r>
            <a:r>
              <a:rPr lang="tr-TR" sz="1800" b="0" i="0" u="none" strike="noStrike" cap="none">
                <a:solidFill>
                  <a:srgbClr val="FFC000"/>
                </a:solidFill>
                <a:latin typeface="Arial Narrow"/>
                <a:ea typeface="Arial Narrow"/>
                <a:cs typeface="Arial Narrow"/>
                <a:sym typeface="Arial Narrow"/>
              </a:rPr>
              <a:t>n</a:t>
            </a:r>
            <a:r>
              <a:rPr lang="tr-TR" sz="2800" b="0" i="0" u="none" strike="noStrike" cap="none">
                <a:solidFill>
                  <a:srgbClr val="FFC000"/>
                </a:solidFill>
                <a:latin typeface="Arial Narrow"/>
                <a:ea typeface="Arial Narrow"/>
                <a:cs typeface="Arial Narrow"/>
                <a:sym typeface="Arial Narrow"/>
              </a:rPr>
              <a:t> dir.</a:t>
            </a:r>
          </a:p>
          <a:p>
            <a:pPr marL="342900" marR="0" lvl="0" indent="-342900" algn="l" rtl="0">
              <a:lnSpc>
                <a:spcPct val="100000"/>
              </a:lnSpc>
              <a:spcBef>
                <a:spcPts val="1160"/>
              </a:spcBef>
              <a:spcAft>
                <a:spcPts val="0"/>
              </a:spcAft>
              <a:buClr>
                <a:srgbClr val="8AD0D6"/>
              </a:buClr>
              <a:buSzPts val="2800"/>
              <a:buFont typeface="Noto Sans Symbols"/>
              <a:buChar char="❖"/>
            </a:pPr>
            <a:r>
              <a:rPr lang="tr-TR" sz="2800" b="0" i="0" u="none" strike="noStrike" cap="none">
                <a:solidFill>
                  <a:srgbClr val="FFC000"/>
                </a:solidFill>
                <a:latin typeface="Arial Narrow"/>
                <a:ea typeface="Arial Narrow"/>
                <a:cs typeface="Arial Narrow"/>
                <a:sym typeface="Arial Narrow"/>
              </a:rPr>
              <a:t>Karbonhidratlar doğada en fazla bulunan ve enerji veren makro besin maddeleridir.</a:t>
            </a:r>
          </a:p>
          <a:p>
            <a:pPr marL="342900" marR="0" lvl="0" indent="-342900" algn="l" rtl="0">
              <a:lnSpc>
                <a:spcPct val="100000"/>
              </a:lnSpc>
              <a:spcBef>
                <a:spcPts val="1160"/>
              </a:spcBef>
              <a:spcAft>
                <a:spcPts val="0"/>
              </a:spcAft>
              <a:buClr>
                <a:srgbClr val="8AD0D6"/>
              </a:buClr>
              <a:buSzPts val="2800"/>
              <a:buFont typeface="Noto Sans Symbols"/>
              <a:buChar char="❖"/>
            </a:pPr>
            <a:r>
              <a:rPr lang="tr-TR" sz="2800" b="0" i="0" u="none" strike="noStrike" cap="none">
                <a:solidFill>
                  <a:srgbClr val="FFC000"/>
                </a:solidFill>
                <a:latin typeface="Arial Narrow"/>
                <a:ea typeface="Arial Narrow"/>
                <a:cs typeface="Arial Narrow"/>
                <a:sym typeface="Arial Narrow"/>
              </a:rPr>
              <a:t>Karbonhidratların başlıca kaynağı bitkilerdir.(Elma, buğday, şeker pancarı vb.)</a:t>
            </a:r>
          </a:p>
          <a:p>
            <a:pPr marL="342900" marR="0" lvl="0" indent="-342900" algn="l" rtl="0">
              <a:lnSpc>
                <a:spcPct val="100000"/>
              </a:lnSpc>
              <a:spcBef>
                <a:spcPts val="1160"/>
              </a:spcBef>
              <a:spcAft>
                <a:spcPts val="0"/>
              </a:spcAft>
              <a:buClr>
                <a:srgbClr val="8AD0D6"/>
              </a:buClr>
              <a:buSzPts val="2800"/>
              <a:buFont typeface="Noto Sans Symbols"/>
              <a:buChar char="❖"/>
            </a:pPr>
            <a:r>
              <a:rPr lang="tr-TR" sz="2800" b="0" i="0" u="none" strike="noStrike" cap="none">
                <a:solidFill>
                  <a:srgbClr val="FFC000"/>
                </a:solidFill>
                <a:latin typeface="Arial Narrow"/>
                <a:ea typeface="Arial Narrow"/>
                <a:cs typeface="Arial Narrow"/>
                <a:sym typeface="Arial Narrow"/>
              </a:rPr>
              <a:t>Bitkisel kaynakların dışında hayvansal kaynaklı süt ve süt ürünlerde de karbonhidratlar bulunmaktadır.</a:t>
            </a:r>
          </a:p>
        </p:txBody>
      </p:sp>
      <p:pic>
        <p:nvPicPr>
          <p:cNvPr id="112" name="Shape 112"/>
          <p:cNvPicPr preferRelativeResize="0"/>
          <p:nvPr/>
        </p:nvPicPr>
        <p:blipFill rotWithShape="1">
          <a:blip r:embed="rId3">
            <a:alphaModFix/>
          </a:blip>
          <a:srcRect/>
          <a:stretch/>
        </p:blipFill>
        <p:spPr>
          <a:xfrm>
            <a:off x="8648387" y="260648"/>
            <a:ext cx="3408901" cy="5707063"/>
          </a:xfrm>
          <a:prstGeom prst="ellipse">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812800" y="279925"/>
            <a:ext cx="10566300" cy="6204900"/>
          </a:xfrm>
          <a:prstGeom prst="rect">
            <a:avLst/>
          </a:prstGeom>
          <a:noFill/>
          <a:ln>
            <a:noFill/>
          </a:ln>
        </p:spPr>
        <p:txBody>
          <a:bodyPr wrap="square" lIns="91425" tIns="91425" rIns="91425" bIns="91425" anchor="t" anchorCtr="0">
            <a:noAutofit/>
          </a:bodyPr>
          <a:lstStyle/>
          <a:p>
            <a:pPr marL="0" marR="0" lvl="0" indent="-107950" algn="l" rtl="0">
              <a:lnSpc>
                <a:spcPct val="100000"/>
              </a:lnSpc>
              <a:spcBef>
                <a:spcPts val="0"/>
              </a:spcBef>
              <a:spcAft>
                <a:spcPts val="0"/>
              </a:spcAft>
              <a:buClr>
                <a:schemeClr val="lt2"/>
              </a:buClr>
              <a:buSzPts val="1700"/>
              <a:buFont typeface="Arial"/>
              <a:buNone/>
            </a:pPr>
            <a:r>
              <a:rPr lang="tr-TR" sz="4200" b="0" i="0" u="sng" strike="noStrike" cap="none">
                <a:solidFill>
                  <a:srgbClr val="0000FF"/>
                </a:solidFill>
                <a:latin typeface="Arial Narrow"/>
                <a:ea typeface="Arial Narrow"/>
                <a:cs typeface="Arial Narrow"/>
                <a:sym typeface="Arial Narrow"/>
              </a:rPr>
              <a:t>LAKTOZ DUYARLILIĞINA KARŞI YAPILABİLECEKLERİ ŞÖYLE SIRALAYABİLİRİZ;</a:t>
            </a:r>
          </a:p>
          <a:p>
            <a:pPr marL="0" marR="0" lvl="0" indent="-107950" algn="l" rtl="0">
              <a:lnSpc>
                <a:spcPct val="100000"/>
              </a:lnSpc>
              <a:spcBef>
                <a:spcPts val="600"/>
              </a:spcBef>
              <a:spcAft>
                <a:spcPts val="0"/>
              </a:spcAft>
              <a:buClr>
                <a:schemeClr val="lt2"/>
              </a:buClr>
              <a:buSzPts val="1700"/>
              <a:buFont typeface="Arial"/>
              <a:buNone/>
            </a:pPr>
            <a:endParaRPr sz="4200" b="0" i="0" u="none" strike="noStrike" cap="none">
              <a:solidFill>
                <a:srgbClr val="0000FF"/>
              </a:solidFill>
              <a:latin typeface="Arial Narrow"/>
              <a:ea typeface="Arial Narrow"/>
              <a:cs typeface="Arial Narrow"/>
              <a:sym typeface="Arial Narrow"/>
            </a:endParaRPr>
          </a:p>
          <a:p>
            <a:pPr marL="457200" marR="0" lvl="0" indent="-419100" algn="l" rtl="0">
              <a:lnSpc>
                <a:spcPct val="100000"/>
              </a:lnSpc>
              <a:spcBef>
                <a:spcPts val="600"/>
              </a:spcBef>
              <a:spcAft>
                <a:spcPts val="0"/>
              </a:spcAft>
              <a:buClr>
                <a:srgbClr val="FF9900"/>
              </a:buClr>
              <a:buSzPts val="3000"/>
              <a:buFont typeface="Arial"/>
              <a:buChar char="❖"/>
            </a:pPr>
            <a:r>
              <a:rPr lang="tr-TR" sz="3000" b="0" i="0" u="none" strike="noStrike" cap="none">
                <a:solidFill>
                  <a:srgbClr val="FF9900"/>
                </a:solidFill>
                <a:latin typeface="Arial Narrow"/>
                <a:ea typeface="Arial Narrow"/>
                <a:cs typeface="Arial Narrow"/>
                <a:sym typeface="Arial Narrow"/>
              </a:rPr>
              <a:t>Süt az miktarda fakat </a:t>
            </a:r>
          </a:p>
          <a:p>
            <a:pPr marL="0" marR="0" lvl="0" indent="-107950" algn="l" rtl="0">
              <a:lnSpc>
                <a:spcPct val="100000"/>
              </a:lnSpc>
              <a:spcBef>
                <a:spcPts val="600"/>
              </a:spcBef>
              <a:spcAft>
                <a:spcPts val="0"/>
              </a:spcAft>
              <a:buClr>
                <a:schemeClr val="lt2"/>
              </a:buClr>
              <a:buSzPts val="1700"/>
              <a:buFont typeface="Arial"/>
              <a:buNone/>
            </a:pPr>
            <a:r>
              <a:rPr lang="tr-TR" sz="3000" b="0" i="0" u="none" strike="noStrike" cap="none">
                <a:solidFill>
                  <a:srgbClr val="FF9900"/>
                </a:solidFill>
                <a:latin typeface="Arial Narrow"/>
                <a:ea typeface="Arial Narrow"/>
                <a:cs typeface="Arial Narrow"/>
                <a:sym typeface="Arial Narrow"/>
              </a:rPr>
              <a:t>sık sık tüketilmelidir.</a:t>
            </a:r>
          </a:p>
          <a:p>
            <a:pPr marL="457200" marR="0" lvl="0" indent="-419100" algn="l" rtl="0">
              <a:lnSpc>
                <a:spcPct val="100000"/>
              </a:lnSpc>
              <a:spcBef>
                <a:spcPts val="600"/>
              </a:spcBef>
              <a:spcAft>
                <a:spcPts val="0"/>
              </a:spcAft>
              <a:buClr>
                <a:srgbClr val="FF9900"/>
              </a:buClr>
              <a:buSzPts val="3000"/>
              <a:buFont typeface="Arial"/>
              <a:buChar char="❖"/>
            </a:pPr>
            <a:r>
              <a:rPr lang="tr-TR" sz="3000" b="0" i="0" u="none" strike="noStrike" cap="none">
                <a:solidFill>
                  <a:srgbClr val="FF9900"/>
                </a:solidFill>
                <a:latin typeface="Arial Narrow"/>
                <a:ea typeface="Arial Narrow"/>
                <a:cs typeface="Arial Narrow"/>
                <a:sym typeface="Arial Narrow"/>
              </a:rPr>
              <a:t>Laktozu düşük, daha çok </a:t>
            </a:r>
          </a:p>
          <a:p>
            <a:pPr marL="0" marR="0" lvl="0" indent="-107950" algn="l" rtl="0">
              <a:lnSpc>
                <a:spcPct val="100000"/>
              </a:lnSpc>
              <a:spcBef>
                <a:spcPts val="600"/>
              </a:spcBef>
              <a:spcAft>
                <a:spcPts val="0"/>
              </a:spcAft>
              <a:buClr>
                <a:schemeClr val="lt2"/>
              </a:buClr>
              <a:buSzPts val="1700"/>
              <a:buFont typeface="Arial"/>
              <a:buNone/>
            </a:pPr>
            <a:r>
              <a:rPr lang="tr-TR" sz="3000" b="0" i="0" u="none" strike="noStrike" cap="none">
                <a:solidFill>
                  <a:srgbClr val="FF9900"/>
                </a:solidFill>
                <a:latin typeface="Arial Narrow"/>
                <a:ea typeface="Arial Narrow"/>
                <a:cs typeface="Arial Narrow"/>
                <a:sym typeface="Arial Narrow"/>
              </a:rPr>
              <a:t>sert peynirler tüketilmelidir.</a:t>
            </a:r>
          </a:p>
          <a:p>
            <a:pPr marL="457200" marR="0" lvl="0" indent="-419100" algn="l" rtl="0">
              <a:lnSpc>
                <a:spcPct val="100000"/>
              </a:lnSpc>
              <a:spcBef>
                <a:spcPts val="600"/>
              </a:spcBef>
              <a:spcAft>
                <a:spcPts val="0"/>
              </a:spcAft>
              <a:buClr>
                <a:srgbClr val="FF9900"/>
              </a:buClr>
              <a:buSzPts val="3000"/>
              <a:buFont typeface="Arial"/>
              <a:buChar char="❖"/>
            </a:pPr>
            <a:r>
              <a:rPr lang="tr-TR" sz="3000" b="0" i="0" u="none" strike="noStrike" cap="none">
                <a:solidFill>
                  <a:srgbClr val="FF9900"/>
                </a:solidFill>
                <a:latin typeface="Arial Narrow"/>
                <a:ea typeface="Arial Narrow"/>
                <a:cs typeface="Arial Narrow"/>
                <a:sym typeface="Arial Narrow"/>
              </a:rPr>
              <a:t>Laktozu indirgenmiş sütler yoğurt ve </a:t>
            </a:r>
          </a:p>
          <a:p>
            <a:pPr marL="457200" marR="0" lvl="0" indent="-419100" algn="l" rtl="0">
              <a:lnSpc>
                <a:spcPct val="100000"/>
              </a:lnSpc>
              <a:spcBef>
                <a:spcPts val="0"/>
              </a:spcBef>
              <a:spcAft>
                <a:spcPts val="0"/>
              </a:spcAft>
              <a:buClr>
                <a:srgbClr val="FF9900"/>
              </a:buClr>
              <a:buSzPts val="3000"/>
              <a:buFont typeface="Arial"/>
              <a:buChar char="❖"/>
            </a:pPr>
            <a:r>
              <a:rPr lang="tr-TR" sz="3000" b="0" i="0" u="none" strike="noStrike" cap="none">
                <a:solidFill>
                  <a:srgbClr val="FF9900"/>
                </a:solidFill>
                <a:latin typeface="Arial Narrow"/>
                <a:ea typeface="Arial Narrow"/>
                <a:cs typeface="Arial Narrow"/>
                <a:sym typeface="Arial Narrow"/>
              </a:rPr>
              <a:t>peynir düzenli olarak tüketilmelidir.</a:t>
            </a:r>
          </a:p>
          <a:p>
            <a:pPr marL="457200" marR="0" lvl="0" indent="-419100" algn="l" rtl="0">
              <a:lnSpc>
                <a:spcPct val="100000"/>
              </a:lnSpc>
              <a:spcBef>
                <a:spcPts val="0"/>
              </a:spcBef>
              <a:spcAft>
                <a:spcPts val="0"/>
              </a:spcAft>
              <a:buClr>
                <a:srgbClr val="FF9900"/>
              </a:buClr>
              <a:buSzPts val="3000"/>
              <a:buFont typeface="Arial"/>
              <a:buChar char="❖"/>
            </a:pPr>
            <a:r>
              <a:rPr lang="tr-TR" sz="3000" b="0" i="0" u="none" strike="noStrike" cap="none">
                <a:solidFill>
                  <a:srgbClr val="FF9900"/>
                </a:solidFill>
                <a:latin typeface="Arial Narrow"/>
                <a:ea typeface="Arial Narrow"/>
                <a:cs typeface="Arial Narrow"/>
                <a:sym typeface="Arial Narrow"/>
              </a:rPr>
              <a:t>Süt ve ürünlerini tüketmeden önce laktaz enzim preparatları alınabilir.</a:t>
            </a:r>
          </a:p>
        </p:txBody>
      </p:sp>
      <p:pic>
        <p:nvPicPr>
          <p:cNvPr id="419" name="Shape 419"/>
          <p:cNvPicPr preferRelativeResize="0"/>
          <p:nvPr/>
        </p:nvPicPr>
        <p:blipFill rotWithShape="1">
          <a:blip r:embed="rId3">
            <a:alphaModFix/>
          </a:blip>
          <a:srcRect/>
          <a:stretch/>
        </p:blipFill>
        <p:spPr>
          <a:xfrm>
            <a:off x="6881175" y="1960975"/>
            <a:ext cx="4208675" cy="31568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p:nvPr/>
        </p:nvSpPr>
        <p:spPr>
          <a:xfrm>
            <a:off x="715108" y="363415"/>
            <a:ext cx="10304584" cy="2977662"/>
          </a:xfrm>
          <a:prstGeom prst="rect">
            <a:avLst/>
          </a:prstGeom>
        </p:spPr>
        <p:txBody>
          <a:bodyPr>
            <a:prstTxWarp prst="textPlain">
              <a:avLst/>
            </a:prstTxWarp>
          </a:bodyPr>
          <a:lstStyle/>
          <a:p>
            <a:pPr lvl="0" algn="l"/>
            <a:r>
              <a:rPr b="1" i="0">
                <a:ln>
                  <a:noFill/>
                </a:ln>
                <a:gradFill>
                  <a:gsLst>
                    <a:gs pos="0">
                      <a:srgbClr val="8CA1B4"/>
                    </a:gs>
                    <a:gs pos="49000">
                      <a:srgbClr val="6F8AA2"/>
                    </a:gs>
                    <a:gs pos="50000">
                      <a:srgbClr val="617C93"/>
                    </a:gs>
                    <a:gs pos="92000">
                      <a:srgbClr val="576E81"/>
                    </a:gs>
                    <a:gs pos="100000">
                      <a:srgbClr val="566C7E"/>
                    </a:gs>
                  </a:gsLst>
                  <a:lin ang="5400000" scaled="0"/>
                </a:gradFill>
                <a:latin typeface="Algerian"/>
              </a:rPr>
              <a:t>KARBONHİDRAT   METABOLİZMASI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812800" y="264375"/>
            <a:ext cx="10566300" cy="6096000"/>
          </a:xfrm>
          <a:prstGeom prst="rect">
            <a:avLst/>
          </a:prstGeom>
          <a:noFill/>
          <a:ln>
            <a:noFill/>
          </a:ln>
        </p:spPr>
        <p:txBody>
          <a:bodyPr wrap="square" lIns="91425" tIns="45700" rIns="91425" bIns="45700" anchor="t" anchorCtr="0">
            <a:noAutofit/>
          </a:bodyPr>
          <a:lstStyle/>
          <a:p>
            <a:pPr marL="0" marR="0" lvl="0" indent="-107950" algn="l" rtl="0">
              <a:lnSpc>
                <a:spcPct val="115000"/>
              </a:lnSpc>
              <a:spcBef>
                <a:spcPts val="0"/>
              </a:spcBef>
              <a:spcAft>
                <a:spcPts val="0"/>
              </a:spcAft>
              <a:buClr>
                <a:schemeClr val="lt2"/>
              </a:buClr>
              <a:buSzPts val="1700"/>
              <a:buFont typeface="Arial"/>
              <a:buNone/>
            </a:pPr>
            <a:endParaRPr sz="3200" b="0" i="0" u="none" strike="noStrike" cap="none">
              <a:solidFill>
                <a:srgbClr val="FF9900"/>
              </a:solidFill>
              <a:latin typeface="Arial"/>
              <a:ea typeface="Arial"/>
              <a:cs typeface="Arial"/>
              <a:sym typeface="Arial"/>
            </a:endParaRPr>
          </a:p>
          <a:p>
            <a:pPr marL="800100" marR="0" lvl="0" indent="-390525" algn="l" rtl="0">
              <a:lnSpc>
                <a:spcPct val="115000"/>
              </a:lnSpc>
              <a:spcBef>
                <a:spcPts val="0"/>
              </a:spcBef>
              <a:spcAft>
                <a:spcPts val="0"/>
              </a:spcAft>
              <a:buClr>
                <a:srgbClr val="FF9900"/>
              </a:buClr>
              <a:buSzPts val="2550"/>
              <a:buFont typeface="Arial"/>
              <a:buChar char="❖"/>
            </a:pPr>
            <a:r>
              <a:rPr lang="tr-TR" sz="3200" b="0" i="0" u="none" strike="noStrike" cap="none">
                <a:solidFill>
                  <a:srgbClr val="FF9900"/>
                </a:solidFill>
                <a:latin typeface="Arial"/>
                <a:ea typeface="Arial"/>
                <a:cs typeface="Arial"/>
                <a:sym typeface="Arial"/>
              </a:rPr>
              <a:t>Karbonhidratların sindirilmesi sonucunda monosakkaritler(glikoz, galaktoz, fruktoz) oluşmakta ve ince bağırsakta emilmektedir.​</a:t>
            </a:r>
          </a:p>
          <a:p>
            <a:pPr marL="800100" marR="0" lvl="0" indent="-390525" algn="l" rtl="0">
              <a:lnSpc>
                <a:spcPct val="115000"/>
              </a:lnSpc>
              <a:spcBef>
                <a:spcPts val="0"/>
              </a:spcBef>
              <a:spcAft>
                <a:spcPts val="0"/>
              </a:spcAft>
              <a:buClr>
                <a:srgbClr val="FF9900"/>
              </a:buClr>
              <a:buSzPts val="2550"/>
              <a:buFont typeface="Arial"/>
              <a:buChar char="❖"/>
            </a:pPr>
            <a:r>
              <a:rPr lang="tr-TR" sz="3200" b="0" i="0" u="none" strike="noStrike" cap="none">
                <a:solidFill>
                  <a:srgbClr val="FF9900"/>
                </a:solidFill>
                <a:latin typeface="Arial"/>
                <a:ea typeface="Arial"/>
                <a:cs typeface="Arial"/>
                <a:sym typeface="Arial"/>
              </a:rPr>
              <a:t>Karaciğerde monosakkaritler glikoza dönüşür. Buradan da kan yoluyla gerekli organlara taşınmaktadır.​</a:t>
            </a:r>
          </a:p>
          <a:p>
            <a:pPr marL="800100" marR="0" lvl="0" indent="-390525" algn="l" rtl="0">
              <a:lnSpc>
                <a:spcPct val="115000"/>
              </a:lnSpc>
              <a:spcBef>
                <a:spcPts val="0"/>
              </a:spcBef>
              <a:spcAft>
                <a:spcPts val="0"/>
              </a:spcAft>
              <a:buClr>
                <a:srgbClr val="FF9900"/>
              </a:buClr>
              <a:buSzPts val="2550"/>
              <a:buFont typeface="Arial"/>
              <a:buChar char="❖"/>
            </a:pPr>
            <a:r>
              <a:rPr lang="tr-TR" sz="3200" b="0" i="0" u="none" strike="noStrike" cap="none">
                <a:solidFill>
                  <a:srgbClr val="FF9900"/>
                </a:solidFill>
                <a:latin typeface="Arial"/>
                <a:ea typeface="Arial"/>
                <a:cs typeface="Arial"/>
                <a:sym typeface="Arial"/>
              </a:rPr>
              <a:t>Glikozun hücrelere girmesi pankreas tarafından salgılanan insülin hormonu tarafından kontrol edilir.​</a:t>
            </a:r>
          </a:p>
          <a:p>
            <a:pPr marL="342900" marR="0" lvl="0" indent="-450850" algn="l" rtl="0">
              <a:lnSpc>
                <a:spcPct val="100000"/>
              </a:lnSpc>
              <a:spcBef>
                <a:spcPts val="0"/>
              </a:spcBef>
              <a:spcAft>
                <a:spcPts val="0"/>
              </a:spcAft>
              <a:buClr>
                <a:schemeClr val="lt2"/>
              </a:buClr>
              <a:buSzPts val="1700"/>
              <a:buFont typeface="Arial"/>
              <a:buNone/>
            </a:pPr>
            <a:endParaRPr sz="1700" b="0" i="0" u="none" strike="noStrike" cap="none">
              <a:solidFill>
                <a:schemeClr val="lt1"/>
              </a:solidFill>
              <a:latin typeface="Arial Narrow"/>
              <a:ea typeface="Arial Narrow"/>
              <a:cs typeface="Arial Narrow"/>
              <a:sym typeface="Arial Narrow"/>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812800" y="311025"/>
            <a:ext cx="10566300" cy="6267000"/>
          </a:xfrm>
          <a:prstGeom prst="rect">
            <a:avLst/>
          </a:prstGeom>
          <a:noFill/>
          <a:ln>
            <a:noFill/>
          </a:ln>
        </p:spPr>
        <p:txBody>
          <a:bodyPr wrap="square" lIns="91425" tIns="45700" rIns="91425" bIns="45700" anchor="t" anchorCtr="0">
            <a:noAutofit/>
          </a:bodyPr>
          <a:lstStyle/>
          <a:p>
            <a:pPr marL="457200" marR="0" lvl="0" indent="-381000" algn="l"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Glikoz 6 karbonludur.</a:t>
            </a:r>
          </a:p>
          <a:p>
            <a:pPr marL="457200" marR="0" lvl="0" indent="-381000" algn="l"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İlk aşamada bu kimyasal bağların kopmasıyla potansiyel enerji açığa çıkar ve ikiye bölünür.</a:t>
            </a:r>
          </a:p>
          <a:p>
            <a:pPr marL="457200" marR="0" lvl="0" indent="-381000" algn="l"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İki adet 3 karbonlu birim oluşur. C3</a:t>
            </a:r>
          </a:p>
          <a:p>
            <a:pPr marL="457200" marR="0" lvl="0" indent="-381000" algn="l"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Her ne kadar bu oluşum tek aşama olarak gösterilse de, aslında bu üç karbonlu birimin ortaya çıkması için bir seri reaksiyon gerekmektedir.</a:t>
            </a:r>
          </a:p>
          <a:p>
            <a:pPr marL="457200" marR="0" lvl="0" indent="-381000" algn="l"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Glikozun enerji gereksiniminin karşılanmasında c3 birimlere parçalanması gerekir.</a:t>
            </a:r>
          </a:p>
          <a:p>
            <a:pPr marL="457200" marR="0" lvl="0" indent="-381000" algn="just"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Glikoz oksijene gerek duymadan parçalanabilmektedir. Bu şekilde oksijene gerek duyulmadan gerçekleştirilen enerji metabolizması anaerobik olarak adlandırılır.</a:t>
            </a:r>
          </a:p>
          <a:p>
            <a:pPr marL="457200" marR="0" lvl="0" indent="-381000" algn="just"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Beyin ve merkezi sinir sistemi glikozu anaerobik olarak kullanmaktadır.</a:t>
            </a:r>
          </a:p>
          <a:p>
            <a:pPr marL="457200" marR="0" lvl="0" indent="-381000" algn="just"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Üç karbonlu molekülde hala kullanılabilecek potansiyel enerji bulunmaktadır. Ancak ileriki aşamalarda oksijenin varlığı gerekir.</a:t>
            </a:r>
          </a:p>
          <a:p>
            <a:pPr marL="457200" marR="0" lvl="0" indent="-381000" algn="just"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Bu sürece aerobik enerji metabolizması denilmektedir.</a:t>
            </a:r>
          </a:p>
          <a:p>
            <a:pPr marL="457200" marR="0" lvl="0" indent="-381000" algn="just"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C3 birimler, C2 birimlere dönüşürken oksijen kullanılır.</a:t>
            </a:r>
          </a:p>
          <a:p>
            <a:pPr marL="457200" marR="0" lvl="0" indent="-381000" algn="just"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Kalan karbon ise karbondioksit olarak solunumla akciğer yardımıyla atılır.</a:t>
            </a:r>
          </a:p>
          <a:p>
            <a:pPr marL="457200" marR="0" lvl="0" indent="-381000" algn="just"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Kimyasal bağlar kırıldığı için enerji açığa çıkar.</a:t>
            </a:r>
          </a:p>
          <a:p>
            <a:pPr marL="457200" marR="0" lvl="0" indent="-381000" algn="just"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C3---C2 aşaması tek yönlü yani geri dönüşümlü olmayan bir süreçtir.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812800" y="274638"/>
            <a:ext cx="10566400" cy="1143000"/>
          </a:xfrm>
          <a:prstGeom prst="rect">
            <a:avLst/>
          </a:prstGeom>
          <a:noFill/>
          <a:ln>
            <a:noFill/>
          </a:ln>
        </p:spPr>
        <p:txBody>
          <a:bodyPr wrap="square" lIns="91425" tIns="45700" rIns="91425" bIns="45700" anchor="b" anchorCtr="0">
            <a:noAutofit/>
          </a:bodyPr>
          <a:lstStyle/>
          <a:p>
            <a:pPr marL="0" marR="0" lvl="0" indent="-190500" algn="l" rtl="0">
              <a:lnSpc>
                <a:spcPct val="100000"/>
              </a:lnSpc>
              <a:spcBef>
                <a:spcPts val="0"/>
              </a:spcBef>
              <a:spcAft>
                <a:spcPts val="0"/>
              </a:spcAft>
              <a:buClr>
                <a:schemeClr val="lt1"/>
              </a:buClr>
              <a:buSzPts val="3000"/>
              <a:buFont typeface="Arial Narrow"/>
              <a:buNone/>
            </a:pPr>
            <a:endParaRPr sz="3000" b="0" i="0" u="none" strike="noStrike" cap="none">
              <a:solidFill>
                <a:schemeClr val="lt1"/>
              </a:solidFill>
              <a:latin typeface="Arial Narrow"/>
              <a:ea typeface="Arial Narrow"/>
              <a:cs typeface="Arial Narrow"/>
              <a:sym typeface="Arial Narrow"/>
            </a:endParaRPr>
          </a:p>
        </p:txBody>
      </p:sp>
      <p:sp>
        <p:nvSpPr>
          <p:cNvPr id="440" name="Shape 440"/>
          <p:cNvSpPr txBox="1">
            <a:spLocks noGrp="1"/>
          </p:cNvSpPr>
          <p:nvPr>
            <p:ph type="body" idx="1"/>
          </p:nvPr>
        </p:nvSpPr>
        <p:spPr>
          <a:xfrm>
            <a:off x="812800" y="1600200"/>
            <a:ext cx="10566400" cy="4114800"/>
          </a:xfrm>
          <a:prstGeom prst="rect">
            <a:avLst/>
          </a:prstGeom>
          <a:noFill/>
          <a:ln>
            <a:noFill/>
          </a:ln>
        </p:spPr>
        <p:txBody>
          <a:bodyPr wrap="square" lIns="91425" tIns="45700" rIns="91425" bIns="45700" anchor="t" anchorCtr="0">
            <a:noAutofit/>
          </a:bodyPr>
          <a:lstStyle/>
          <a:p>
            <a:pPr marL="342900" marR="0" lvl="0" indent="-450850" algn="l" rtl="0">
              <a:lnSpc>
                <a:spcPct val="100000"/>
              </a:lnSpc>
              <a:spcBef>
                <a:spcPts val="0"/>
              </a:spcBef>
              <a:spcAft>
                <a:spcPts val="0"/>
              </a:spcAft>
              <a:buClr>
                <a:schemeClr val="lt2"/>
              </a:buClr>
              <a:buSzPts val="1700"/>
              <a:buFont typeface="Arial"/>
              <a:buNone/>
            </a:pPr>
            <a:endParaRPr sz="1700" b="0" i="0" u="none" strike="noStrike" cap="none">
              <a:solidFill>
                <a:schemeClr val="lt1"/>
              </a:solidFill>
              <a:latin typeface="Arial Narrow"/>
              <a:ea typeface="Arial Narrow"/>
              <a:cs typeface="Arial Narrow"/>
              <a:sym typeface="Arial Narrow"/>
            </a:endParaRPr>
          </a:p>
        </p:txBody>
      </p:sp>
      <p:pic>
        <p:nvPicPr>
          <p:cNvPr id="441" name="Shape 441"/>
          <p:cNvPicPr preferRelativeResize="0"/>
          <p:nvPr/>
        </p:nvPicPr>
        <p:blipFill rotWithShape="1">
          <a:blip r:embed="rId3">
            <a:alphaModFix/>
          </a:blip>
          <a:srcRect/>
          <a:stretch/>
        </p:blipFill>
        <p:spPr>
          <a:xfrm>
            <a:off x="401200" y="1124744"/>
            <a:ext cx="5134975" cy="5104810"/>
          </a:xfrm>
          <a:prstGeom prst="rect">
            <a:avLst/>
          </a:prstGeom>
          <a:noFill/>
          <a:ln>
            <a:noFill/>
          </a:ln>
        </p:spPr>
      </p:pic>
      <p:sp>
        <p:nvSpPr>
          <p:cNvPr id="442" name="Shape 442"/>
          <p:cNvSpPr txBox="1"/>
          <p:nvPr/>
        </p:nvSpPr>
        <p:spPr>
          <a:xfrm>
            <a:off x="619983" y="1681125"/>
            <a:ext cx="4073700" cy="56415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r>
              <a:rPr lang="tr-TR" sz="1400" b="0" i="0" u="none" strike="noStrike" cap="none">
                <a:solidFill>
                  <a:srgbClr val="000000"/>
                </a:solidFill>
                <a:latin typeface="Arial"/>
                <a:ea typeface="Arial"/>
                <a:cs typeface="Arial"/>
                <a:sym typeface="Arial"/>
              </a:rPr>
              <a:t> </a:t>
            </a:r>
          </a:p>
        </p:txBody>
      </p:sp>
      <p:pic>
        <p:nvPicPr>
          <p:cNvPr id="443" name="Shape 443"/>
          <p:cNvPicPr preferRelativeResize="0"/>
          <p:nvPr/>
        </p:nvPicPr>
        <p:blipFill rotWithShape="1">
          <a:blip r:embed="rId4">
            <a:alphaModFix/>
          </a:blip>
          <a:srcRect/>
          <a:stretch/>
        </p:blipFill>
        <p:spPr>
          <a:xfrm>
            <a:off x="6096000" y="1374679"/>
            <a:ext cx="5271800" cy="4365025"/>
          </a:xfrm>
          <a:prstGeom prst="rect">
            <a:avLst/>
          </a:prstGeom>
          <a:noFill/>
          <a:ln>
            <a:noFill/>
          </a:ln>
        </p:spPr>
      </p:pic>
      <p:sp>
        <p:nvSpPr>
          <p:cNvPr id="444" name="Shape 444"/>
          <p:cNvSpPr txBox="1"/>
          <p:nvPr/>
        </p:nvSpPr>
        <p:spPr>
          <a:xfrm>
            <a:off x="6376366" y="1128242"/>
            <a:ext cx="4020300" cy="48579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r>
              <a:rPr lang="tr-TR" sz="1400" b="0" i="0" u="none" strike="noStrike" cap="none">
                <a:solidFill>
                  <a:srgbClr val="000000"/>
                </a:solidFill>
                <a:latin typeface="Arial"/>
                <a:ea typeface="Arial"/>
                <a:cs typeface="Arial"/>
                <a:sym typeface="Arial"/>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body" idx="1"/>
          </p:nvPr>
        </p:nvSpPr>
        <p:spPr>
          <a:xfrm>
            <a:off x="812800" y="264375"/>
            <a:ext cx="10566300" cy="5450700"/>
          </a:xfrm>
          <a:prstGeom prst="rect">
            <a:avLst/>
          </a:prstGeom>
          <a:noFill/>
          <a:ln>
            <a:noFill/>
          </a:ln>
        </p:spPr>
        <p:txBody>
          <a:bodyPr wrap="square" lIns="91425" tIns="91425" rIns="91425" bIns="91425" anchor="t" anchorCtr="0">
            <a:noAutofit/>
          </a:bodyPr>
          <a:lstStyle/>
          <a:p>
            <a:pPr marL="0" marR="0" lvl="0" indent="-107950" algn="l" rtl="0">
              <a:lnSpc>
                <a:spcPct val="115000"/>
              </a:lnSpc>
              <a:spcBef>
                <a:spcPts val="0"/>
              </a:spcBef>
              <a:spcAft>
                <a:spcPts val="0"/>
              </a:spcAft>
              <a:buClr>
                <a:schemeClr val="lt2"/>
              </a:buClr>
              <a:buSzPts val="1700"/>
              <a:buFont typeface="Arial"/>
              <a:buNone/>
            </a:pPr>
            <a:r>
              <a:rPr lang="tr-TR" sz="4000" b="0" i="0" u="sng" strike="noStrike" cap="none">
                <a:solidFill>
                  <a:srgbClr val="0000FF"/>
                </a:solidFill>
                <a:latin typeface="Arial"/>
                <a:ea typeface="Arial"/>
                <a:cs typeface="Arial"/>
                <a:sym typeface="Arial"/>
              </a:rPr>
              <a:t>DİYABET:​</a:t>
            </a:r>
          </a:p>
          <a:p>
            <a:pPr marL="0" marR="0" lvl="0" indent="-69850" algn="l" rtl="0">
              <a:lnSpc>
                <a:spcPct val="115000"/>
              </a:lnSpc>
              <a:spcBef>
                <a:spcPts val="0"/>
              </a:spcBef>
              <a:spcAft>
                <a:spcPts val="0"/>
              </a:spcAft>
              <a:buClr>
                <a:schemeClr val="dk1"/>
              </a:buClr>
              <a:buSzPts val="1100"/>
              <a:buFont typeface="Arial"/>
              <a:buNone/>
            </a:pPr>
            <a:endParaRPr sz="3600" b="0" i="0" u="none" strike="noStrike" cap="none">
              <a:solidFill>
                <a:srgbClr val="0000FF"/>
              </a:solidFill>
              <a:latin typeface="Arial"/>
              <a:ea typeface="Arial"/>
              <a:cs typeface="Arial"/>
              <a:sym typeface="Arial"/>
            </a:endParaRPr>
          </a:p>
          <a:p>
            <a:pPr marL="0" marR="0" lvl="0" indent="-69850" algn="l" rtl="0">
              <a:lnSpc>
                <a:spcPct val="115000"/>
              </a:lnSpc>
              <a:spcBef>
                <a:spcPts val="0"/>
              </a:spcBef>
              <a:spcAft>
                <a:spcPts val="0"/>
              </a:spcAft>
              <a:buClr>
                <a:schemeClr val="dk1"/>
              </a:buClr>
              <a:buSzPts val="1100"/>
              <a:buFont typeface="Arial"/>
              <a:buNone/>
            </a:pPr>
            <a:r>
              <a:rPr lang="tr-TR" sz="3200" b="0" i="0" u="none" strike="noStrike" cap="none">
                <a:solidFill>
                  <a:srgbClr val="FF9900"/>
                </a:solidFill>
                <a:latin typeface="Arial"/>
                <a:ea typeface="Arial"/>
                <a:cs typeface="Arial"/>
                <a:sym typeface="Arial"/>
              </a:rPr>
              <a:t>Vücutta kan şekerinin düzenlenmesinde rol oynayan hormonların en önemlisi, pankreasın beta hücrelerinden salgılanan insülin hormonudur. Pankreasın yeterli miktarda insülin hormonu üretememesi ya da üretilen hormonun etkili bir şekilde kullanılamaması durumunda enerjiye dönüşmesi gereken glukoz, kanda birikerek kan şekerinin yükselmesine neden olur.​</a:t>
            </a:r>
          </a:p>
          <a:p>
            <a:pPr marL="342900" marR="0" lvl="0" indent="-342900" algn="l" rtl="0">
              <a:lnSpc>
                <a:spcPct val="100000"/>
              </a:lnSpc>
              <a:spcBef>
                <a:spcPts val="0"/>
              </a:spcBef>
              <a:spcAft>
                <a:spcPts val="0"/>
              </a:spcAft>
              <a:buClr>
                <a:schemeClr val="lt2"/>
              </a:buClr>
              <a:buSzPts val="1700"/>
              <a:buFont typeface="Arial"/>
              <a:buNone/>
            </a:pPr>
            <a:endParaRPr sz="1700" b="0" i="0" u="none" strike="noStrike" cap="none">
              <a:solidFill>
                <a:schemeClr val="lt1"/>
              </a:solidFill>
              <a:latin typeface="Arial Narrow"/>
              <a:ea typeface="Arial Narrow"/>
              <a:cs typeface="Arial Narrow"/>
              <a:sym typeface="Arial Narrow"/>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890550" y="264375"/>
            <a:ext cx="10566300" cy="5450700"/>
          </a:xfrm>
          <a:prstGeom prst="rect">
            <a:avLst/>
          </a:prstGeom>
          <a:noFill/>
          <a:ln>
            <a:noFill/>
          </a:ln>
        </p:spPr>
        <p:txBody>
          <a:bodyPr wrap="square" lIns="91425" tIns="91425" rIns="91425" bIns="91425" anchor="t" anchorCtr="0">
            <a:noAutofit/>
          </a:bodyPr>
          <a:lstStyle/>
          <a:p>
            <a:pPr marL="0" marR="0" lvl="0" indent="-107950" algn="l" rtl="0">
              <a:lnSpc>
                <a:spcPct val="115000"/>
              </a:lnSpc>
              <a:spcBef>
                <a:spcPts val="0"/>
              </a:spcBef>
              <a:spcAft>
                <a:spcPts val="0"/>
              </a:spcAft>
              <a:buClr>
                <a:schemeClr val="lt2"/>
              </a:buClr>
              <a:buSzPts val="1700"/>
              <a:buFont typeface="Arial"/>
              <a:buNone/>
            </a:pPr>
            <a:endParaRPr sz="3600" b="0" i="0" u="none" strike="noStrike" cap="none">
              <a:solidFill>
                <a:srgbClr val="FFFFFF"/>
              </a:solidFill>
              <a:latin typeface="Arial"/>
              <a:ea typeface="Arial"/>
              <a:cs typeface="Arial"/>
              <a:sym typeface="Arial"/>
            </a:endParaRPr>
          </a:p>
          <a:p>
            <a:pPr marL="0" marR="0" lvl="0" indent="-107950" algn="l" rtl="0">
              <a:lnSpc>
                <a:spcPct val="115000"/>
              </a:lnSpc>
              <a:spcBef>
                <a:spcPts val="0"/>
              </a:spcBef>
              <a:spcAft>
                <a:spcPts val="0"/>
              </a:spcAft>
              <a:buClr>
                <a:schemeClr val="lt2"/>
              </a:buClr>
              <a:buSzPts val="1700"/>
              <a:buFont typeface="Arial"/>
              <a:buNone/>
            </a:pPr>
            <a:endParaRPr sz="3600" b="0" i="0" u="none" strike="noStrike" cap="none">
              <a:solidFill>
                <a:srgbClr val="FFFFFF"/>
              </a:solidFill>
              <a:latin typeface="Arial"/>
              <a:ea typeface="Arial"/>
              <a:cs typeface="Arial"/>
              <a:sym typeface="Arial"/>
            </a:endParaRPr>
          </a:p>
          <a:p>
            <a:pPr marL="0" marR="0" lvl="0" indent="-69850" algn="l" rtl="0">
              <a:lnSpc>
                <a:spcPct val="115000"/>
              </a:lnSpc>
              <a:spcBef>
                <a:spcPts val="0"/>
              </a:spcBef>
              <a:spcAft>
                <a:spcPts val="0"/>
              </a:spcAft>
              <a:buClr>
                <a:schemeClr val="dk1"/>
              </a:buClr>
              <a:buSzPts val="1100"/>
              <a:buFont typeface="Arial"/>
              <a:buNone/>
            </a:pPr>
            <a:r>
              <a:rPr lang="tr-TR" sz="3600" b="0" i="0" u="none" strike="noStrike" cap="none">
                <a:solidFill>
                  <a:srgbClr val="FF9900"/>
                </a:solidFill>
                <a:latin typeface="Arial"/>
                <a:ea typeface="Arial"/>
                <a:cs typeface="Arial"/>
                <a:sym typeface="Arial"/>
              </a:rPr>
              <a:t>İnsülin hormonu​</a:t>
            </a:r>
          </a:p>
          <a:p>
            <a:pPr marL="0" marR="0" lvl="0" indent="-107950" algn="l" rtl="0">
              <a:lnSpc>
                <a:spcPct val="115000"/>
              </a:lnSpc>
              <a:spcBef>
                <a:spcPts val="0"/>
              </a:spcBef>
              <a:spcAft>
                <a:spcPts val="0"/>
              </a:spcAft>
              <a:buClr>
                <a:schemeClr val="lt2"/>
              </a:buClr>
              <a:buSzPts val="1700"/>
              <a:buFont typeface="Arial"/>
              <a:buNone/>
            </a:pPr>
            <a:r>
              <a:rPr lang="tr-TR" sz="3600" b="0" i="0" u="none" strike="noStrike" cap="none">
                <a:solidFill>
                  <a:srgbClr val="FF9900"/>
                </a:solidFill>
                <a:latin typeface="Arial"/>
                <a:ea typeface="Arial"/>
                <a:cs typeface="Arial"/>
                <a:sym typeface="Arial"/>
              </a:rPr>
              <a:t>Pankreasta üretilir ve</a:t>
            </a:r>
          </a:p>
          <a:p>
            <a:pPr marL="0" marR="0" lvl="0" indent="-107950" algn="l" rtl="0">
              <a:lnSpc>
                <a:spcPct val="115000"/>
              </a:lnSpc>
              <a:spcBef>
                <a:spcPts val="0"/>
              </a:spcBef>
              <a:spcAft>
                <a:spcPts val="0"/>
              </a:spcAft>
              <a:buClr>
                <a:schemeClr val="lt2"/>
              </a:buClr>
              <a:buSzPts val="1700"/>
              <a:buFont typeface="Arial"/>
              <a:buNone/>
            </a:pPr>
            <a:r>
              <a:rPr lang="tr-TR" sz="3600" b="0" i="0" u="none" strike="noStrike" cap="none">
                <a:solidFill>
                  <a:srgbClr val="FF9900"/>
                </a:solidFill>
                <a:latin typeface="Arial"/>
                <a:ea typeface="Arial"/>
                <a:cs typeface="Arial"/>
                <a:sym typeface="Arial"/>
              </a:rPr>
              <a:t>şeker metabolizmasında </a:t>
            </a:r>
          </a:p>
          <a:p>
            <a:pPr marL="0" marR="0" lvl="0" indent="-69850" algn="l" rtl="0">
              <a:lnSpc>
                <a:spcPct val="115000"/>
              </a:lnSpc>
              <a:spcBef>
                <a:spcPts val="0"/>
              </a:spcBef>
              <a:spcAft>
                <a:spcPts val="0"/>
              </a:spcAft>
              <a:buClr>
                <a:schemeClr val="dk1"/>
              </a:buClr>
              <a:buSzPts val="1100"/>
              <a:buFont typeface="Arial"/>
              <a:buNone/>
            </a:pPr>
            <a:r>
              <a:rPr lang="tr-TR" sz="3600" b="0" i="0" u="none" strike="noStrike" cap="none">
                <a:solidFill>
                  <a:srgbClr val="FF9900"/>
                </a:solidFill>
                <a:latin typeface="Arial"/>
                <a:ea typeface="Arial"/>
                <a:cs typeface="Arial"/>
                <a:sym typeface="Arial"/>
              </a:rPr>
              <a:t>kanda yükselen şekeri düşürür.​</a:t>
            </a:r>
          </a:p>
        </p:txBody>
      </p:sp>
      <p:pic>
        <p:nvPicPr>
          <p:cNvPr id="455" name="Shape 455"/>
          <p:cNvPicPr preferRelativeResize="0"/>
          <p:nvPr/>
        </p:nvPicPr>
        <p:blipFill rotWithShape="1">
          <a:blip r:embed="rId3">
            <a:alphaModFix/>
          </a:blip>
          <a:srcRect/>
          <a:stretch/>
        </p:blipFill>
        <p:spPr>
          <a:xfrm>
            <a:off x="7492500" y="544275"/>
            <a:ext cx="3301392" cy="4963090"/>
          </a:xfrm>
          <a:prstGeom prst="rect">
            <a:avLst/>
          </a:prstGeom>
          <a:noFill/>
          <a:ln>
            <a:noFill/>
          </a:ln>
        </p:spPr>
      </p:pic>
      <p:sp>
        <p:nvSpPr>
          <p:cNvPr id="456" name="Shape 456"/>
          <p:cNvSpPr txBox="1"/>
          <p:nvPr/>
        </p:nvSpPr>
        <p:spPr>
          <a:xfrm>
            <a:off x="7694884" y="788612"/>
            <a:ext cx="3984000" cy="48099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r>
              <a:rPr lang="tr-TR" sz="1400" b="0" i="0" u="none" strike="noStrike" cap="none">
                <a:solidFill>
                  <a:srgbClr val="000000"/>
                </a:solidFill>
                <a:latin typeface="Arial"/>
                <a:ea typeface="Arial"/>
                <a:cs typeface="Arial"/>
                <a:sym typeface="Arial"/>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812800" y="402375"/>
            <a:ext cx="10566300" cy="5312700"/>
          </a:xfrm>
          <a:prstGeom prst="rect">
            <a:avLst/>
          </a:prstGeom>
          <a:noFill/>
          <a:ln>
            <a:noFill/>
          </a:ln>
        </p:spPr>
        <p:txBody>
          <a:bodyPr wrap="square" lIns="91425" tIns="91425" rIns="91425" bIns="91425" anchor="t" anchorCtr="0">
            <a:noAutofit/>
          </a:bodyPr>
          <a:lstStyle/>
          <a:p>
            <a:pPr marL="0" marR="0" lvl="0" indent="-107950" algn="l" rtl="0">
              <a:lnSpc>
                <a:spcPct val="100000"/>
              </a:lnSpc>
              <a:spcBef>
                <a:spcPts val="0"/>
              </a:spcBef>
              <a:spcAft>
                <a:spcPts val="0"/>
              </a:spcAft>
              <a:buClr>
                <a:schemeClr val="lt2"/>
              </a:buClr>
              <a:buSzPts val="1700"/>
              <a:buFont typeface="Arial"/>
              <a:buNone/>
            </a:pPr>
            <a:r>
              <a:rPr lang="tr-TR" sz="4800" b="0" i="0" u="sng" strike="noStrike" cap="none">
                <a:solidFill>
                  <a:srgbClr val="0000FF"/>
                </a:solidFill>
                <a:latin typeface="Arial Narrow"/>
                <a:ea typeface="Arial Narrow"/>
                <a:cs typeface="Arial Narrow"/>
                <a:sym typeface="Arial Narrow"/>
              </a:rPr>
              <a:t>DİYABET ÇEŞİTLERİ</a:t>
            </a:r>
          </a:p>
          <a:p>
            <a:pPr marL="0" marR="0" lvl="0" indent="-107950" algn="l" rtl="0">
              <a:lnSpc>
                <a:spcPct val="100000"/>
              </a:lnSpc>
              <a:spcBef>
                <a:spcPts val="600"/>
              </a:spcBef>
              <a:spcAft>
                <a:spcPts val="0"/>
              </a:spcAft>
              <a:buClr>
                <a:schemeClr val="lt2"/>
              </a:buClr>
              <a:buSzPts val="1700"/>
              <a:buFont typeface="Arial"/>
              <a:buNone/>
            </a:pPr>
            <a:endParaRPr sz="1700" b="0" i="0" u="none" strike="noStrike" cap="none">
              <a:solidFill>
                <a:schemeClr val="lt1"/>
              </a:solidFill>
              <a:latin typeface="Arial Narrow"/>
              <a:ea typeface="Arial Narrow"/>
              <a:cs typeface="Arial Narrow"/>
              <a:sym typeface="Arial Narrow"/>
            </a:endParaRPr>
          </a:p>
          <a:p>
            <a:pPr marL="0" marR="0" lvl="0" indent="-107950" algn="l" rtl="0">
              <a:lnSpc>
                <a:spcPct val="100000"/>
              </a:lnSpc>
              <a:spcBef>
                <a:spcPts val="600"/>
              </a:spcBef>
              <a:spcAft>
                <a:spcPts val="0"/>
              </a:spcAft>
              <a:buClr>
                <a:schemeClr val="lt2"/>
              </a:buClr>
              <a:buSzPts val="1700"/>
              <a:buFont typeface="Arial"/>
              <a:buNone/>
            </a:pPr>
            <a:r>
              <a:rPr lang="tr-TR" sz="3600" b="0" i="0" u="none" strike="noStrike" cap="none">
                <a:solidFill>
                  <a:srgbClr val="00FFFF"/>
                </a:solidFill>
                <a:latin typeface="Arial Narrow"/>
                <a:ea typeface="Arial Narrow"/>
                <a:cs typeface="Arial Narrow"/>
                <a:sym typeface="Arial Narrow"/>
              </a:rPr>
              <a:t>TİP 1 DİYABET</a:t>
            </a:r>
          </a:p>
          <a:p>
            <a:pPr marL="457200" marR="0" lvl="0" indent="-381000" algn="l" rtl="0">
              <a:lnSpc>
                <a:spcPct val="100000"/>
              </a:lnSpc>
              <a:spcBef>
                <a:spcPts val="60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Vücut çok az insülin yapar veya hiç insülin yapamaz.</a:t>
            </a:r>
          </a:p>
          <a:p>
            <a:pPr marL="0" marR="0" lvl="0" indent="-107950" algn="l" rtl="0">
              <a:lnSpc>
                <a:spcPct val="100000"/>
              </a:lnSpc>
              <a:spcBef>
                <a:spcPts val="600"/>
              </a:spcBef>
              <a:spcAft>
                <a:spcPts val="0"/>
              </a:spcAft>
              <a:buClr>
                <a:schemeClr val="lt2"/>
              </a:buClr>
              <a:buSzPts val="1700"/>
              <a:buFont typeface="Arial"/>
              <a:buNone/>
            </a:pPr>
            <a:endParaRPr sz="1700" b="0" i="0" u="none" strike="noStrike" cap="none">
              <a:solidFill>
                <a:schemeClr val="lt1"/>
              </a:solidFill>
              <a:latin typeface="Arial Narrow"/>
              <a:ea typeface="Arial Narrow"/>
              <a:cs typeface="Arial Narrow"/>
              <a:sym typeface="Arial Narrow"/>
            </a:endParaRPr>
          </a:p>
          <a:p>
            <a:pPr marL="0" marR="0" lvl="0" indent="-107950" algn="l" rtl="0">
              <a:lnSpc>
                <a:spcPct val="100000"/>
              </a:lnSpc>
              <a:spcBef>
                <a:spcPts val="600"/>
              </a:spcBef>
              <a:spcAft>
                <a:spcPts val="0"/>
              </a:spcAft>
              <a:buClr>
                <a:schemeClr val="lt2"/>
              </a:buClr>
              <a:buSzPts val="1700"/>
              <a:buFont typeface="Arial"/>
              <a:buNone/>
            </a:pPr>
            <a:r>
              <a:rPr lang="tr-TR" sz="3600" b="0" i="0" u="none" strike="noStrike" cap="none">
                <a:solidFill>
                  <a:srgbClr val="00FFFF"/>
                </a:solidFill>
                <a:latin typeface="Arial Narrow"/>
                <a:ea typeface="Arial Narrow"/>
                <a:cs typeface="Arial Narrow"/>
                <a:sym typeface="Arial Narrow"/>
              </a:rPr>
              <a:t>TİP 2 DİYABET</a:t>
            </a:r>
            <a:r>
              <a:rPr lang="tr-TR" sz="3600" b="0" i="0" u="none" strike="noStrike" cap="none">
                <a:solidFill>
                  <a:srgbClr val="0000FF"/>
                </a:solidFill>
                <a:latin typeface="Arial Narrow"/>
                <a:ea typeface="Arial Narrow"/>
                <a:cs typeface="Arial Narrow"/>
                <a:sym typeface="Arial Narrow"/>
              </a:rPr>
              <a:t> </a:t>
            </a:r>
          </a:p>
          <a:p>
            <a:pPr marL="457200" marR="0" lvl="0" indent="-381000" algn="l" rtl="0">
              <a:lnSpc>
                <a:spcPct val="100000"/>
              </a:lnSpc>
              <a:spcBef>
                <a:spcPts val="60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Vücut insülin yapar fakat yeteri kadar kullanamaz.</a:t>
            </a:r>
          </a:p>
          <a:p>
            <a:pPr marL="0" marR="0" lvl="0" indent="-107950" algn="l" rtl="0">
              <a:lnSpc>
                <a:spcPct val="100000"/>
              </a:lnSpc>
              <a:spcBef>
                <a:spcPts val="600"/>
              </a:spcBef>
              <a:spcAft>
                <a:spcPts val="0"/>
              </a:spcAft>
              <a:buClr>
                <a:schemeClr val="lt2"/>
              </a:buClr>
              <a:buSzPts val="1700"/>
              <a:buFont typeface="Arial"/>
              <a:buNone/>
            </a:pPr>
            <a:endParaRPr sz="2400" b="0" i="0" u="none" strike="noStrike" cap="none">
              <a:solidFill>
                <a:srgbClr val="FF9900"/>
              </a:solidFill>
              <a:latin typeface="Arial Narrow"/>
              <a:ea typeface="Arial Narrow"/>
              <a:cs typeface="Arial Narrow"/>
              <a:sym typeface="Arial Narrow"/>
            </a:endParaRPr>
          </a:p>
          <a:p>
            <a:pPr marL="342900" marR="0" lvl="0" indent="-342900" algn="l" rtl="0">
              <a:lnSpc>
                <a:spcPct val="100000"/>
              </a:lnSpc>
              <a:spcBef>
                <a:spcPts val="600"/>
              </a:spcBef>
              <a:spcAft>
                <a:spcPts val="0"/>
              </a:spcAft>
              <a:buClr>
                <a:schemeClr val="lt2"/>
              </a:buClr>
              <a:buSzPts val="1700"/>
              <a:buFont typeface="Arial"/>
              <a:buNone/>
            </a:pPr>
            <a:endParaRPr sz="1700" b="0" i="0" u="none" strike="noStrike" cap="none">
              <a:solidFill>
                <a:schemeClr val="lt1"/>
              </a:solidFill>
              <a:latin typeface="Arial Narrow"/>
              <a:ea typeface="Arial Narrow"/>
              <a:cs typeface="Arial Narrow"/>
              <a:sym typeface="Arial Narrow"/>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812800" y="342125"/>
            <a:ext cx="10566300" cy="6064800"/>
          </a:xfrm>
          <a:prstGeom prst="rect">
            <a:avLst/>
          </a:prstGeom>
          <a:noFill/>
          <a:ln>
            <a:noFill/>
          </a:ln>
        </p:spPr>
        <p:txBody>
          <a:bodyPr wrap="square" lIns="91425" tIns="91425" rIns="91425" bIns="91425" anchor="t" anchorCtr="0">
            <a:noAutofit/>
          </a:bodyPr>
          <a:lstStyle/>
          <a:p>
            <a:pPr marL="342900" marR="0" lvl="0" indent="-342900" algn="l" rtl="0">
              <a:lnSpc>
                <a:spcPct val="100000"/>
              </a:lnSpc>
              <a:spcBef>
                <a:spcPts val="0"/>
              </a:spcBef>
              <a:spcAft>
                <a:spcPts val="0"/>
              </a:spcAft>
              <a:buClr>
                <a:schemeClr val="lt2"/>
              </a:buClr>
              <a:buSzPts val="1700"/>
              <a:buFont typeface="Arial"/>
              <a:buNone/>
            </a:pPr>
            <a:r>
              <a:rPr lang="tr-TR" sz="3600" b="0" i="0" u="sng" strike="noStrike" cap="none">
                <a:solidFill>
                  <a:srgbClr val="0000FF"/>
                </a:solidFill>
                <a:latin typeface="Arial Narrow"/>
                <a:ea typeface="Arial Narrow"/>
                <a:cs typeface="Arial Narrow"/>
                <a:sym typeface="Arial Narrow"/>
              </a:rPr>
              <a:t>TİP 1 DİYABET</a:t>
            </a:r>
          </a:p>
          <a:p>
            <a:pPr marL="457200" marR="0" lvl="0" indent="-336550" algn="l" rtl="0">
              <a:lnSpc>
                <a:spcPct val="100000"/>
              </a:lnSpc>
              <a:spcBef>
                <a:spcPts val="600"/>
              </a:spcBef>
              <a:spcAft>
                <a:spcPts val="0"/>
              </a:spcAft>
              <a:buClr>
                <a:schemeClr val="lt2"/>
              </a:buClr>
              <a:buSzPts val="1700"/>
              <a:buFont typeface="Arial"/>
              <a:buChar char="❖"/>
            </a:pPr>
            <a:r>
              <a:rPr lang="tr-TR" sz="1700" b="0" i="0" u="none" strike="noStrike" cap="none">
                <a:solidFill>
                  <a:schemeClr val="lt1"/>
                </a:solidFill>
                <a:latin typeface="Arial Narrow"/>
                <a:ea typeface="Arial Narrow"/>
                <a:cs typeface="Arial Narrow"/>
                <a:sym typeface="Arial Narrow"/>
              </a:rPr>
              <a:t> </a:t>
            </a:r>
            <a:r>
              <a:rPr lang="tr-TR" sz="2400" b="0" i="0" u="none" strike="noStrike" cap="none">
                <a:solidFill>
                  <a:srgbClr val="FF9900"/>
                </a:solidFill>
                <a:latin typeface="Arial Narrow"/>
                <a:ea typeface="Arial Narrow"/>
                <a:cs typeface="Arial Narrow"/>
                <a:sym typeface="Arial Narrow"/>
              </a:rPr>
              <a:t>Glikozun hücre içerisine girebilmesi için izne ihtiyacı vardır.</a:t>
            </a:r>
          </a:p>
          <a:p>
            <a:pPr marL="457200" marR="0" lvl="0" indent="-381000" algn="l"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Glikozun hücrelere girebilmesini pankreas tarafından salgılanan insülin hormonu tarafından kontrol edilir</a:t>
            </a:r>
          </a:p>
          <a:p>
            <a:pPr marL="457200" marR="0" lvl="0" indent="-381000" algn="l"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İnsülin basit bir ifadeyle; hücrenin kapısını çalarak glikozun içeri girmesini sağlar.</a:t>
            </a:r>
          </a:p>
          <a:p>
            <a:pPr marL="457200" marR="0" lvl="0" indent="-381000" algn="l"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Hücre, glikozun içeri girmek istediğini algıladığında “ kapı “  açılır ve glikoz içeri girer.</a:t>
            </a:r>
          </a:p>
          <a:p>
            <a:pPr marL="457200" marR="0" lvl="0" indent="-381000" algn="l"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Glikozun hücre girişi bazı kişilerde gerçekleşmez.</a:t>
            </a:r>
          </a:p>
          <a:p>
            <a:pPr marL="457200" marR="0" lvl="0" indent="-381000" algn="l"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Bu kişilerin pankreasından ne yazık ki insülin üretilmez.</a:t>
            </a:r>
          </a:p>
          <a:p>
            <a:pPr marL="457200" marR="0" lvl="0" indent="-381000" algn="l"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Tip 1 diyabet hastaları insülini dışarıdan almak zorundadırlar.</a:t>
            </a:r>
          </a:p>
          <a:p>
            <a:pPr marL="457200" marR="0" lvl="0" indent="-381000" algn="l"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İnsülin yokluğunda glikoz kanda birikir, kan damar çeperlerini tahrip ederek vücuda zarar verir.</a:t>
            </a:r>
          </a:p>
          <a:p>
            <a:pPr marL="457200" marR="0" lvl="0" indent="-381000" algn="l"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Kanda insülin birikimi; dolaşım bozukluğuna, kalp ve damar hastalıklarına ve görme kaybına yol açar.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body" idx="1"/>
          </p:nvPr>
        </p:nvSpPr>
        <p:spPr>
          <a:xfrm>
            <a:off x="812800" y="311025"/>
            <a:ext cx="10566300" cy="5403900"/>
          </a:xfrm>
          <a:prstGeom prst="rect">
            <a:avLst/>
          </a:prstGeom>
          <a:noFill/>
          <a:ln>
            <a:noFill/>
          </a:ln>
        </p:spPr>
        <p:txBody>
          <a:bodyPr wrap="square" lIns="91425" tIns="91425" rIns="91425" bIns="91425" anchor="t" anchorCtr="0">
            <a:noAutofit/>
          </a:bodyPr>
          <a:lstStyle/>
          <a:p>
            <a:pPr marL="342900" marR="0" lvl="0" indent="-342900" algn="l" rtl="0">
              <a:lnSpc>
                <a:spcPct val="100000"/>
              </a:lnSpc>
              <a:spcBef>
                <a:spcPts val="0"/>
              </a:spcBef>
              <a:spcAft>
                <a:spcPts val="0"/>
              </a:spcAft>
              <a:buClr>
                <a:schemeClr val="lt2"/>
              </a:buClr>
              <a:buSzPts val="1700"/>
              <a:buFont typeface="Arial"/>
              <a:buNone/>
            </a:pPr>
            <a:endParaRPr sz="1700" b="0" i="0" u="none" strike="noStrike" cap="none">
              <a:solidFill>
                <a:schemeClr val="lt1"/>
              </a:solidFill>
              <a:latin typeface="Arial Narrow"/>
              <a:ea typeface="Arial Narrow"/>
              <a:cs typeface="Arial Narrow"/>
              <a:sym typeface="Arial Narrow"/>
            </a:endParaRPr>
          </a:p>
        </p:txBody>
      </p:sp>
      <p:pic>
        <p:nvPicPr>
          <p:cNvPr id="472" name="Shape 472"/>
          <p:cNvPicPr preferRelativeResize="0"/>
          <p:nvPr/>
        </p:nvPicPr>
        <p:blipFill rotWithShape="1">
          <a:blip r:embed="rId3">
            <a:alphaModFix/>
          </a:blip>
          <a:srcRect l="57751" t="19272" r="1529" b="7668"/>
          <a:stretch/>
        </p:blipFill>
        <p:spPr>
          <a:xfrm rot="5400000">
            <a:off x="5869537" y="428637"/>
            <a:ext cx="5318451" cy="5160976"/>
          </a:xfrm>
          <a:prstGeom prst="rect">
            <a:avLst/>
          </a:prstGeom>
          <a:noFill/>
          <a:ln w="38100" cap="sq" cmpd="sng">
            <a:solidFill>
              <a:srgbClr val="000000"/>
            </a:solidFill>
            <a:prstDash val="solid"/>
            <a:miter lim="800000"/>
            <a:headEnd type="none" w="med" len="med"/>
            <a:tailEnd type="none" w="med" len="med"/>
          </a:ln>
          <a:effectLst>
            <a:outerShdw blurRad="50800" dist="38100" dir="2700000" algn="tl" rotWithShape="0">
              <a:srgbClr val="000000">
                <a:alpha val="42745"/>
              </a:srgbClr>
            </a:outerShdw>
          </a:effectLst>
        </p:spPr>
      </p:pic>
      <p:pic>
        <p:nvPicPr>
          <p:cNvPr id="473" name="Shape 473"/>
          <p:cNvPicPr preferRelativeResize="0"/>
          <p:nvPr/>
        </p:nvPicPr>
        <p:blipFill rotWithShape="1">
          <a:blip r:embed="rId3">
            <a:alphaModFix/>
          </a:blip>
          <a:srcRect l="6860" t="16811" r="48080" b="4255"/>
          <a:stretch/>
        </p:blipFill>
        <p:spPr>
          <a:xfrm rot="5400000">
            <a:off x="551001" y="638650"/>
            <a:ext cx="5335949" cy="4758450"/>
          </a:xfrm>
          <a:prstGeom prst="rect">
            <a:avLst/>
          </a:prstGeom>
          <a:noFill/>
          <a:ln w="38100" cap="sq" cmpd="sng">
            <a:solidFill>
              <a:srgbClr val="000000"/>
            </a:solidFill>
            <a:prstDash val="solid"/>
            <a:miter lim="800000"/>
            <a:headEnd type="none" w="med" len="med"/>
            <a:tailEnd type="none" w="med" len="med"/>
          </a:ln>
          <a:effectLst>
            <a:outerShdw blurRad="50800" dist="38100" dir="2700000" algn="tl" rotWithShape="0">
              <a:srgbClr val="000000">
                <a:alpha val="42745"/>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p:nvPr/>
        </p:nvSpPr>
        <p:spPr>
          <a:xfrm>
            <a:off x="1793625" y="175850"/>
            <a:ext cx="8796614" cy="797176"/>
          </a:xfrm>
          <a:prstGeom prst="rect">
            <a:avLst/>
          </a:prstGeom>
        </p:spPr>
        <p:txBody>
          <a:bodyPr>
            <a:prstTxWarp prst="textPlain">
              <a:avLst/>
            </a:prstTxWarp>
          </a:bodyPr>
          <a:lstStyle/>
          <a:p>
            <a:pPr lvl="0" algn="l"/>
            <a:r>
              <a:rPr b="0" i="0">
                <a:ln>
                  <a:noFill/>
                </a:ln>
                <a:solidFill>
                  <a:srgbClr val="00FFFF"/>
                </a:solidFill>
                <a:latin typeface="Arial Narrow"/>
              </a:rPr>
              <a:t>           KARBONHİDRATLARIN YAPISI</a:t>
            </a:r>
          </a:p>
        </p:txBody>
      </p:sp>
      <p:sp>
        <p:nvSpPr>
          <p:cNvPr id="118" name="Shape 118"/>
          <p:cNvSpPr/>
          <p:nvPr/>
        </p:nvSpPr>
        <p:spPr>
          <a:xfrm>
            <a:off x="4044459" y="1078523"/>
            <a:ext cx="4161695" cy="797169"/>
          </a:xfrm>
          <a:prstGeom prst="round2DiagRect">
            <a:avLst>
              <a:gd name="adj1" fmla="val 16667"/>
              <a:gd name="adj2" fmla="val 0"/>
            </a:avLst>
          </a:prstGeom>
          <a:gradFill>
            <a:gsLst>
              <a:gs pos="0">
                <a:srgbClr val="9E7400"/>
              </a:gs>
              <a:gs pos="50000">
                <a:srgbClr val="E4A800"/>
              </a:gs>
              <a:gs pos="100000">
                <a:srgbClr val="FFC900"/>
              </a:gs>
            </a:gsLst>
            <a:lin ang="5400000" scaled="0"/>
          </a:gradFill>
          <a:ln w="10775" cap="flat" cmpd="sng">
            <a:solidFill>
              <a:srgbClr val="5B6E7E"/>
            </a:solidFill>
            <a:prstDash val="solid"/>
            <a:round/>
            <a:headEnd type="none" w="med" len="med"/>
            <a:tailEnd type="none" w="med" len="med"/>
          </a:ln>
        </p:spPr>
        <p:txBody>
          <a:bodyPr wrap="square" lIns="91425" tIns="45700" rIns="91425" bIns="45700" anchor="ctr" anchorCtr="0">
            <a:noAutofit/>
          </a:bodyPr>
          <a:lstStyle/>
          <a:p>
            <a:pPr marL="0" marR="0" lvl="0" indent="-228600" algn="ctr" rtl="0">
              <a:lnSpc>
                <a:spcPct val="100000"/>
              </a:lnSpc>
              <a:spcBef>
                <a:spcPts val="0"/>
              </a:spcBef>
              <a:spcAft>
                <a:spcPts val="0"/>
              </a:spcAft>
              <a:buClr>
                <a:schemeClr val="dk1"/>
              </a:buClr>
              <a:buSzPts val="3600"/>
              <a:buFont typeface="Arial Narrow"/>
              <a:buNone/>
            </a:pPr>
            <a:r>
              <a:rPr lang="tr-TR" sz="3600" b="1" i="0" u="none" strike="noStrike" cap="none">
                <a:solidFill>
                  <a:schemeClr val="dk1"/>
                </a:solidFill>
                <a:latin typeface="Arial Narrow"/>
                <a:ea typeface="Arial Narrow"/>
                <a:cs typeface="Arial Narrow"/>
                <a:sym typeface="Arial Narrow"/>
              </a:rPr>
              <a:t>KARBONHİDRATLAR</a:t>
            </a:r>
          </a:p>
        </p:txBody>
      </p:sp>
      <p:sp>
        <p:nvSpPr>
          <p:cNvPr id="119" name="Shape 119"/>
          <p:cNvSpPr/>
          <p:nvPr/>
        </p:nvSpPr>
        <p:spPr>
          <a:xfrm>
            <a:off x="1395045" y="2766093"/>
            <a:ext cx="2344615" cy="914400"/>
          </a:xfrm>
          <a:prstGeom prst="roundRect">
            <a:avLst>
              <a:gd name="adj" fmla="val 16667"/>
            </a:avLst>
          </a:prstGeom>
          <a:gradFill>
            <a:gsLst>
              <a:gs pos="0">
                <a:srgbClr val="9E7400"/>
              </a:gs>
              <a:gs pos="50000">
                <a:srgbClr val="E4A800"/>
              </a:gs>
              <a:gs pos="100000">
                <a:srgbClr val="FFC900"/>
              </a:gs>
            </a:gsLst>
            <a:lin ang="2700000" scaled="0"/>
          </a:gradFill>
          <a:ln w="10775" cap="flat" cmpd="sng">
            <a:solidFill>
              <a:srgbClr val="5B6E7E"/>
            </a:solidFill>
            <a:prstDash val="solid"/>
            <a:round/>
            <a:headEnd type="none" w="med" len="med"/>
            <a:tailEnd type="none" w="med" len="med"/>
          </a:ln>
        </p:spPr>
        <p:txBody>
          <a:bodyPr wrap="square" lIns="91425" tIns="45700" rIns="91425" bIns="45700" anchor="ctr" anchorCtr="0">
            <a:noAutofit/>
          </a:bodyPr>
          <a:lstStyle/>
          <a:p>
            <a:pPr marL="0" marR="0" lvl="0" indent="-114300" algn="ctr" rtl="0">
              <a:lnSpc>
                <a:spcPct val="100000"/>
              </a:lnSpc>
              <a:spcBef>
                <a:spcPts val="0"/>
              </a:spcBef>
              <a:spcAft>
                <a:spcPts val="0"/>
              </a:spcAft>
              <a:buClr>
                <a:schemeClr val="dk1"/>
              </a:buClr>
              <a:buSzPts val="1800"/>
              <a:buFont typeface="Arial Narrow"/>
              <a:buNone/>
            </a:pPr>
            <a:r>
              <a:rPr lang="tr-TR" sz="1800" b="1" i="0" u="none" strike="noStrike" cap="none">
                <a:solidFill>
                  <a:schemeClr val="dk1"/>
                </a:solidFill>
                <a:latin typeface="Arial Narrow"/>
                <a:ea typeface="Arial Narrow"/>
                <a:cs typeface="Arial Narrow"/>
                <a:sym typeface="Arial Narrow"/>
              </a:rPr>
              <a:t>MONOSAKKARİTLER</a:t>
            </a:r>
          </a:p>
        </p:txBody>
      </p:sp>
      <p:sp>
        <p:nvSpPr>
          <p:cNvPr id="120" name="Shape 120"/>
          <p:cNvSpPr/>
          <p:nvPr/>
        </p:nvSpPr>
        <p:spPr>
          <a:xfrm>
            <a:off x="5145434" y="3277394"/>
            <a:ext cx="2344615" cy="914400"/>
          </a:xfrm>
          <a:prstGeom prst="roundRect">
            <a:avLst>
              <a:gd name="adj" fmla="val 16667"/>
            </a:avLst>
          </a:prstGeom>
          <a:gradFill>
            <a:gsLst>
              <a:gs pos="0">
                <a:srgbClr val="9E7400"/>
              </a:gs>
              <a:gs pos="50000">
                <a:srgbClr val="E4A800"/>
              </a:gs>
              <a:gs pos="100000">
                <a:srgbClr val="FFC900"/>
              </a:gs>
            </a:gsLst>
            <a:lin ang="2700000" scaled="0"/>
          </a:gradFill>
          <a:ln w="10775" cap="flat" cmpd="sng">
            <a:solidFill>
              <a:srgbClr val="5B6E7E"/>
            </a:solidFill>
            <a:prstDash val="solid"/>
            <a:round/>
            <a:headEnd type="none" w="med" len="med"/>
            <a:tailEnd type="none" w="med" len="med"/>
          </a:ln>
        </p:spPr>
        <p:txBody>
          <a:bodyPr wrap="square" lIns="91425" tIns="45700" rIns="91425" bIns="45700" anchor="ctr" anchorCtr="0">
            <a:noAutofit/>
          </a:bodyPr>
          <a:lstStyle/>
          <a:p>
            <a:pPr marL="0" marR="0" lvl="0" indent="-114300" algn="ctr" rtl="0">
              <a:lnSpc>
                <a:spcPct val="100000"/>
              </a:lnSpc>
              <a:spcBef>
                <a:spcPts val="0"/>
              </a:spcBef>
              <a:spcAft>
                <a:spcPts val="0"/>
              </a:spcAft>
              <a:buClr>
                <a:schemeClr val="dk1"/>
              </a:buClr>
              <a:buSzPts val="1800"/>
              <a:buFont typeface="Arial Narrow"/>
              <a:buNone/>
            </a:pPr>
            <a:r>
              <a:rPr lang="tr-TR" sz="1800" b="1" i="0" u="none" strike="noStrike" cap="none">
                <a:solidFill>
                  <a:schemeClr val="dk1"/>
                </a:solidFill>
                <a:latin typeface="Arial Narrow"/>
                <a:ea typeface="Arial Narrow"/>
                <a:cs typeface="Arial Narrow"/>
                <a:sym typeface="Arial Narrow"/>
              </a:rPr>
              <a:t>DİSAKKARİTLER</a:t>
            </a:r>
          </a:p>
        </p:txBody>
      </p:sp>
      <p:sp>
        <p:nvSpPr>
          <p:cNvPr id="121" name="Shape 121"/>
          <p:cNvSpPr/>
          <p:nvPr/>
        </p:nvSpPr>
        <p:spPr>
          <a:xfrm>
            <a:off x="8381997" y="2883712"/>
            <a:ext cx="2344615" cy="914400"/>
          </a:xfrm>
          <a:prstGeom prst="roundRect">
            <a:avLst>
              <a:gd name="adj" fmla="val 16667"/>
            </a:avLst>
          </a:prstGeom>
          <a:gradFill>
            <a:gsLst>
              <a:gs pos="0">
                <a:srgbClr val="9E7400"/>
              </a:gs>
              <a:gs pos="50000">
                <a:srgbClr val="E4A800"/>
              </a:gs>
              <a:gs pos="100000">
                <a:srgbClr val="FFC900"/>
              </a:gs>
            </a:gsLst>
            <a:lin ang="2700000" scaled="0"/>
          </a:gradFill>
          <a:ln w="10775" cap="flat" cmpd="sng">
            <a:solidFill>
              <a:srgbClr val="5B6E7E"/>
            </a:solidFill>
            <a:prstDash val="solid"/>
            <a:round/>
            <a:headEnd type="none" w="med" len="med"/>
            <a:tailEnd type="none" w="med" len="med"/>
          </a:ln>
        </p:spPr>
        <p:txBody>
          <a:bodyPr wrap="square" lIns="91425" tIns="45700" rIns="91425" bIns="45700" anchor="ctr" anchorCtr="0">
            <a:noAutofit/>
          </a:bodyPr>
          <a:lstStyle/>
          <a:p>
            <a:pPr marL="0" marR="0" lvl="0" indent="-114300" algn="ctr" rtl="0">
              <a:lnSpc>
                <a:spcPct val="100000"/>
              </a:lnSpc>
              <a:spcBef>
                <a:spcPts val="0"/>
              </a:spcBef>
              <a:spcAft>
                <a:spcPts val="0"/>
              </a:spcAft>
              <a:buClr>
                <a:schemeClr val="dk1"/>
              </a:buClr>
              <a:buSzPts val="1800"/>
              <a:buFont typeface="Arial Narrow"/>
              <a:buNone/>
            </a:pPr>
            <a:r>
              <a:rPr lang="tr-TR" sz="1800" b="1" i="0" u="none" strike="noStrike" cap="none">
                <a:solidFill>
                  <a:schemeClr val="dk1"/>
                </a:solidFill>
                <a:latin typeface="Arial Narrow"/>
                <a:ea typeface="Arial Narrow"/>
                <a:cs typeface="Arial Narrow"/>
                <a:sym typeface="Arial Narrow"/>
              </a:rPr>
              <a:t>POLİSAKKARİTLER</a:t>
            </a:r>
          </a:p>
        </p:txBody>
      </p:sp>
      <p:sp>
        <p:nvSpPr>
          <p:cNvPr id="122" name="Shape 122"/>
          <p:cNvSpPr/>
          <p:nvPr/>
        </p:nvSpPr>
        <p:spPr>
          <a:xfrm rot="10800000" flipH="1">
            <a:off x="8206154" y="1477107"/>
            <a:ext cx="1500550" cy="1288986"/>
          </a:xfrm>
          <a:prstGeom prst="bentUpArrow">
            <a:avLst>
              <a:gd name="adj1" fmla="val 25000"/>
              <a:gd name="adj2" fmla="val 25000"/>
              <a:gd name="adj3" fmla="val 25000"/>
            </a:avLst>
          </a:prstGeom>
          <a:gradFill>
            <a:gsLst>
              <a:gs pos="0">
                <a:srgbClr val="9E7400"/>
              </a:gs>
              <a:gs pos="50000">
                <a:srgbClr val="E4A800"/>
              </a:gs>
              <a:gs pos="100000">
                <a:srgbClr val="FFC900"/>
              </a:gs>
            </a:gsLst>
            <a:lin ang="18900000" scaled="0"/>
          </a:gradFill>
          <a:ln w="10775" cap="flat" cmpd="sng">
            <a:solidFill>
              <a:srgbClr val="5B6E7E"/>
            </a:solidFill>
            <a:prstDash val="solid"/>
            <a:round/>
            <a:headEnd type="none" w="med" len="med"/>
            <a:tailEnd type="none" w="med" len="med"/>
          </a:ln>
        </p:spPr>
        <p:txBody>
          <a:bodyPr wrap="square" lIns="91425" tIns="45700" rIns="91425" bIns="45700" anchor="ctr" anchorCtr="0">
            <a:noAutofit/>
          </a:bodyPr>
          <a:lstStyle/>
          <a:p>
            <a:pPr marL="0" marR="0" lvl="0" indent="-11430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Narrow"/>
              <a:ea typeface="Arial Narrow"/>
              <a:cs typeface="Arial Narrow"/>
              <a:sym typeface="Arial Narrow"/>
            </a:endParaRPr>
          </a:p>
        </p:txBody>
      </p:sp>
      <p:pic>
        <p:nvPicPr>
          <p:cNvPr id="123" name="Shape 123"/>
          <p:cNvPicPr preferRelativeResize="0"/>
          <p:nvPr/>
        </p:nvPicPr>
        <p:blipFill rotWithShape="1">
          <a:blip r:embed="rId3">
            <a:alphaModFix/>
          </a:blip>
          <a:srcRect/>
          <a:stretch/>
        </p:blipFill>
        <p:spPr>
          <a:xfrm flipH="1">
            <a:off x="2567353" y="1477107"/>
            <a:ext cx="1477106" cy="1221518"/>
          </a:xfrm>
          <a:prstGeom prst="rect">
            <a:avLst/>
          </a:prstGeom>
          <a:noFill/>
          <a:ln>
            <a:noFill/>
          </a:ln>
        </p:spPr>
      </p:pic>
      <p:sp>
        <p:nvSpPr>
          <p:cNvPr id="124" name="Shape 124"/>
          <p:cNvSpPr/>
          <p:nvPr/>
        </p:nvSpPr>
        <p:spPr>
          <a:xfrm>
            <a:off x="6000222" y="1981199"/>
            <a:ext cx="635040" cy="1189423"/>
          </a:xfrm>
          <a:prstGeom prst="downArrow">
            <a:avLst>
              <a:gd name="adj1" fmla="val 50000"/>
              <a:gd name="adj2" fmla="val 50000"/>
            </a:avLst>
          </a:prstGeom>
          <a:gradFill>
            <a:gsLst>
              <a:gs pos="0">
                <a:srgbClr val="9E7400"/>
              </a:gs>
              <a:gs pos="50000">
                <a:srgbClr val="E4A800"/>
              </a:gs>
              <a:gs pos="100000">
                <a:srgbClr val="FFC900"/>
              </a:gs>
            </a:gsLst>
            <a:lin ang="18900000" scaled="0"/>
          </a:gradFill>
          <a:ln w="10775" cap="flat" cmpd="sng">
            <a:solidFill>
              <a:srgbClr val="5B6E7E"/>
            </a:solidFill>
            <a:prstDash val="solid"/>
            <a:round/>
            <a:headEnd type="none" w="med" len="med"/>
            <a:tailEnd type="none" w="med" len="med"/>
          </a:ln>
        </p:spPr>
        <p:txBody>
          <a:bodyPr wrap="square" lIns="91425" tIns="45700" rIns="91425" bIns="45700" anchor="ctr" anchorCtr="0">
            <a:noAutofit/>
          </a:bodyPr>
          <a:lstStyle/>
          <a:p>
            <a:pPr marL="0" marR="0" lvl="0" indent="-11430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Narrow"/>
              <a:ea typeface="Arial Narrow"/>
              <a:cs typeface="Arial Narrow"/>
              <a:sym typeface="Arial Narrow"/>
            </a:endParaRPr>
          </a:p>
        </p:txBody>
      </p:sp>
      <p:sp>
        <p:nvSpPr>
          <p:cNvPr id="125" name="Shape 125"/>
          <p:cNvSpPr/>
          <p:nvPr/>
        </p:nvSpPr>
        <p:spPr>
          <a:xfrm rot="5400000">
            <a:off x="1581178" y="3627207"/>
            <a:ext cx="932889" cy="1039461"/>
          </a:xfrm>
          <a:prstGeom prst="bentUpArrow">
            <a:avLst>
              <a:gd name="adj1" fmla="val 25000"/>
              <a:gd name="adj2" fmla="val 25000"/>
              <a:gd name="adj3" fmla="val 25000"/>
            </a:avLst>
          </a:prstGeom>
          <a:gradFill>
            <a:gsLst>
              <a:gs pos="0">
                <a:srgbClr val="9E7400"/>
              </a:gs>
              <a:gs pos="50000">
                <a:srgbClr val="E4A800"/>
              </a:gs>
              <a:gs pos="100000">
                <a:srgbClr val="FFC900"/>
              </a:gs>
            </a:gsLst>
            <a:lin ang="18900000" scaled="0"/>
          </a:gradFill>
          <a:ln w="10775" cap="flat" cmpd="sng">
            <a:solidFill>
              <a:srgbClr val="5B6E7E"/>
            </a:solidFill>
            <a:prstDash val="solid"/>
            <a:round/>
            <a:headEnd type="none" w="med" len="med"/>
            <a:tailEnd type="none" w="med" len="med"/>
          </a:ln>
        </p:spPr>
        <p:txBody>
          <a:bodyPr wrap="square" lIns="91425" tIns="45700" rIns="91425" bIns="45700" anchor="ctr" anchorCtr="0">
            <a:noAutofit/>
          </a:bodyPr>
          <a:lstStyle/>
          <a:p>
            <a:pPr marL="0" marR="0" lvl="0" indent="-11430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Narrow"/>
              <a:ea typeface="Arial Narrow"/>
              <a:cs typeface="Arial Narrow"/>
              <a:sym typeface="Arial Narrow"/>
            </a:endParaRPr>
          </a:p>
        </p:txBody>
      </p:sp>
      <p:sp>
        <p:nvSpPr>
          <p:cNvPr id="126" name="Shape 126"/>
          <p:cNvSpPr/>
          <p:nvPr/>
        </p:nvSpPr>
        <p:spPr>
          <a:xfrm>
            <a:off x="2552840" y="3903233"/>
            <a:ext cx="2182760" cy="1182225"/>
          </a:xfrm>
          <a:prstGeom prst="roundRect">
            <a:avLst>
              <a:gd name="adj" fmla="val 16667"/>
            </a:avLst>
          </a:prstGeom>
          <a:gradFill>
            <a:gsLst>
              <a:gs pos="0">
                <a:srgbClr val="9E7400"/>
              </a:gs>
              <a:gs pos="50000">
                <a:srgbClr val="E4A800"/>
              </a:gs>
              <a:gs pos="100000">
                <a:srgbClr val="FFC900"/>
              </a:gs>
            </a:gsLst>
            <a:lin ang="18900000" scaled="0"/>
          </a:gradFill>
          <a:ln w="10775" cap="flat" cmpd="sng">
            <a:solidFill>
              <a:srgbClr val="5B6E7E"/>
            </a:solidFill>
            <a:prstDash val="solid"/>
            <a:round/>
            <a:headEnd type="none" w="med" len="med"/>
            <a:tailEnd type="none" w="med" len="med"/>
          </a:ln>
        </p:spPr>
        <p:txBody>
          <a:bodyPr wrap="square" lIns="91425" tIns="45700" rIns="91425" bIns="45700" anchor="ctr" anchorCtr="0">
            <a:noAutofit/>
          </a:bodyPr>
          <a:lstStyle/>
          <a:p>
            <a:pPr marL="0" marR="0" lvl="0" indent="-114300" algn="ctr" rtl="0">
              <a:lnSpc>
                <a:spcPct val="100000"/>
              </a:lnSpc>
              <a:spcBef>
                <a:spcPts val="0"/>
              </a:spcBef>
              <a:spcAft>
                <a:spcPts val="0"/>
              </a:spcAft>
              <a:buClr>
                <a:schemeClr val="dk2"/>
              </a:buClr>
              <a:buSzPts val="1800"/>
              <a:buFont typeface="Arial Narrow"/>
              <a:buNone/>
            </a:pPr>
            <a:r>
              <a:rPr lang="tr-TR" sz="1800" b="1" i="0" u="none" strike="noStrike" cap="none">
                <a:solidFill>
                  <a:schemeClr val="dk2"/>
                </a:solidFill>
                <a:latin typeface="Arial Narrow"/>
                <a:ea typeface="Arial Narrow"/>
                <a:cs typeface="Arial Narrow"/>
                <a:sym typeface="Arial Narrow"/>
              </a:rPr>
              <a:t>5 Karbonlular</a:t>
            </a:r>
          </a:p>
          <a:p>
            <a:pPr marL="285750" marR="0" lvl="0" indent="-285750" algn="l" rtl="0">
              <a:lnSpc>
                <a:spcPct val="100000"/>
              </a:lnSpc>
              <a:spcBef>
                <a:spcPts val="0"/>
              </a:spcBef>
              <a:spcAft>
                <a:spcPts val="0"/>
              </a:spcAft>
              <a:buClr>
                <a:schemeClr val="dk2"/>
              </a:buClr>
              <a:buSzPts val="1800"/>
              <a:buFont typeface="Arial"/>
              <a:buChar char="•"/>
            </a:pPr>
            <a:r>
              <a:rPr lang="tr-TR" sz="1800" b="0" i="0" u="none" strike="noStrike" cap="none">
                <a:solidFill>
                  <a:schemeClr val="dk2"/>
                </a:solidFill>
                <a:latin typeface="Arial Narrow"/>
                <a:ea typeface="Arial Narrow"/>
                <a:cs typeface="Arial Narrow"/>
                <a:sym typeface="Arial Narrow"/>
              </a:rPr>
              <a:t>Riboz </a:t>
            </a:r>
          </a:p>
          <a:p>
            <a:pPr marL="285750" marR="0" lvl="0" indent="-285750" algn="l" rtl="0">
              <a:lnSpc>
                <a:spcPct val="100000"/>
              </a:lnSpc>
              <a:spcBef>
                <a:spcPts val="0"/>
              </a:spcBef>
              <a:spcAft>
                <a:spcPts val="0"/>
              </a:spcAft>
              <a:buClr>
                <a:schemeClr val="dk2"/>
              </a:buClr>
              <a:buSzPts val="1800"/>
              <a:buFont typeface="Arial"/>
              <a:buChar char="•"/>
            </a:pPr>
            <a:r>
              <a:rPr lang="tr-TR" sz="1800" b="0" i="0" u="none" strike="noStrike" cap="none">
                <a:solidFill>
                  <a:schemeClr val="dk2"/>
                </a:solidFill>
                <a:latin typeface="Arial Narrow"/>
                <a:ea typeface="Arial Narrow"/>
                <a:cs typeface="Arial Narrow"/>
                <a:sym typeface="Arial Narrow"/>
              </a:rPr>
              <a:t>Deoksiriboz</a:t>
            </a:r>
          </a:p>
        </p:txBody>
      </p:sp>
      <p:sp>
        <p:nvSpPr>
          <p:cNvPr id="127" name="Shape 127"/>
          <p:cNvSpPr/>
          <p:nvPr/>
        </p:nvSpPr>
        <p:spPr>
          <a:xfrm>
            <a:off x="2696308" y="5172745"/>
            <a:ext cx="2149929" cy="1215728"/>
          </a:xfrm>
          <a:prstGeom prst="roundRect">
            <a:avLst>
              <a:gd name="adj" fmla="val 16667"/>
            </a:avLst>
          </a:prstGeom>
          <a:gradFill>
            <a:gsLst>
              <a:gs pos="0">
                <a:srgbClr val="9E7400"/>
              </a:gs>
              <a:gs pos="50000">
                <a:srgbClr val="E4A800"/>
              </a:gs>
              <a:gs pos="100000">
                <a:srgbClr val="FFC900"/>
              </a:gs>
            </a:gsLst>
            <a:lin ang="18900000" scaled="0"/>
          </a:gradFill>
          <a:ln w="10775" cap="flat" cmpd="sng">
            <a:solidFill>
              <a:srgbClr val="5B6E7E"/>
            </a:solidFill>
            <a:prstDash val="solid"/>
            <a:round/>
            <a:headEnd type="none" w="med" len="med"/>
            <a:tailEnd type="none" w="med" len="med"/>
          </a:ln>
        </p:spPr>
        <p:txBody>
          <a:bodyPr wrap="square" lIns="91425" tIns="45700" rIns="91425" bIns="45700" anchor="ctr" anchorCtr="0">
            <a:noAutofit/>
          </a:bodyPr>
          <a:lstStyle/>
          <a:p>
            <a:pPr marL="0" marR="0" lvl="0" indent="-114300" algn="ctr" rtl="0">
              <a:lnSpc>
                <a:spcPct val="100000"/>
              </a:lnSpc>
              <a:spcBef>
                <a:spcPts val="0"/>
              </a:spcBef>
              <a:spcAft>
                <a:spcPts val="0"/>
              </a:spcAft>
              <a:buClr>
                <a:schemeClr val="dk1"/>
              </a:buClr>
              <a:buSzPts val="1800"/>
              <a:buFont typeface="Arial Narrow"/>
              <a:buNone/>
            </a:pPr>
            <a:r>
              <a:rPr lang="tr-TR" sz="1800" b="1" i="0" u="none" strike="noStrike" cap="none">
                <a:solidFill>
                  <a:schemeClr val="dk1"/>
                </a:solidFill>
                <a:latin typeface="Arial Narrow"/>
                <a:ea typeface="Arial Narrow"/>
                <a:cs typeface="Arial Narrow"/>
                <a:sym typeface="Arial Narrow"/>
              </a:rPr>
              <a:t>6 Karbonlular</a:t>
            </a:r>
          </a:p>
          <a:p>
            <a:pPr marL="285750" marR="0" lvl="0" indent="-285750" algn="l" rtl="0">
              <a:lnSpc>
                <a:spcPct val="100000"/>
              </a:lnSpc>
              <a:spcBef>
                <a:spcPts val="0"/>
              </a:spcBef>
              <a:spcAft>
                <a:spcPts val="0"/>
              </a:spcAft>
              <a:buClr>
                <a:schemeClr val="dk1"/>
              </a:buClr>
              <a:buSzPts val="1800"/>
              <a:buFont typeface="Arial"/>
              <a:buChar char="•"/>
            </a:pPr>
            <a:r>
              <a:rPr lang="tr-TR" sz="1800" b="0" i="0" u="none" strike="noStrike" cap="none">
                <a:solidFill>
                  <a:schemeClr val="dk1"/>
                </a:solidFill>
                <a:latin typeface="Arial Narrow"/>
                <a:ea typeface="Arial Narrow"/>
                <a:cs typeface="Arial Narrow"/>
                <a:sym typeface="Arial Narrow"/>
              </a:rPr>
              <a:t>Glikoz</a:t>
            </a:r>
          </a:p>
          <a:p>
            <a:pPr marL="285750" marR="0" lvl="0" indent="-285750" algn="l" rtl="0">
              <a:lnSpc>
                <a:spcPct val="100000"/>
              </a:lnSpc>
              <a:spcBef>
                <a:spcPts val="0"/>
              </a:spcBef>
              <a:spcAft>
                <a:spcPts val="0"/>
              </a:spcAft>
              <a:buClr>
                <a:schemeClr val="dk1"/>
              </a:buClr>
              <a:buSzPts val="1800"/>
              <a:buFont typeface="Arial"/>
              <a:buChar char="•"/>
            </a:pPr>
            <a:r>
              <a:rPr lang="tr-TR" sz="1800" b="0" i="0" u="none" strike="noStrike" cap="none">
                <a:solidFill>
                  <a:schemeClr val="dk1"/>
                </a:solidFill>
                <a:latin typeface="Arial Narrow"/>
                <a:ea typeface="Arial Narrow"/>
                <a:cs typeface="Arial Narrow"/>
                <a:sym typeface="Arial Narrow"/>
              </a:rPr>
              <a:t>Galaktoz</a:t>
            </a:r>
          </a:p>
          <a:p>
            <a:pPr marL="285750" marR="0" lvl="0" indent="-285750" algn="l" rtl="0">
              <a:lnSpc>
                <a:spcPct val="100000"/>
              </a:lnSpc>
              <a:spcBef>
                <a:spcPts val="0"/>
              </a:spcBef>
              <a:spcAft>
                <a:spcPts val="0"/>
              </a:spcAft>
              <a:buClr>
                <a:schemeClr val="dk1"/>
              </a:buClr>
              <a:buSzPts val="1800"/>
              <a:buFont typeface="Arial"/>
              <a:buChar char="•"/>
            </a:pPr>
            <a:r>
              <a:rPr lang="tr-TR" sz="1800" b="0" i="0" u="none" strike="noStrike" cap="none">
                <a:solidFill>
                  <a:schemeClr val="dk1"/>
                </a:solidFill>
                <a:latin typeface="Arial Narrow"/>
                <a:ea typeface="Arial Narrow"/>
                <a:cs typeface="Arial Narrow"/>
                <a:sym typeface="Arial Narrow"/>
              </a:rPr>
              <a:t>Fruktoz</a:t>
            </a:r>
          </a:p>
        </p:txBody>
      </p:sp>
      <p:sp>
        <p:nvSpPr>
          <p:cNvPr id="128" name="Shape 128"/>
          <p:cNvSpPr/>
          <p:nvPr/>
        </p:nvSpPr>
        <p:spPr>
          <a:xfrm>
            <a:off x="5145434" y="4333330"/>
            <a:ext cx="2344615" cy="946219"/>
          </a:xfrm>
          <a:prstGeom prst="roundRect">
            <a:avLst>
              <a:gd name="adj" fmla="val 16667"/>
            </a:avLst>
          </a:prstGeom>
          <a:gradFill>
            <a:gsLst>
              <a:gs pos="0">
                <a:srgbClr val="9E7400"/>
              </a:gs>
              <a:gs pos="50000">
                <a:srgbClr val="E4A800"/>
              </a:gs>
              <a:gs pos="100000">
                <a:srgbClr val="FFC900"/>
              </a:gs>
            </a:gsLst>
            <a:lin ang="18900000" scaled="0"/>
          </a:gradFill>
          <a:ln w="10775" cap="flat" cmpd="sng">
            <a:solidFill>
              <a:srgbClr val="5B6E7E"/>
            </a:solidFill>
            <a:prstDash val="solid"/>
            <a:round/>
            <a:headEnd type="none" w="med" len="med"/>
            <a:tailEnd type="none" w="med" len="med"/>
          </a:ln>
        </p:spPr>
        <p:txBody>
          <a:bodyPr wrap="square" lIns="91425" tIns="45700" rIns="91425" bIns="45700" anchor="ctr" anchorCtr="0">
            <a:noAutofit/>
          </a:bodyPr>
          <a:lstStyle/>
          <a:p>
            <a:pPr marL="285750" marR="0" lvl="0" indent="-400050" algn="ctr" rtl="0">
              <a:lnSpc>
                <a:spcPct val="100000"/>
              </a:lnSpc>
              <a:spcBef>
                <a:spcPts val="0"/>
              </a:spcBef>
              <a:spcAft>
                <a:spcPts val="0"/>
              </a:spcAft>
              <a:buClr>
                <a:schemeClr val="lt1"/>
              </a:buClr>
              <a:buSzPts val="1800"/>
              <a:buFont typeface="Arial"/>
              <a:buNone/>
            </a:pPr>
            <a:endParaRPr sz="1800" b="0" i="0" u="none" strike="noStrike" cap="none">
              <a:solidFill>
                <a:schemeClr val="dk1"/>
              </a:solidFill>
              <a:latin typeface="Arial Narrow"/>
              <a:ea typeface="Arial Narrow"/>
              <a:cs typeface="Arial Narrow"/>
              <a:sym typeface="Arial Narrow"/>
            </a:endParaRPr>
          </a:p>
          <a:p>
            <a:pPr marL="285750" marR="0" lvl="0" indent="-285750" algn="ctr" rtl="0">
              <a:lnSpc>
                <a:spcPct val="100000"/>
              </a:lnSpc>
              <a:spcBef>
                <a:spcPts val="0"/>
              </a:spcBef>
              <a:spcAft>
                <a:spcPts val="0"/>
              </a:spcAft>
              <a:buClr>
                <a:schemeClr val="dk1"/>
              </a:buClr>
              <a:buSzPts val="1800"/>
              <a:buFont typeface="Arial"/>
              <a:buChar char="•"/>
            </a:pPr>
            <a:r>
              <a:rPr lang="tr-TR" sz="1800" b="0" i="0" u="none" strike="noStrike" cap="none">
                <a:solidFill>
                  <a:schemeClr val="dk1"/>
                </a:solidFill>
                <a:latin typeface="Arial Narrow"/>
                <a:ea typeface="Arial Narrow"/>
                <a:cs typeface="Arial Narrow"/>
                <a:sym typeface="Arial Narrow"/>
              </a:rPr>
              <a:t>Maltoz </a:t>
            </a:r>
          </a:p>
          <a:p>
            <a:pPr marL="285750" marR="0" lvl="0" indent="-285750" algn="ctr" rtl="0">
              <a:lnSpc>
                <a:spcPct val="100000"/>
              </a:lnSpc>
              <a:spcBef>
                <a:spcPts val="0"/>
              </a:spcBef>
              <a:spcAft>
                <a:spcPts val="0"/>
              </a:spcAft>
              <a:buClr>
                <a:schemeClr val="dk1"/>
              </a:buClr>
              <a:buSzPts val="1800"/>
              <a:buFont typeface="Arial"/>
              <a:buChar char="•"/>
            </a:pPr>
            <a:r>
              <a:rPr lang="tr-TR" sz="1800" b="0" i="0" u="none" strike="noStrike" cap="none">
                <a:solidFill>
                  <a:schemeClr val="dk1"/>
                </a:solidFill>
                <a:latin typeface="Arial Narrow"/>
                <a:ea typeface="Arial Narrow"/>
                <a:cs typeface="Arial Narrow"/>
                <a:sym typeface="Arial Narrow"/>
              </a:rPr>
              <a:t>Laktoz</a:t>
            </a:r>
          </a:p>
          <a:p>
            <a:pPr marL="285750" marR="0" lvl="0" indent="-285750" algn="ctr" rtl="0">
              <a:lnSpc>
                <a:spcPct val="100000"/>
              </a:lnSpc>
              <a:spcBef>
                <a:spcPts val="0"/>
              </a:spcBef>
              <a:spcAft>
                <a:spcPts val="0"/>
              </a:spcAft>
              <a:buClr>
                <a:schemeClr val="dk1"/>
              </a:buClr>
              <a:buSzPts val="1800"/>
              <a:buFont typeface="Arial"/>
              <a:buChar char="•"/>
            </a:pPr>
            <a:r>
              <a:rPr lang="tr-TR" sz="1800" b="0" i="0" u="none" strike="noStrike" cap="none">
                <a:solidFill>
                  <a:schemeClr val="dk1"/>
                </a:solidFill>
                <a:latin typeface="Arial Narrow"/>
                <a:ea typeface="Arial Narrow"/>
                <a:cs typeface="Arial Narrow"/>
                <a:sym typeface="Arial Narrow"/>
              </a:rPr>
              <a:t>Sükroz</a:t>
            </a:r>
          </a:p>
          <a:p>
            <a:pPr marL="0" marR="0" lvl="0" indent="-11430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Narrow"/>
              <a:ea typeface="Arial Narrow"/>
              <a:cs typeface="Arial Narrow"/>
              <a:sym typeface="Arial Narrow"/>
            </a:endParaRPr>
          </a:p>
        </p:txBody>
      </p:sp>
      <p:sp>
        <p:nvSpPr>
          <p:cNvPr id="129" name="Shape 129"/>
          <p:cNvSpPr/>
          <p:nvPr/>
        </p:nvSpPr>
        <p:spPr>
          <a:xfrm>
            <a:off x="8458199" y="3903233"/>
            <a:ext cx="2268413" cy="1236442"/>
          </a:xfrm>
          <a:prstGeom prst="roundRect">
            <a:avLst>
              <a:gd name="adj" fmla="val 16667"/>
            </a:avLst>
          </a:prstGeom>
          <a:gradFill>
            <a:gsLst>
              <a:gs pos="0">
                <a:srgbClr val="9E7400"/>
              </a:gs>
              <a:gs pos="50000">
                <a:srgbClr val="E4A800"/>
              </a:gs>
              <a:gs pos="100000">
                <a:srgbClr val="FFC900"/>
              </a:gs>
            </a:gsLst>
            <a:lin ang="18900000" scaled="0"/>
          </a:gradFill>
          <a:ln w="10775" cap="flat" cmpd="sng">
            <a:solidFill>
              <a:srgbClr val="5B6E7E"/>
            </a:solidFill>
            <a:prstDash val="solid"/>
            <a:round/>
            <a:headEnd type="none" w="med" len="med"/>
            <a:tailEnd type="none" w="med" len="med"/>
          </a:ln>
        </p:spPr>
        <p:txBody>
          <a:bodyPr wrap="square" lIns="91425" tIns="45700" rIns="91425" bIns="45700" anchor="ctr" anchorCtr="0">
            <a:noAutofit/>
          </a:bodyPr>
          <a:lstStyle/>
          <a:p>
            <a:pPr marL="285750" marR="0" lvl="0" indent="-285750" algn="ctr" rtl="0">
              <a:lnSpc>
                <a:spcPct val="100000"/>
              </a:lnSpc>
              <a:spcBef>
                <a:spcPts val="0"/>
              </a:spcBef>
              <a:spcAft>
                <a:spcPts val="0"/>
              </a:spcAft>
              <a:buClr>
                <a:schemeClr val="dk1"/>
              </a:buClr>
              <a:buSzPts val="1800"/>
              <a:buFont typeface="Arial"/>
              <a:buChar char="•"/>
            </a:pPr>
            <a:r>
              <a:rPr lang="tr-TR" sz="1800" b="0" i="0" u="none" strike="noStrike" cap="none">
                <a:solidFill>
                  <a:schemeClr val="dk1"/>
                </a:solidFill>
                <a:latin typeface="Arial Narrow"/>
                <a:ea typeface="Arial Narrow"/>
                <a:cs typeface="Arial Narrow"/>
                <a:sym typeface="Arial Narrow"/>
              </a:rPr>
              <a:t>Nişasta</a:t>
            </a:r>
          </a:p>
          <a:p>
            <a:pPr marL="285750" marR="0" lvl="0" indent="-285750" algn="ctr" rtl="0">
              <a:lnSpc>
                <a:spcPct val="100000"/>
              </a:lnSpc>
              <a:spcBef>
                <a:spcPts val="0"/>
              </a:spcBef>
              <a:spcAft>
                <a:spcPts val="0"/>
              </a:spcAft>
              <a:buClr>
                <a:schemeClr val="dk1"/>
              </a:buClr>
              <a:buSzPts val="1800"/>
              <a:buFont typeface="Arial"/>
              <a:buChar char="•"/>
            </a:pPr>
            <a:r>
              <a:rPr lang="tr-TR" sz="1800" b="0" i="0" u="none" strike="noStrike" cap="none">
                <a:solidFill>
                  <a:schemeClr val="dk1"/>
                </a:solidFill>
                <a:latin typeface="Arial Narrow"/>
                <a:ea typeface="Arial Narrow"/>
                <a:cs typeface="Arial Narrow"/>
                <a:sym typeface="Arial Narrow"/>
              </a:rPr>
              <a:t>Glikojen</a:t>
            </a:r>
          </a:p>
          <a:p>
            <a:pPr marL="285750" marR="0" lvl="0" indent="-285750" algn="ctr" rtl="0">
              <a:lnSpc>
                <a:spcPct val="100000"/>
              </a:lnSpc>
              <a:spcBef>
                <a:spcPts val="0"/>
              </a:spcBef>
              <a:spcAft>
                <a:spcPts val="0"/>
              </a:spcAft>
              <a:buClr>
                <a:schemeClr val="dk1"/>
              </a:buClr>
              <a:buSzPts val="1800"/>
              <a:buFont typeface="Arial"/>
              <a:buChar char="•"/>
            </a:pPr>
            <a:r>
              <a:rPr lang="tr-TR" sz="1800" b="0" i="0" u="none" strike="noStrike" cap="none">
                <a:solidFill>
                  <a:schemeClr val="dk1"/>
                </a:solidFill>
                <a:latin typeface="Arial Narrow"/>
                <a:ea typeface="Arial Narrow"/>
                <a:cs typeface="Arial Narrow"/>
                <a:sym typeface="Arial Narrow"/>
              </a:rPr>
              <a:t>Selüloz</a:t>
            </a:r>
          </a:p>
          <a:p>
            <a:pPr marL="285750" marR="0" lvl="0" indent="-285750" algn="ctr" rtl="0">
              <a:lnSpc>
                <a:spcPct val="100000"/>
              </a:lnSpc>
              <a:spcBef>
                <a:spcPts val="0"/>
              </a:spcBef>
              <a:spcAft>
                <a:spcPts val="0"/>
              </a:spcAft>
              <a:buClr>
                <a:schemeClr val="dk1"/>
              </a:buClr>
              <a:buSzPts val="1800"/>
              <a:buFont typeface="Arial"/>
              <a:buChar char="•"/>
            </a:pPr>
            <a:r>
              <a:rPr lang="tr-TR" sz="1800" b="0" i="0" u="none" strike="noStrike" cap="none">
                <a:solidFill>
                  <a:schemeClr val="dk1"/>
                </a:solidFill>
                <a:latin typeface="Arial Narrow"/>
                <a:ea typeface="Arial Narrow"/>
                <a:cs typeface="Arial Narrow"/>
                <a:sym typeface="Arial Narrow"/>
              </a:rPr>
              <a:t>Kitin</a:t>
            </a:r>
          </a:p>
        </p:txBody>
      </p:sp>
      <p:pic>
        <p:nvPicPr>
          <p:cNvPr id="130" name="Shape 130"/>
          <p:cNvPicPr preferRelativeResize="0"/>
          <p:nvPr/>
        </p:nvPicPr>
        <p:blipFill rotWithShape="1">
          <a:blip r:embed="rId4">
            <a:alphaModFix/>
          </a:blip>
          <a:srcRect/>
          <a:stretch/>
        </p:blipFill>
        <p:spPr>
          <a:xfrm>
            <a:off x="1513379" y="5192232"/>
            <a:ext cx="1182929" cy="924193"/>
          </a:xfrm>
          <a:prstGeom prst="rect">
            <a:avLst/>
          </a:prstGeom>
          <a:noFill/>
          <a:ln>
            <a:noFill/>
          </a:ln>
        </p:spPr>
      </p:pic>
      <p:sp>
        <p:nvSpPr>
          <p:cNvPr id="131" name="Shape 131"/>
          <p:cNvSpPr/>
          <p:nvPr/>
        </p:nvSpPr>
        <p:spPr>
          <a:xfrm>
            <a:off x="1513379" y="4521454"/>
            <a:ext cx="280252" cy="651291"/>
          </a:xfrm>
          <a:prstGeom prst="rect">
            <a:avLst/>
          </a:prstGeom>
          <a:gradFill>
            <a:gsLst>
              <a:gs pos="0">
                <a:srgbClr val="9E7400"/>
              </a:gs>
              <a:gs pos="50000">
                <a:srgbClr val="E4A800"/>
              </a:gs>
              <a:gs pos="100000">
                <a:srgbClr val="FFC900"/>
              </a:gs>
            </a:gsLst>
            <a:lin ang="18900000" scaled="0"/>
          </a:gradFill>
          <a:ln w="10775" cap="flat" cmpd="sng">
            <a:solidFill>
              <a:srgbClr val="5B6E7E"/>
            </a:solidFill>
            <a:prstDash val="solid"/>
            <a:round/>
            <a:headEnd type="none" w="med" len="med"/>
            <a:tailEnd type="none" w="med" len="med"/>
          </a:ln>
        </p:spPr>
        <p:txBody>
          <a:bodyPr wrap="square" lIns="91425" tIns="45700" rIns="91425" bIns="45700" anchor="ctr" anchorCtr="0">
            <a:noAutofit/>
          </a:bodyPr>
          <a:lstStyle/>
          <a:p>
            <a:pPr marL="0" marR="0" lvl="0" indent="-11430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Narrow"/>
              <a:ea typeface="Arial Narrow"/>
              <a:cs typeface="Arial Narrow"/>
              <a:sym typeface="Arial Narrow"/>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body" idx="1"/>
          </p:nvPr>
        </p:nvSpPr>
        <p:spPr>
          <a:xfrm>
            <a:off x="812800" y="295475"/>
            <a:ext cx="10566300" cy="6204900"/>
          </a:xfrm>
          <a:prstGeom prst="rect">
            <a:avLst/>
          </a:prstGeom>
          <a:noFill/>
          <a:ln>
            <a:noFill/>
          </a:ln>
        </p:spPr>
        <p:txBody>
          <a:bodyPr wrap="square" lIns="91425" tIns="91425" rIns="91425" bIns="91425" anchor="t" anchorCtr="0">
            <a:noAutofit/>
          </a:bodyPr>
          <a:lstStyle/>
          <a:p>
            <a:pPr marL="342900" marR="0" lvl="0" indent="-342900" algn="l" rtl="0">
              <a:lnSpc>
                <a:spcPct val="100000"/>
              </a:lnSpc>
              <a:spcBef>
                <a:spcPts val="0"/>
              </a:spcBef>
              <a:spcAft>
                <a:spcPts val="0"/>
              </a:spcAft>
              <a:buClr>
                <a:schemeClr val="lt2"/>
              </a:buClr>
              <a:buSzPts val="1700"/>
              <a:buFont typeface="Arial"/>
              <a:buNone/>
            </a:pPr>
            <a:r>
              <a:rPr lang="tr-TR" sz="3600" b="0" i="0" u="sng" strike="noStrike" cap="none">
                <a:solidFill>
                  <a:srgbClr val="0000FF"/>
                </a:solidFill>
                <a:latin typeface="Arial Narrow"/>
                <a:ea typeface="Arial Narrow"/>
                <a:cs typeface="Arial Narrow"/>
                <a:sym typeface="Arial Narrow"/>
              </a:rPr>
              <a:t>TİP 2 DİYABET</a:t>
            </a:r>
          </a:p>
          <a:p>
            <a:pPr marL="457200" marR="0" lvl="0" indent="-381000" algn="l" rtl="0">
              <a:lnSpc>
                <a:spcPct val="100000"/>
              </a:lnSpc>
              <a:spcBef>
                <a:spcPts val="60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Dünyadaki diyabet hastalarının %90’ ı bu gruba aittir.</a:t>
            </a:r>
          </a:p>
          <a:p>
            <a:pPr marL="457200" marR="0" lvl="0" indent="-381000" algn="l"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İnsülin “kapıyı” çaldığında hücre duymamaktadır.</a:t>
            </a:r>
          </a:p>
          <a:p>
            <a:pPr marL="457200" marR="0" lvl="0" indent="-381000" algn="l"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Glikozun hücrelere girebilmesi için pankreas daha fazla insülin salgılamaya çalışır. Ancak glikoz kanda birikir.</a:t>
            </a:r>
          </a:p>
          <a:p>
            <a:pPr marL="457200" marR="0" lvl="0" indent="-381000" algn="l"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Özellikle yeterince egzersiz yapılmaması ve obezite gibi sebeplerden dolayı tip 2 diyabet hastalığı oluşmaktadır.</a:t>
            </a:r>
          </a:p>
          <a:p>
            <a:pPr marL="342900" marR="0" lvl="0" indent="-342900" algn="l" rtl="0">
              <a:lnSpc>
                <a:spcPct val="100000"/>
              </a:lnSpc>
              <a:spcBef>
                <a:spcPts val="600"/>
              </a:spcBef>
              <a:spcAft>
                <a:spcPts val="0"/>
              </a:spcAft>
              <a:buClr>
                <a:schemeClr val="lt2"/>
              </a:buClr>
              <a:buSzPts val="1700"/>
              <a:buFont typeface="Arial"/>
              <a:buNone/>
            </a:pPr>
            <a:endParaRPr sz="1700" b="0" i="0" u="none" strike="noStrike" cap="none">
              <a:solidFill>
                <a:schemeClr val="lt1"/>
              </a:solidFill>
              <a:latin typeface="Arial Narrow"/>
              <a:ea typeface="Arial Narrow"/>
              <a:cs typeface="Arial Narrow"/>
              <a:sym typeface="Arial Narrow"/>
            </a:endParaRPr>
          </a:p>
          <a:p>
            <a:pPr marL="107950" marR="0" lvl="0" indent="-107950" algn="l" rtl="0">
              <a:lnSpc>
                <a:spcPct val="100000"/>
              </a:lnSpc>
              <a:spcBef>
                <a:spcPts val="600"/>
              </a:spcBef>
              <a:spcAft>
                <a:spcPts val="0"/>
              </a:spcAft>
              <a:buClr>
                <a:schemeClr val="lt2"/>
              </a:buClr>
              <a:buSzPts val="1700"/>
              <a:buFont typeface="Arial"/>
              <a:buNone/>
            </a:pPr>
            <a:r>
              <a:rPr lang="tr-TR" sz="2400" b="0" i="0" u="sng" strike="noStrike" cap="none">
                <a:solidFill>
                  <a:srgbClr val="00FFFF"/>
                </a:solidFill>
                <a:latin typeface="Arial Narrow"/>
                <a:ea typeface="Arial Narrow"/>
                <a:cs typeface="Arial Narrow"/>
                <a:sym typeface="Arial Narrow"/>
              </a:rPr>
              <a:t>VÜCUTTA AŞIRI GLİKOZ BİRİKİMİ</a:t>
            </a:r>
          </a:p>
          <a:p>
            <a:pPr marL="457200" marR="0" lvl="0" indent="-381000" algn="l" rtl="0">
              <a:lnSpc>
                <a:spcPct val="100000"/>
              </a:lnSpc>
              <a:spcBef>
                <a:spcPts val="60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Kan damar çeperlerine zarar verir.</a:t>
            </a:r>
          </a:p>
          <a:p>
            <a:pPr marL="457200" marR="0" lvl="0" indent="-381000" algn="l"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Özellikle;</a:t>
            </a:r>
          </a:p>
          <a:p>
            <a:pPr marL="457200" marR="0" lvl="0" indent="-381000" algn="l"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Kalp ve damar hastalıkları </a:t>
            </a:r>
          </a:p>
          <a:p>
            <a:pPr marL="457200" marR="0" lvl="0" indent="-381000" algn="l"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Kan dolaşım bozuklukları</a:t>
            </a:r>
          </a:p>
          <a:p>
            <a:pPr marL="457200" marR="0" lvl="0" indent="-381000" algn="l"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Görme bozuklukları</a:t>
            </a:r>
          </a:p>
          <a:p>
            <a:pPr marL="457200" marR="0" lvl="0" indent="-381000" algn="l" rtl="0">
              <a:lnSpc>
                <a:spcPct val="100000"/>
              </a:lnSpc>
              <a:spcBef>
                <a:spcPts val="0"/>
              </a:spcBef>
              <a:spcAft>
                <a:spcPts val="0"/>
              </a:spcAft>
              <a:buClr>
                <a:srgbClr val="FF9900"/>
              </a:buClr>
              <a:buSzPts val="2400"/>
              <a:buFont typeface="Arial"/>
              <a:buChar char="❖"/>
            </a:pPr>
            <a:r>
              <a:rPr lang="tr-TR" sz="2400" b="0" i="0" u="none" strike="noStrike" cap="none">
                <a:solidFill>
                  <a:srgbClr val="FF9900"/>
                </a:solidFill>
                <a:latin typeface="Arial Narrow"/>
                <a:ea typeface="Arial Narrow"/>
                <a:cs typeface="Arial Narrow"/>
                <a:sym typeface="Arial Narrow"/>
              </a:rPr>
              <a:t>Enfeksiyon oluşumu</a:t>
            </a:r>
          </a:p>
        </p:txBody>
      </p:sp>
      <p:pic>
        <p:nvPicPr>
          <p:cNvPr id="479" name="Shape 479" descr="C:\Users\aktas\Desktop\thumbnail_IMG_0513.jpg"/>
          <p:cNvPicPr preferRelativeResize="0"/>
          <p:nvPr/>
        </p:nvPicPr>
        <p:blipFill rotWithShape="1">
          <a:blip r:embed="rId3">
            <a:alphaModFix/>
          </a:blip>
          <a:srcRect l="18283" t="31052" r="29137" b="17130"/>
          <a:stretch/>
        </p:blipFill>
        <p:spPr>
          <a:xfrm>
            <a:off x="6600056" y="3429000"/>
            <a:ext cx="3343085" cy="247097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title"/>
          </p:nvPr>
        </p:nvSpPr>
        <p:spPr>
          <a:xfrm>
            <a:off x="812800" y="274638"/>
            <a:ext cx="10566300" cy="1143000"/>
          </a:xfrm>
          <a:prstGeom prst="rect">
            <a:avLst/>
          </a:prstGeom>
          <a:noFill/>
          <a:ln>
            <a:noFill/>
          </a:ln>
        </p:spPr>
        <p:txBody>
          <a:bodyPr wrap="square" lIns="91425" tIns="91425" rIns="91425" bIns="91425" anchor="b" anchorCtr="0">
            <a:noAutofit/>
          </a:bodyPr>
          <a:lstStyle/>
          <a:p>
            <a:pPr marL="0" marR="0" lvl="0" indent="-190500" algn="l" rtl="0">
              <a:lnSpc>
                <a:spcPct val="100000"/>
              </a:lnSpc>
              <a:spcBef>
                <a:spcPts val="0"/>
              </a:spcBef>
              <a:spcAft>
                <a:spcPts val="0"/>
              </a:spcAft>
              <a:buClr>
                <a:schemeClr val="lt1"/>
              </a:buClr>
              <a:buSzPts val="3000"/>
              <a:buFont typeface="Arial Narrow"/>
              <a:buNone/>
            </a:pPr>
            <a:endParaRPr sz="3000" b="0" i="0" u="none" strike="noStrike" cap="none">
              <a:solidFill>
                <a:schemeClr val="lt1"/>
              </a:solidFill>
              <a:latin typeface="Arial Narrow"/>
              <a:ea typeface="Arial Narrow"/>
              <a:cs typeface="Arial Narrow"/>
              <a:sym typeface="Arial Narrow"/>
            </a:endParaRPr>
          </a:p>
        </p:txBody>
      </p:sp>
      <p:sp>
        <p:nvSpPr>
          <p:cNvPr id="485" name="Shape 485"/>
          <p:cNvSpPr txBox="1">
            <a:spLocks noGrp="1"/>
          </p:cNvSpPr>
          <p:nvPr>
            <p:ph type="body" idx="1"/>
          </p:nvPr>
        </p:nvSpPr>
        <p:spPr>
          <a:xfrm>
            <a:off x="812800" y="1600200"/>
            <a:ext cx="10566300" cy="4114800"/>
          </a:xfrm>
          <a:prstGeom prst="rect">
            <a:avLst/>
          </a:prstGeom>
          <a:noFill/>
          <a:ln>
            <a:noFill/>
          </a:ln>
        </p:spPr>
        <p:txBody>
          <a:bodyPr wrap="square" lIns="91425" tIns="91425" rIns="91425" bIns="91425" anchor="t" anchorCtr="0">
            <a:noAutofit/>
          </a:bodyPr>
          <a:lstStyle/>
          <a:p>
            <a:pPr marL="342900" marR="0" lvl="0" indent="-342900" algn="l" rtl="0">
              <a:lnSpc>
                <a:spcPct val="100000"/>
              </a:lnSpc>
              <a:spcBef>
                <a:spcPts val="0"/>
              </a:spcBef>
              <a:spcAft>
                <a:spcPts val="0"/>
              </a:spcAft>
              <a:buClr>
                <a:schemeClr val="lt2"/>
              </a:buClr>
              <a:buSzPts val="1700"/>
              <a:buFont typeface="Arial"/>
              <a:buNone/>
            </a:pPr>
            <a:endParaRPr sz="1700" b="0" i="0" u="none" strike="noStrike" cap="none">
              <a:solidFill>
                <a:schemeClr val="lt1"/>
              </a:solidFill>
              <a:latin typeface="Arial Narrow"/>
              <a:ea typeface="Arial Narrow"/>
              <a:cs typeface="Arial Narrow"/>
              <a:sym typeface="Arial Narrow"/>
            </a:endParaRPr>
          </a:p>
        </p:txBody>
      </p:sp>
      <p:pic>
        <p:nvPicPr>
          <p:cNvPr id="486" name="Shape 486" descr="C:\Users\aktas\Desktop\thumbnail_IMG_0514.jpg"/>
          <p:cNvPicPr preferRelativeResize="0"/>
          <p:nvPr/>
        </p:nvPicPr>
        <p:blipFill rotWithShape="1">
          <a:blip r:embed="rId3">
            <a:alphaModFix/>
          </a:blip>
          <a:srcRect l="8149" t="37081" r="42809" b="14733"/>
          <a:stretch/>
        </p:blipFill>
        <p:spPr>
          <a:xfrm rot="-5400000">
            <a:off x="730251" y="424080"/>
            <a:ext cx="5186899" cy="4968550"/>
          </a:xfrm>
          <a:prstGeom prst="rect">
            <a:avLst/>
          </a:prstGeom>
          <a:noFill/>
          <a:ln>
            <a:noFill/>
          </a:ln>
          <a:effectLst>
            <a:outerShdw blurRad="292100" dist="139700" dir="2700000" algn="tl" rotWithShape="0">
              <a:srgbClr val="333333">
                <a:alpha val="64705"/>
              </a:srgbClr>
            </a:outerShdw>
          </a:effectLst>
        </p:spPr>
      </p:pic>
      <p:pic>
        <p:nvPicPr>
          <p:cNvPr id="487" name="Shape 487" descr="C:\Users\aktas\Desktop\thumbnail_IMG_0515.jpg"/>
          <p:cNvPicPr preferRelativeResize="0"/>
          <p:nvPr/>
        </p:nvPicPr>
        <p:blipFill rotWithShape="1">
          <a:blip r:embed="rId4">
            <a:alphaModFix/>
          </a:blip>
          <a:srcRect l="14411" t="34489" r="26225" b="7699"/>
          <a:stretch/>
        </p:blipFill>
        <p:spPr>
          <a:xfrm rot="-5400000">
            <a:off x="6318562" y="434914"/>
            <a:ext cx="5219926" cy="494495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812800" y="274638"/>
            <a:ext cx="10566300" cy="1143000"/>
          </a:xfrm>
          <a:prstGeom prst="rect">
            <a:avLst/>
          </a:prstGeom>
          <a:noFill/>
          <a:ln>
            <a:noFill/>
          </a:ln>
        </p:spPr>
        <p:txBody>
          <a:bodyPr wrap="square" lIns="91425" tIns="91425" rIns="91425" bIns="91425" anchor="b" anchorCtr="0">
            <a:noAutofit/>
          </a:bodyPr>
          <a:lstStyle/>
          <a:p>
            <a:pPr marL="0" marR="0" lvl="0" indent="-190500" algn="l" rtl="0">
              <a:lnSpc>
                <a:spcPct val="100000"/>
              </a:lnSpc>
              <a:spcBef>
                <a:spcPts val="0"/>
              </a:spcBef>
              <a:spcAft>
                <a:spcPts val="0"/>
              </a:spcAft>
              <a:buClr>
                <a:schemeClr val="lt1"/>
              </a:buClr>
              <a:buSzPts val="3000"/>
              <a:buFont typeface="Arial Narrow"/>
              <a:buNone/>
            </a:pPr>
            <a:endParaRPr sz="3000" b="0" i="0" u="none" strike="noStrike" cap="none">
              <a:solidFill>
                <a:schemeClr val="lt1"/>
              </a:solidFill>
              <a:latin typeface="Arial Narrow"/>
              <a:ea typeface="Arial Narrow"/>
              <a:cs typeface="Arial Narrow"/>
              <a:sym typeface="Arial Narrow"/>
            </a:endParaRPr>
          </a:p>
        </p:txBody>
      </p:sp>
      <p:sp>
        <p:nvSpPr>
          <p:cNvPr id="493" name="Shape 493"/>
          <p:cNvSpPr txBox="1">
            <a:spLocks noGrp="1"/>
          </p:cNvSpPr>
          <p:nvPr>
            <p:ph type="body" idx="1"/>
          </p:nvPr>
        </p:nvSpPr>
        <p:spPr>
          <a:xfrm>
            <a:off x="812800" y="1600200"/>
            <a:ext cx="10566300" cy="4114800"/>
          </a:xfrm>
          <a:prstGeom prst="rect">
            <a:avLst/>
          </a:prstGeom>
          <a:noFill/>
          <a:ln>
            <a:noFill/>
          </a:ln>
        </p:spPr>
        <p:txBody>
          <a:bodyPr wrap="square" lIns="91425" tIns="91425" rIns="91425" bIns="91425" anchor="t" anchorCtr="0">
            <a:noAutofit/>
          </a:bodyPr>
          <a:lstStyle/>
          <a:p>
            <a:pPr marL="342900" marR="0" lvl="0" indent="-342900" algn="l" rtl="0">
              <a:lnSpc>
                <a:spcPct val="100000"/>
              </a:lnSpc>
              <a:spcBef>
                <a:spcPts val="0"/>
              </a:spcBef>
              <a:spcAft>
                <a:spcPts val="0"/>
              </a:spcAft>
              <a:buClr>
                <a:schemeClr val="lt2"/>
              </a:buClr>
              <a:buSzPts val="1700"/>
              <a:buFont typeface="Arial"/>
              <a:buNone/>
            </a:pPr>
            <a:endParaRPr sz="1700" b="0" i="0" u="none" strike="noStrike" cap="none">
              <a:solidFill>
                <a:schemeClr val="lt1"/>
              </a:solidFill>
              <a:latin typeface="Arial Narrow"/>
              <a:ea typeface="Arial Narrow"/>
              <a:cs typeface="Arial Narrow"/>
              <a:sym typeface="Arial Narrow"/>
            </a:endParaRPr>
          </a:p>
        </p:txBody>
      </p:sp>
      <p:pic>
        <p:nvPicPr>
          <p:cNvPr id="494" name="Shape 494"/>
          <p:cNvPicPr preferRelativeResize="0"/>
          <p:nvPr/>
        </p:nvPicPr>
        <p:blipFill rotWithShape="1">
          <a:blip r:embed="rId3">
            <a:alphaModFix/>
          </a:blip>
          <a:srcRect/>
          <a:stretch/>
        </p:blipFill>
        <p:spPr>
          <a:xfrm>
            <a:off x="812800" y="350850"/>
            <a:ext cx="10566300" cy="5976850"/>
          </a:xfrm>
          <a:prstGeom prst="rect">
            <a:avLst/>
          </a:prstGeom>
          <a:noFill/>
          <a:ln>
            <a:noFill/>
          </a:ln>
        </p:spPr>
      </p:pic>
      <p:sp>
        <p:nvSpPr>
          <p:cNvPr id="495" name="Shape 495"/>
          <p:cNvSpPr txBox="1"/>
          <p:nvPr/>
        </p:nvSpPr>
        <p:spPr>
          <a:xfrm>
            <a:off x="1066645" y="572728"/>
            <a:ext cx="4996800" cy="43677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r>
              <a:rPr lang="tr-TR" sz="1400" b="0" i="0" u="none" strike="noStrike" cap="none">
                <a:solidFill>
                  <a:srgbClr val="000000"/>
                </a:solidFill>
                <a:latin typeface="Arial"/>
                <a:ea typeface="Arial"/>
                <a:cs typeface="Arial"/>
                <a:sym typeface="Arial"/>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1103327" y="388075"/>
            <a:ext cx="10482300" cy="5860200"/>
          </a:xfrm>
          <a:prstGeom prst="rect">
            <a:avLst/>
          </a:prstGeom>
          <a:noFill/>
          <a:ln>
            <a:noFill/>
          </a:ln>
        </p:spPr>
        <p:txBody>
          <a:bodyPr wrap="square" lIns="91425" tIns="45700" rIns="91425" bIns="45700" anchor="t" anchorCtr="0">
            <a:noAutofit/>
          </a:bodyPr>
          <a:lstStyle/>
          <a:p>
            <a:pPr marL="0" marR="0" lvl="0" indent="-107950" algn="l" rtl="0">
              <a:lnSpc>
                <a:spcPct val="100000"/>
              </a:lnSpc>
              <a:spcBef>
                <a:spcPts val="0"/>
              </a:spcBef>
              <a:spcAft>
                <a:spcPts val="0"/>
              </a:spcAft>
              <a:buClr>
                <a:schemeClr val="lt2"/>
              </a:buClr>
              <a:buSzPts val="1700"/>
              <a:buFont typeface="Arial"/>
              <a:buNone/>
            </a:pPr>
            <a:r>
              <a:rPr lang="tr-TR" sz="5400" b="0" i="0" u="sng" strike="noStrike" cap="none">
                <a:solidFill>
                  <a:srgbClr val="0000FF"/>
                </a:solidFill>
                <a:latin typeface="Arial Narrow"/>
                <a:ea typeface="Arial Narrow"/>
                <a:cs typeface="Arial Narrow"/>
                <a:sym typeface="Arial Narrow"/>
              </a:rPr>
              <a:t>KARBONHİDRAT FAZLALIĞI</a:t>
            </a:r>
          </a:p>
          <a:p>
            <a:pPr marL="457200" marR="0" lvl="0" indent="-431800" algn="l" rtl="0">
              <a:lnSpc>
                <a:spcPct val="115000"/>
              </a:lnSpc>
              <a:spcBef>
                <a:spcPts val="0"/>
              </a:spcBef>
              <a:spcAft>
                <a:spcPts val="0"/>
              </a:spcAft>
              <a:buClr>
                <a:srgbClr val="FF9900"/>
              </a:buClr>
              <a:buSzPts val="3200"/>
              <a:buFont typeface="Arial"/>
              <a:buChar char="❖"/>
            </a:pPr>
            <a:r>
              <a:rPr lang="tr-TR" sz="3200" b="0" i="0" u="none" strike="noStrike" cap="none">
                <a:solidFill>
                  <a:srgbClr val="FF9900"/>
                </a:solidFill>
                <a:latin typeface="Arial"/>
                <a:ea typeface="Arial"/>
                <a:cs typeface="Arial"/>
                <a:sym typeface="Arial"/>
              </a:rPr>
              <a:t>Gereksinimden fazla tüketilen </a:t>
            </a:r>
          </a:p>
          <a:p>
            <a:pPr marL="0" marR="0" lvl="0" indent="-107950" algn="l" rtl="0">
              <a:lnSpc>
                <a:spcPct val="115000"/>
              </a:lnSpc>
              <a:spcBef>
                <a:spcPts val="0"/>
              </a:spcBef>
              <a:spcAft>
                <a:spcPts val="0"/>
              </a:spcAft>
              <a:buClr>
                <a:schemeClr val="lt2"/>
              </a:buClr>
              <a:buSzPts val="1700"/>
              <a:buFont typeface="Arial"/>
              <a:buNone/>
            </a:pPr>
            <a:r>
              <a:rPr lang="tr-TR" sz="3200" b="0" i="0" u="none" strike="noStrike" cap="none">
                <a:solidFill>
                  <a:srgbClr val="FF9900"/>
                </a:solidFill>
                <a:latin typeface="Arial"/>
                <a:ea typeface="Arial"/>
                <a:cs typeface="Arial"/>
                <a:sym typeface="Arial"/>
              </a:rPr>
              <a:t>karbonhidratlar,vücutta yağa ​</a:t>
            </a:r>
          </a:p>
          <a:p>
            <a:pPr marL="0" marR="0" lvl="0" indent="-107950" algn="l" rtl="0">
              <a:lnSpc>
                <a:spcPct val="115000"/>
              </a:lnSpc>
              <a:spcBef>
                <a:spcPts val="0"/>
              </a:spcBef>
              <a:spcAft>
                <a:spcPts val="0"/>
              </a:spcAft>
              <a:buClr>
                <a:schemeClr val="lt2"/>
              </a:buClr>
              <a:buSzPts val="1700"/>
              <a:buFont typeface="Arial"/>
              <a:buNone/>
            </a:pPr>
            <a:r>
              <a:rPr lang="tr-TR" sz="3200" b="0" i="0" u="none" strike="noStrike" cap="none">
                <a:solidFill>
                  <a:srgbClr val="FF9900"/>
                </a:solidFill>
                <a:latin typeface="Arial"/>
                <a:ea typeface="Arial"/>
                <a:cs typeface="Arial"/>
                <a:sym typeface="Arial"/>
              </a:rPr>
              <a:t>dönüştürülerek depo edilirler.Bu ​</a:t>
            </a:r>
          </a:p>
          <a:p>
            <a:pPr marL="0" marR="0" lvl="0" indent="-69850" algn="l" rtl="0">
              <a:lnSpc>
                <a:spcPct val="115000"/>
              </a:lnSpc>
              <a:spcBef>
                <a:spcPts val="0"/>
              </a:spcBef>
              <a:spcAft>
                <a:spcPts val="0"/>
              </a:spcAft>
              <a:buClr>
                <a:schemeClr val="dk1"/>
              </a:buClr>
              <a:buSzPts val="1100"/>
              <a:buFont typeface="Arial"/>
              <a:buNone/>
            </a:pPr>
            <a:r>
              <a:rPr lang="tr-TR" sz="3200" b="0" i="0" u="none" strike="noStrike" cap="none">
                <a:solidFill>
                  <a:srgbClr val="FF9900"/>
                </a:solidFill>
                <a:latin typeface="Arial"/>
                <a:ea typeface="Arial"/>
                <a:cs typeface="Arial"/>
                <a:sym typeface="Arial"/>
              </a:rPr>
              <a:t>durumda zamanla yağ hücrelerinin ​</a:t>
            </a:r>
          </a:p>
          <a:p>
            <a:pPr marL="0" marR="0" lvl="0" indent="-107950" algn="l" rtl="0">
              <a:lnSpc>
                <a:spcPct val="115000"/>
              </a:lnSpc>
              <a:spcBef>
                <a:spcPts val="0"/>
              </a:spcBef>
              <a:spcAft>
                <a:spcPts val="0"/>
              </a:spcAft>
              <a:buClr>
                <a:schemeClr val="lt2"/>
              </a:buClr>
              <a:buSzPts val="1700"/>
              <a:buFont typeface="Arial"/>
              <a:buNone/>
            </a:pPr>
            <a:r>
              <a:rPr lang="tr-TR" sz="3200" b="0" i="0" u="none" strike="noStrike" cap="none">
                <a:solidFill>
                  <a:srgbClr val="FF9900"/>
                </a:solidFill>
                <a:latin typeface="Arial"/>
                <a:ea typeface="Arial"/>
                <a:cs typeface="Arial"/>
                <a:sym typeface="Arial"/>
              </a:rPr>
              <a:t>büyümesine neden olur ve </a:t>
            </a:r>
          </a:p>
          <a:p>
            <a:pPr marL="0" marR="0" lvl="0" indent="-69850" algn="l" rtl="0">
              <a:lnSpc>
                <a:spcPct val="115000"/>
              </a:lnSpc>
              <a:spcBef>
                <a:spcPts val="0"/>
              </a:spcBef>
              <a:spcAft>
                <a:spcPts val="0"/>
              </a:spcAft>
              <a:buClr>
                <a:schemeClr val="dk1"/>
              </a:buClr>
              <a:buSzPts val="1100"/>
              <a:buFont typeface="Arial"/>
              <a:buNone/>
            </a:pPr>
            <a:r>
              <a:rPr lang="tr-TR" sz="3200" b="0" i="0" u="none" strike="noStrike" cap="none">
                <a:solidFill>
                  <a:srgbClr val="FF9900"/>
                </a:solidFill>
                <a:latin typeface="Arial"/>
                <a:ea typeface="Arial"/>
                <a:cs typeface="Arial"/>
                <a:sym typeface="Arial"/>
              </a:rPr>
              <a:t>şişmanlık görülür. ​</a:t>
            </a:r>
          </a:p>
          <a:p>
            <a:pPr marL="457200" marR="0" lvl="0" indent="-431800" algn="l" rtl="0">
              <a:lnSpc>
                <a:spcPct val="115000"/>
              </a:lnSpc>
              <a:spcBef>
                <a:spcPts val="0"/>
              </a:spcBef>
              <a:spcAft>
                <a:spcPts val="0"/>
              </a:spcAft>
              <a:buClr>
                <a:srgbClr val="FF9900"/>
              </a:buClr>
              <a:buSzPts val="3200"/>
              <a:buFont typeface="Arial"/>
              <a:buChar char="❖"/>
            </a:pPr>
            <a:r>
              <a:rPr lang="tr-TR" sz="3200" b="0" i="0" u="none" strike="noStrike" cap="none">
                <a:solidFill>
                  <a:srgbClr val="FF9900"/>
                </a:solidFill>
                <a:latin typeface="Arial"/>
                <a:ea typeface="Arial"/>
                <a:cs typeface="Arial"/>
                <a:sym typeface="Arial"/>
              </a:rPr>
              <a:t>Damar sertliğine neden olur. ​</a:t>
            </a:r>
          </a:p>
          <a:p>
            <a:pPr marL="0" marR="0" lvl="0" indent="-107950" algn="l" rtl="0">
              <a:lnSpc>
                <a:spcPct val="115000"/>
              </a:lnSpc>
              <a:spcBef>
                <a:spcPts val="0"/>
              </a:spcBef>
              <a:spcAft>
                <a:spcPts val="0"/>
              </a:spcAft>
              <a:buClr>
                <a:schemeClr val="lt2"/>
              </a:buClr>
              <a:buSzPts val="1700"/>
              <a:buFont typeface="Arial"/>
              <a:buNone/>
            </a:pPr>
            <a:r>
              <a:rPr lang="tr-TR" sz="3200" b="0" i="0" u="none" strike="noStrike" cap="none">
                <a:solidFill>
                  <a:srgbClr val="FF9900"/>
                </a:solidFill>
                <a:latin typeface="Arial"/>
                <a:ea typeface="Arial"/>
                <a:cs typeface="Arial"/>
                <a:sym typeface="Arial"/>
              </a:rPr>
              <a:t>Çocuklarda kan şekerini yükseltip büyüme hormonunun faaliyetini engelleyebilir.​</a:t>
            </a:r>
          </a:p>
          <a:p>
            <a:pPr marL="0" marR="0" lvl="0" indent="-107950" algn="l" rtl="0">
              <a:lnSpc>
                <a:spcPct val="100000"/>
              </a:lnSpc>
              <a:spcBef>
                <a:spcPts val="0"/>
              </a:spcBef>
              <a:spcAft>
                <a:spcPts val="0"/>
              </a:spcAft>
              <a:buClr>
                <a:schemeClr val="lt2"/>
              </a:buClr>
              <a:buSzPts val="1700"/>
              <a:buFont typeface="Arial"/>
              <a:buNone/>
            </a:pPr>
            <a:endParaRPr sz="5400" b="0" i="0" u="none" strike="noStrike" cap="none">
              <a:solidFill>
                <a:srgbClr val="FF9900"/>
              </a:solidFill>
              <a:latin typeface="Arial Narrow"/>
              <a:ea typeface="Arial Narrow"/>
              <a:cs typeface="Arial Narrow"/>
              <a:sym typeface="Arial Narrow"/>
            </a:endParaRPr>
          </a:p>
          <a:p>
            <a:pPr marL="0" marR="0" lvl="0" indent="-342900" algn="l" rtl="0">
              <a:lnSpc>
                <a:spcPct val="100000"/>
              </a:lnSpc>
              <a:spcBef>
                <a:spcPts val="1680"/>
              </a:spcBef>
              <a:spcAft>
                <a:spcPts val="0"/>
              </a:spcAft>
              <a:buClr>
                <a:srgbClr val="8AD0D6"/>
              </a:buClr>
              <a:buSzPts val="5400"/>
              <a:buFont typeface="Arial"/>
              <a:buNone/>
            </a:pPr>
            <a:endParaRPr sz="5400" b="0" i="0" u="none" strike="noStrike" cap="none">
              <a:solidFill>
                <a:schemeClr val="lt1"/>
              </a:solidFill>
              <a:latin typeface="Arial Narrow"/>
              <a:ea typeface="Arial Narrow"/>
              <a:cs typeface="Arial Narrow"/>
              <a:sym typeface="Arial Narrow"/>
            </a:endParaRPr>
          </a:p>
        </p:txBody>
      </p:sp>
      <p:pic>
        <p:nvPicPr>
          <p:cNvPr id="501" name="Shape 501"/>
          <p:cNvPicPr preferRelativeResize="0"/>
          <p:nvPr/>
        </p:nvPicPr>
        <p:blipFill rotWithShape="1">
          <a:blip r:embed="rId3">
            <a:alphaModFix/>
          </a:blip>
          <a:srcRect/>
          <a:stretch/>
        </p:blipFill>
        <p:spPr>
          <a:xfrm>
            <a:off x="8070975" y="1259625"/>
            <a:ext cx="3670050" cy="363895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502" name="Shape 502"/>
          <p:cNvSpPr txBox="1"/>
          <p:nvPr/>
        </p:nvSpPr>
        <p:spPr>
          <a:xfrm>
            <a:off x="7753750" y="1259625"/>
            <a:ext cx="3909600" cy="32760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r>
              <a:rPr lang="tr-TR" sz="1400" b="0" i="0" u="none" strike="noStrike" cap="none">
                <a:solidFill>
                  <a:srgbClr val="000000"/>
                </a:solidFill>
                <a:latin typeface="Arial"/>
                <a:ea typeface="Arial"/>
                <a:cs typeface="Arial"/>
                <a:sym typeface="Arial"/>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812800" y="274638"/>
            <a:ext cx="10566300" cy="1143000"/>
          </a:xfrm>
          <a:prstGeom prst="rect">
            <a:avLst/>
          </a:prstGeom>
        </p:spPr>
        <p:txBody>
          <a:bodyPr wrap="square" lIns="91425" tIns="91425" rIns="91425" bIns="91425" anchor="b" anchorCtr="0">
            <a:noAutofit/>
          </a:bodyPr>
          <a:lstStyle/>
          <a:p>
            <a:pPr marL="0" lvl="0" indent="0">
              <a:spcBef>
                <a:spcPts val="0"/>
              </a:spcBef>
              <a:buNone/>
            </a:pPr>
            <a:endParaRPr/>
          </a:p>
        </p:txBody>
      </p:sp>
      <p:sp>
        <p:nvSpPr>
          <p:cNvPr id="508" name="Shape 508"/>
          <p:cNvSpPr txBox="1">
            <a:spLocks noGrp="1"/>
          </p:cNvSpPr>
          <p:nvPr>
            <p:ph type="body" idx="1"/>
          </p:nvPr>
        </p:nvSpPr>
        <p:spPr>
          <a:xfrm>
            <a:off x="812800" y="1600200"/>
            <a:ext cx="10566300" cy="4114800"/>
          </a:xfrm>
          <a:prstGeom prst="rect">
            <a:avLst/>
          </a:prstGeom>
        </p:spPr>
        <p:txBody>
          <a:bodyPr wrap="square" lIns="91425" tIns="91425" rIns="91425" bIns="91425" anchor="t" anchorCtr="0">
            <a:noAutofit/>
          </a:bodyPr>
          <a:lstStyle/>
          <a:p>
            <a:pPr marL="342900" lvl="0" indent="-127000">
              <a:spcBef>
                <a:spcPts val="0"/>
              </a:spcBef>
              <a:buNone/>
            </a:pPr>
            <a:endParaRPr/>
          </a:p>
        </p:txBody>
      </p:sp>
      <p:pic>
        <p:nvPicPr>
          <p:cNvPr id="509" name="Shape 509"/>
          <p:cNvPicPr preferRelativeResize="0"/>
          <p:nvPr/>
        </p:nvPicPr>
        <p:blipFill>
          <a:blip r:embed="rId3">
            <a:alphaModFix/>
          </a:blip>
          <a:stretch>
            <a:fillRect/>
          </a:stretch>
        </p:blipFill>
        <p:spPr>
          <a:xfrm>
            <a:off x="1547325" y="274650"/>
            <a:ext cx="9464750" cy="54403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body" idx="1"/>
          </p:nvPr>
        </p:nvSpPr>
        <p:spPr>
          <a:xfrm>
            <a:off x="812800" y="186600"/>
            <a:ext cx="10566300" cy="6220500"/>
          </a:xfrm>
          <a:prstGeom prst="rect">
            <a:avLst/>
          </a:prstGeom>
          <a:noFill/>
          <a:ln>
            <a:noFill/>
          </a:ln>
        </p:spPr>
        <p:txBody>
          <a:bodyPr wrap="square" lIns="91425" tIns="45700" rIns="91425" bIns="45700" anchor="t" anchorCtr="0">
            <a:noAutofit/>
          </a:bodyPr>
          <a:lstStyle/>
          <a:p>
            <a:pPr marL="0" marR="0" lvl="0" indent="-69850" algn="l" rtl="0">
              <a:lnSpc>
                <a:spcPct val="115000"/>
              </a:lnSpc>
              <a:spcBef>
                <a:spcPts val="0"/>
              </a:spcBef>
              <a:spcAft>
                <a:spcPts val="0"/>
              </a:spcAft>
              <a:buClr>
                <a:schemeClr val="dk1"/>
              </a:buClr>
              <a:buSzPts val="1100"/>
              <a:buFont typeface="Arial"/>
              <a:buNone/>
            </a:pPr>
            <a:r>
              <a:rPr lang="tr-TR" sz="4000" b="0" i="0" u="sng" strike="noStrike" cap="none">
                <a:solidFill>
                  <a:srgbClr val="0000FF"/>
                </a:solidFill>
                <a:latin typeface="Arial"/>
                <a:ea typeface="Arial"/>
                <a:cs typeface="Arial"/>
                <a:sym typeface="Arial"/>
              </a:rPr>
              <a:t>KARBONHİDRAT YETERSİZLİĞİ​</a:t>
            </a:r>
          </a:p>
          <a:p>
            <a:pPr marL="0" marR="0" lvl="0" indent="-69850" algn="l" rtl="0">
              <a:lnSpc>
                <a:spcPct val="115000"/>
              </a:lnSpc>
              <a:spcBef>
                <a:spcPts val="0"/>
              </a:spcBef>
              <a:spcAft>
                <a:spcPts val="0"/>
              </a:spcAft>
              <a:buClr>
                <a:schemeClr val="dk1"/>
              </a:buClr>
              <a:buSzPts val="1100"/>
              <a:buFont typeface="Arial"/>
              <a:buNone/>
            </a:pPr>
            <a:endParaRPr sz="3700" b="0" i="0" u="none" strike="noStrike" cap="none">
              <a:solidFill>
                <a:srgbClr val="0000FF"/>
              </a:solidFill>
              <a:latin typeface="Arial"/>
              <a:ea typeface="Arial"/>
              <a:cs typeface="Arial"/>
              <a:sym typeface="Arial"/>
            </a:endParaRPr>
          </a:p>
          <a:p>
            <a:pPr marL="457200" marR="0" lvl="0" indent="-444500" algn="l" rtl="0">
              <a:lnSpc>
                <a:spcPct val="115000"/>
              </a:lnSpc>
              <a:spcBef>
                <a:spcPts val="0"/>
              </a:spcBef>
              <a:spcAft>
                <a:spcPts val="0"/>
              </a:spcAft>
              <a:buClr>
                <a:srgbClr val="FF9900"/>
              </a:buClr>
              <a:buSzPts val="3400"/>
              <a:buFont typeface="Arial"/>
              <a:buChar char="❖"/>
            </a:pPr>
            <a:r>
              <a:rPr lang="tr-TR" sz="3400" b="0" i="0" u="none" strike="noStrike" cap="none">
                <a:solidFill>
                  <a:srgbClr val="FF9900"/>
                </a:solidFill>
                <a:latin typeface="Arial"/>
                <a:ea typeface="Arial"/>
                <a:cs typeface="Arial"/>
                <a:sym typeface="Arial"/>
              </a:rPr>
              <a:t>B vitaminleri, bazı amino asitler ve lif eksikliği görülür. ​</a:t>
            </a:r>
          </a:p>
          <a:p>
            <a:pPr marL="457200" marR="0" lvl="0" indent="-444500" algn="l" rtl="0">
              <a:lnSpc>
                <a:spcPct val="95294"/>
              </a:lnSpc>
              <a:spcBef>
                <a:spcPts val="0"/>
              </a:spcBef>
              <a:spcAft>
                <a:spcPts val="0"/>
              </a:spcAft>
              <a:buClr>
                <a:srgbClr val="FF9900"/>
              </a:buClr>
              <a:buSzPts val="3400"/>
              <a:buFont typeface="Arial"/>
              <a:buChar char="❖"/>
            </a:pPr>
            <a:r>
              <a:rPr lang="tr-TR" sz="3400" b="0" i="0" u="none" strike="noStrike" cap="none">
                <a:solidFill>
                  <a:srgbClr val="FF9900"/>
                </a:solidFill>
                <a:latin typeface="Arial"/>
                <a:ea typeface="Arial"/>
                <a:cs typeface="Arial"/>
                <a:sym typeface="Arial"/>
              </a:rPr>
              <a:t> Halsizlik, yorgunluk, depresyon, unutkanlık, sinir sistemi bozuklukları, sindirim sistemi rahatsızlıkları, proteinin vücut tarafından kullanılamaması sonucu yapım ve onarımda azalma, yetersiz lif alımından ötürü uzun vadede kanser ve kalp hastalıkları görülebilir.​</a:t>
            </a:r>
          </a:p>
          <a:p>
            <a:pPr marL="342900" marR="0" lvl="0" indent="-450850" algn="l" rtl="0">
              <a:lnSpc>
                <a:spcPct val="100000"/>
              </a:lnSpc>
              <a:spcBef>
                <a:spcPts val="0"/>
              </a:spcBef>
              <a:spcAft>
                <a:spcPts val="0"/>
              </a:spcAft>
              <a:buClr>
                <a:schemeClr val="lt2"/>
              </a:buClr>
              <a:buSzPts val="1700"/>
              <a:buFont typeface="Arial"/>
              <a:buNone/>
            </a:pPr>
            <a:endParaRPr sz="1700" b="0" i="0" u="none" strike="noStrike" cap="none">
              <a:solidFill>
                <a:srgbClr val="FF9900"/>
              </a:solidFill>
              <a:latin typeface="Arial Narrow"/>
              <a:ea typeface="Arial Narrow"/>
              <a:cs typeface="Arial Narrow"/>
              <a:sym typeface="Arial Narrow"/>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title"/>
          </p:nvPr>
        </p:nvSpPr>
        <p:spPr>
          <a:xfrm>
            <a:off x="812800" y="274638"/>
            <a:ext cx="10566400" cy="1143000"/>
          </a:xfrm>
          <a:prstGeom prst="rect">
            <a:avLst/>
          </a:prstGeom>
          <a:noFill/>
          <a:ln>
            <a:noFill/>
          </a:ln>
        </p:spPr>
        <p:txBody>
          <a:bodyPr wrap="square" lIns="91425" tIns="45700" rIns="91425" bIns="45700" anchor="b" anchorCtr="0">
            <a:noAutofit/>
          </a:bodyPr>
          <a:lstStyle/>
          <a:p>
            <a:pPr marL="0" marR="0" lvl="0" indent="-190500" algn="l" rtl="0">
              <a:lnSpc>
                <a:spcPct val="100000"/>
              </a:lnSpc>
              <a:spcBef>
                <a:spcPts val="0"/>
              </a:spcBef>
              <a:spcAft>
                <a:spcPts val="0"/>
              </a:spcAft>
              <a:buClr>
                <a:schemeClr val="lt1"/>
              </a:buClr>
              <a:buSzPts val="3000"/>
              <a:buFont typeface="Arial Narrow"/>
              <a:buNone/>
            </a:pPr>
            <a:endParaRPr sz="3000" b="0" i="0" u="none" strike="noStrike" cap="none">
              <a:solidFill>
                <a:schemeClr val="lt1"/>
              </a:solidFill>
              <a:latin typeface="Arial Narrow"/>
              <a:ea typeface="Arial Narrow"/>
              <a:cs typeface="Arial Narrow"/>
              <a:sym typeface="Arial Narrow"/>
            </a:endParaRPr>
          </a:p>
        </p:txBody>
      </p:sp>
      <p:sp>
        <p:nvSpPr>
          <p:cNvPr id="520" name="Shape 520"/>
          <p:cNvSpPr txBox="1">
            <a:spLocks noGrp="1"/>
          </p:cNvSpPr>
          <p:nvPr>
            <p:ph type="body" idx="1"/>
          </p:nvPr>
        </p:nvSpPr>
        <p:spPr>
          <a:xfrm>
            <a:off x="812800" y="1600200"/>
            <a:ext cx="10566400" cy="4114800"/>
          </a:xfrm>
          <a:prstGeom prst="rect">
            <a:avLst/>
          </a:prstGeom>
          <a:noFill/>
          <a:ln>
            <a:noFill/>
          </a:ln>
        </p:spPr>
        <p:txBody>
          <a:bodyPr wrap="square" lIns="91425" tIns="45700" rIns="91425" bIns="45700" anchor="t" anchorCtr="0">
            <a:noAutofit/>
          </a:bodyPr>
          <a:lstStyle/>
          <a:p>
            <a:pPr marL="342900" marR="0" lvl="0" indent="-450850" algn="l" rtl="0">
              <a:lnSpc>
                <a:spcPct val="100000"/>
              </a:lnSpc>
              <a:spcBef>
                <a:spcPts val="0"/>
              </a:spcBef>
              <a:spcAft>
                <a:spcPts val="0"/>
              </a:spcAft>
              <a:buClr>
                <a:schemeClr val="lt2"/>
              </a:buClr>
              <a:buSzPts val="1700"/>
              <a:buFont typeface="Arial"/>
              <a:buNone/>
            </a:pPr>
            <a:endParaRPr sz="1700" b="0" i="0" u="none" strike="noStrike" cap="none">
              <a:solidFill>
                <a:schemeClr val="lt1"/>
              </a:solidFill>
              <a:latin typeface="Arial Narrow"/>
              <a:ea typeface="Arial Narrow"/>
              <a:cs typeface="Arial Narrow"/>
              <a:sym typeface="Arial Narro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838200" y="294227"/>
            <a:ext cx="10515600" cy="5882736"/>
          </a:xfrm>
          <a:prstGeom prst="rect">
            <a:avLst/>
          </a:prstGeom>
          <a:noFill/>
          <a:ln>
            <a:noFill/>
          </a:ln>
        </p:spPr>
        <p:txBody>
          <a:bodyPr wrap="square" lIns="91425" tIns="45700" rIns="91425" bIns="45700" anchor="t" anchorCtr="0">
            <a:noAutofit/>
          </a:bodyPr>
          <a:lstStyle/>
          <a:p>
            <a:pPr marL="0" marR="0" lvl="0" indent="-317182" algn="l" rtl="0">
              <a:lnSpc>
                <a:spcPct val="100000"/>
              </a:lnSpc>
              <a:spcBef>
                <a:spcPts val="0"/>
              </a:spcBef>
              <a:spcAft>
                <a:spcPts val="0"/>
              </a:spcAft>
              <a:buClr>
                <a:schemeClr val="lt2"/>
              </a:buClr>
              <a:buSzPts val="4995"/>
              <a:buFont typeface="Arial"/>
              <a:buNone/>
            </a:pPr>
            <a:r>
              <a:rPr lang="tr-TR" sz="4995" b="1" i="0" u="sng" strike="noStrike" cap="none">
                <a:solidFill>
                  <a:srgbClr val="006994"/>
                </a:solidFill>
                <a:latin typeface="Arial Narrow"/>
                <a:ea typeface="Arial Narrow"/>
                <a:cs typeface="Arial Narrow"/>
                <a:sym typeface="Arial Narrow"/>
              </a:rPr>
              <a:t>MONOSAKKARİTLER</a:t>
            </a:r>
          </a:p>
          <a:p>
            <a:pPr marL="342900" marR="0" lvl="0" indent="-342900" algn="l" rtl="0">
              <a:lnSpc>
                <a:spcPct val="100000"/>
              </a:lnSpc>
              <a:spcBef>
                <a:spcPts val="1340"/>
              </a:spcBef>
              <a:spcAft>
                <a:spcPts val="0"/>
              </a:spcAft>
              <a:buClr>
                <a:srgbClr val="8AD0D6"/>
              </a:buClr>
              <a:buSzPts val="3700"/>
              <a:buFont typeface="Noto Sans Symbols"/>
              <a:buChar char="❖"/>
            </a:pPr>
            <a:r>
              <a:rPr lang="tr-TR" sz="3700" b="0" i="0" u="none" strike="noStrike" cap="none">
                <a:solidFill>
                  <a:srgbClr val="FFC000"/>
                </a:solidFill>
                <a:latin typeface="Arial Narrow"/>
                <a:ea typeface="Arial Narrow"/>
                <a:cs typeface="Arial Narrow"/>
                <a:sym typeface="Arial Narrow"/>
              </a:rPr>
              <a:t>Basit karbonhidrat veya basit şeker olarak ifade edilirler.</a:t>
            </a:r>
          </a:p>
          <a:p>
            <a:pPr marL="342900" marR="0" lvl="0" indent="-342900" algn="l" rtl="0">
              <a:lnSpc>
                <a:spcPct val="100000"/>
              </a:lnSpc>
              <a:spcBef>
                <a:spcPts val="1340"/>
              </a:spcBef>
              <a:spcAft>
                <a:spcPts val="0"/>
              </a:spcAft>
              <a:buClr>
                <a:srgbClr val="8AD0D6"/>
              </a:buClr>
              <a:buSzPts val="3700"/>
              <a:buFont typeface="Noto Sans Symbols"/>
              <a:buChar char="❖"/>
            </a:pPr>
            <a:r>
              <a:rPr lang="tr-TR" sz="3700" b="0" i="0" u="none" strike="noStrike" cap="none">
                <a:solidFill>
                  <a:srgbClr val="FFC000"/>
                </a:solidFill>
                <a:latin typeface="Arial Narrow"/>
                <a:ea typeface="Arial Narrow"/>
                <a:cs typeface="Arial Narrow"/>
                <a:sym typeface="Arial Narrow"/>
              </a:rPr>
              <a:t>Karbonhidratları temel taşı olup daha basit şekerlere hidrolize edilmezler.</a:t>
            </a:r>
          </a:p>
          <a:p>
            <a:pPr marL="342900" marR="0" lvl="0" indent="-342900" algn="l" rtl="0">
              <a:lnSpc>
                <a:spcPct val="100000"/>
              </a:lnSpc>
              <a:spcBef>
                <a:spcPts val="1340"/>
              </a:spcBef>
              <a:spcAft>
                <a:spcPts val="0"/>
              </a:spcAft>
              <a:buClr>
                <a:srgbClr val="8AD0D6"/>
              </a:buClr>
              <a:buSzPts val="3700"/>
              <a:buFont typeface="Noto Sans Symbols"/>
              <a:buChar char="❖"/>
            </a:pPr>
            <a:r>
              <a:rPr lang="tr-TR" sz="3700" b="0" i="0" u="none" strike="noStrike" cap="none">
                <a:solidFill>
                  <a:srgbClr val="FFC000"/>
                </a:solidFill>
                <a:latin typeface="Arial Narrow"/>
                <a:ea typeface="Arial Narrow"/>
                <a:cs typeface="Arial Narrow"/>
                <a:sym typeface="Arial Narrow"/>
              </a:rPr>
              <a:t>Glikoz, fruktoz ve galaktoz yaygın olarak bulunan monosakkaritlerdir.</a:t>
            </a:r>
          </a:p>
          <a:p>
            <a:pPr marL="342900" marR="0" lvl="0" indent="-342900" algn="l" rtl="0">
              <a:lnSpc>
                <a:spcPct val="100000"/>
              </a:lnSpc>
              <a:spcBef>
                <a:spcPts val="1340"/>
              </a:spcBef>
              <a:spcAft>
                <a:spcPts val="0"/>
              </a:spcAft>
              <a:buClr>
                <a:srgbClr val="8AD0D6"/>
              </a:buClr>
              <a:buSzPts val="3700"/>
              <a:buFont typeface="Noto Sans Symbols"/>
              <a:buChar char="❖"/>
            </a:pPr>
            <a:r>
              <a:rPr lang="tr-TR" sz="3700" b="0" i="0" u="none" strike="noStrike" cap="none">
                <a:solidFill>
                  <a:srgbClr val="FFC000"/>
                </a:solidFill>
                <a:latin typeface="Arial Narrow"/>
                <a:ea typeface="Arial Narrow"/>
                <a:cs typeface="Arial Narrow"/>
                <a:sym typeface="Arial Narrow"/>
              </a:rPr>
              <a:t>Doğada en fazla bulunan monosakkarit 6 karbonlu bir şeker olan D-Glikoz dur.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812800" y="274638"/>
            <a:ext cx="10566300" cy="1143000"/>
          </a:xfrm>
          <a:prstGeom prst="rect">
            <a:avLst/>
          </a:prstGeom>
        </p:spPr>
        <p:txBody>
          <a:bodyPr wrap="square" lIns="91425" tIns="91425" rIns="91425" bIns="91425" anchor="b" anchorCtr="0">
            <a:noAutofit/>
          </a:bodyPr>
          <a:lstStyle/>
          <a:p>
            <a:pPr marL="0" lvl="0" indent="0">
              <a:spcBef>
                <a:spcPts val="0"/>
              </a:spcBef>
              <a:buNone/>
            </a:pPr>
            <a:endParaRPr/>
          </a:p>
        </p:txBody>
      </p:sp>
      <p:sp>
        <p:nvSpPr>
          <p:cNvPr id="142" name="Shape 142"/>
          <p:cNvSpPr txBox="1">
            <a:spLocks noGrp="1"/>
          </p:cNvSpPr>
          <p:nvPr>
            <p:ph type="body" idx="1"/>
          </p:nvPr>
        </p:nvSpPr>
        <p:spPr>
          <a:xfrm>
            <a:off x="812800" y="1600200"/>
            <a:ext cx="10566300" cy="4114800"/>
          </a:xfrm>
          <a:prstGeom prst="rect">
            <a:avLst/>
          </a:prstGeom>
        </p:spPr>
        <p:txBody>
          <a:bodyPr wrap="square" lIns="91425" tIns="91425" rIns="91425" bIns="91425" anchor="t" anchorCtr="0">
            <a:noAutofit/>
          </a:bodyPr>
          <a:lstStyle/>
          <a:p>
            <a:pPr marL="342900" lvl="0" indent="-127000">
              <a:spcBef>
                <a:spcPts val="0"/>
              </a:spcBef>
              <a:buNone/>
            </a:pPr>
            <a:endParaRPr/>
          </a:p>
        </p:txBody>
      </p:sp>
      <p:pic>
        <p:nvPicPr>
          <p:cNvPr id="143" name="Shape 143"/>
          <p:cNvPicPr preferRelativeResize="0"/>
          <p:nvPr/>
        </p:nvPicPr>
        <p:blipFill>
          <a:blip r:embed="rId3">
            <a:alphaModFix/>
          </a:blip>
          <a:stretch>
            <a:fillRect/>
          </a:stretch>
        </p:blipFill>
        <p:spPr>
          <a:xfrm>
            <a:off x="812800" y="274650"/>
            <a:ext cx="10566300" cy="5918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838200" y="260938"/>
            <a:ext cx="10515600" cy="5916027"/>
          </a:xfrm>
          <a:prstGeom prst="rect">
            <a:avLst/>
          </a:prstGeom>
          <a:noFill/>
          <a:ln>
            <a:noFill/>
          </a:ln>
        </p:spPr>
        <p:txBody>
          <a:bodyPr wrap="square" lIns="91425" tIns="45700" rIns="91425" bIns="45700" anchor="t" anchorCtr="0">
            <a:noAutofit/>
          </a:bodyPr>
          <a:lstStyle/>
          <a:p>
            <a:pPr marL="0" marR="0" lvl="0" indent="-381000" algn="l" rtl="0">
              <a:lnSpc>
                <a:spcPct val="90000"/>
              </a:lnSpc>
              <a:spcBef>
                <a:spcPts val="0"/>
              </a:spcBef>
              <a:spcAft>
                <a:spcPts val="0"/>
              </a:spcAft>
              <a:buClr>
                <a:schemeClr val="lt2"/>
              </a:buClr>
              <a:buSzPts val="6000"/>
              <a:buFont typeface="Arial"/>
              <a:buNone/>
            </a:pPr>
            <a:r>
              <a:rPr lang="tr-TR" sz="6000" b="1" i="0" u="sng" strike="noStrike" cap="none">
                <a:solidFill>
                  <a:srgbClr val="006994"/>
                </a:solidFill>
                <a:latin typeface="Arial Narrow"/>
                <a:ea typeface="Arial Narrow"/>
                <a:cs typeface="Arial Narrow"/>
                <a:sym typeface="Arial Narrow"/>
              </a:rPr>
              <a:t>GLİKOZ</a:t>
            </a:r>
          </a:p>
          <a:p>
            <a:pPr marL="342900" marR="0" lvl="0" indent="-342900" algn="l" rtl="0">
              <a:lnSpc>
                <a:spcPct val="90000"/>
              </a:lnSpc>
              <a:spcBef>
                <a:spcPts val="1240"/>
              </a:spcBef>
              <a:spcAft>
                <a:spcPts val="0"/>
              </a:spcAft>
              <a:buClr>
                <a:srgbClr val="8AD0D6"/>
              </a:buClr>
              <a:buSzPts val="3200"/>
              <a:buFont typeface="Noto Sans Symbols"/>
              <a:buChar char="❖"/>
            </a:pPr>
            <a:r>
              <a:rPr lang="tr-TR" sz="3200" b="0" i="0" u="none" strike="noStrike" cap="none">
                <a:solidFill>
                  <a:srgbClr val="FFC000"/>
                </a:solidFill>
                <a:latin typeface="Arial Narrow"/>
                <a:ea typeface="Arial Narrow"/>
                <a:cs typeface="Arial Narrow"/>
                <a:sym typeface="Arial Narrow"/>
              </a:rPr>
              <a:t>İnsan vücudunda serbest halde</a:t>
            </a:r>
          </a:p>
          <a:p>
            <a:pPr marL="0" marR="0" lvl="0" indent="-203200" algn="l" rtl="0">
              <a:lnSpc>
                <a:spcPct val="90000"/>
              </a:lnSpc>
              <a:spcBef>
                <a:spcPts val="1240"/>
              </a:spcBef>
              <a:spcAft>
                <a:spcPts val="0"/>
              </a:spcAft>
              <a:buClr>
                <a:srgbClr val="8AD0D6"/>
              </a:buClr>
              <a:buSzPts val="3200"/>
              <a:buFont typeface="Arial"/>
              <a:buNone/>
            </a:pPr>
            <a:r>
              <a:rPr lang="tr-TR" sz="3200" b="0" i="0" u="none" strike="noStrike" cap="none">
                <a:solidFill>
                  <a:srgbClr val="FFC000"/>
                </a:solidFill>
                <a:latin typeface="Arial Narrow"/>
                <a:ea typeface="Arial Narrow"/>
                <a:cs typeface="Arial Narrow"/>
                <a:sym typeface="Arial Narrow"/>
              </a:rPr>
              <a:t>kanda bulunur.</a:t>
            </a:r>
          </a:p>
          <a:p>
            <a:pPr marL="342900" marR="0" lvl="0" indent="-342900" algn="l" rtl="0">
              <a:lnSpc>
                <a:spcPct val="90000"/>
              </a:lnSpc>
              <a:spcBef>
                <a:spcPts val="1240"/>
              </a:spcBef>
              <a:spcAft>
                <a:spcPts val="0"/>
              </a:spcAft>
              <a:buClr>
                <a:srgbClr val="8AD0D6"/>
              </a:buClr>
              <a:buSzPts val="3200"/>
              <a:buFont typeface="Noto Sans Symbols"/>
              <a:buChar char="❖"/>
            </a:pPr>
            <a:r>
              <a:rPr lang="tr-TR" sz="3200" b="0" i="0" u="none" strike="noStrike" cap="none">
                <a:solidFill>
                  <a:srgbClr val="FFC000"/>
                </a:solidFill>
                <a:latin typeface="Arial Narrow"/>
                <a:ea typeface="Arial Narrow"/>
                <a:cs typeface="Arial Narrow"/>
                <a:sym typeface="Arial Narrow"/>
              </a:rPr>
              <a:t>Beyin dokusu ve alyuvarlar</a:t>
            </a:r>
          </a:p>
          <a:p>
            <a:pPr marL="0" marR="0" lvl="0" indent="-203200" algn="l" rtl="0">
              <a:lnSpc>
                <a:spcPct val="90000"/>
              </a:lnSpc>
              <a:spcBef>
                <a:spcPts val="1240"/>
              </a:spcBef>
              <a:spcAft>
                <a:spcPts val="0"/>
              </a:spcAft>
              <a:buClr>
                <a:srgbClr val="8AD0D6"/>
              </a:buClr>
              <a:buSzPts val="3200"/>
              <a:buFont typeface="Arial"/>
              <a:buNone/>
            </a:pPr>
            <a:r>
              <a:rPr lang="tr-TR" sz="3200" b="0" i="0" u="none" strike="noStrike" cap="none">
                <a:solidFill>
                  <a:srgbClr val="FFC000"/>
                </a:solidFill>
                <a:latin typeface="Arial Narrow"/>
                <a:ea typeface="Arial Narrow"/>
                <a:cs typeface="Arial Narrow"/>
                <a:sym typeface="Arial Narrow"/>
              </a:rPr>
              <a:t>(eritrositler) enerji yakıtı olarak </a:t>
            </a:r>
          </a:p>
          <a:p>
            <a:pPr marL="0" marR="0" lvl="0" indent="-203200" algn="l" rtl="0">
              <a:lnSpc>
                <a:spcPct val="90000"/>
              </a:lnSpc>
              <a:spcBef>
                <a:spcPts val="1240"/>
              </a:spcBef>
              <a:spcAft>
                <a:spcPts val="0"/>
              </a:spcAft>
              <a:buClr>
                <a:srgbClr val="8AD0D6"/>
              </a:buClr>
              <a:buSzPts val="3200"/>
              <a:buFont typeface="Arial"/>
              <a:buNone/>
            </a:pPr>
            <a:r>
              <a:rPr lang="tr-TR" sz="3200" b="0" i="0" u="none" strike="noStrike" cap="none">
                <a:solidFill>
                  <a:srgbClr val="FFC000"/>
                </a:solidFill>
                <a:latin typeface="Arial Narrow"/>
                <a:ea typeface="Arial Narrow"/>
                <a:cs typeface="Arial Narrow"/>
                <a:sym typeface="Arial Narrow"/>
              </a:rPr>
              <a:t>sadece glikozu kullanırlar.</a:t>
            </a:r>
          </a:p>
          <a:p>
            <a:pPr marL="342900" marR="0" lvl="0" indent="-342900" algn="l" rtl="0">
              <a:lnSpc>
                <a:spcPct val="90000"/>
              </a:lnSpc>
              <a:spcBef>
                <a:spcPts val="1240"/>
              </a:spcBef>
              <a:spcAft>
                <a:spcPts val="0"/>
              </a:spcAft>
              <a:buClr>
                <a:srgbClr val="8AD0D6"/>
              </a:buClr>
              <a:buSzPts val="3200"/>
              <a:buFont typeface="Noto Sans Symbols"/>
              <a:buChar char="❖"/>
            </a:pPr>
            <a:r>
              <a:rPr lang="tr-TR" sz="3200" b="0" i="0" u="none" strike="noStrike" cap="none">
                <a:solidFill>
                  <a:srgbClr val="FFC000"/>
                </a:solidFill>
                <a:latin typeface="Arial Narrow"/>
                <a:ea typeface="Arial Narrow"/>
                <a:cs typeface="Arial Narrow"/>
                <a:sym typeface="Arial Narrow"/>
              </a:rPr>
              <a:t>En çok üzüm ve üzümden yapılan </a:t>
            </a:r>
          </a:p>
          <a:p>
            <a:pPr marL="0" marR="0" lvl="0" indent="-203200" algn="l" rtl="0">
              <a:lnSpc>
                <a:spcPct val="90000"/>
              </a:lnSpc>
              <a:spcBef>
                <a:spcPts val="1240"/>
              </a:spcBef>
              <a:spcAft>
                <a:spcPts val="0"/>
              </a:spcAft>
              <a:buClr>
                <a:srgbClr val="8AD0D6"/>
              </a:buClr>
              <a:buSzPts val="3200"/>
              <a:buFont typeface="Arial"/>
              <a:buNone/>
            </a:pPr>
            <a:r>
              <a:rPr lang="tr-TR" sz="3200" b="0" i="0" u="none" strike="noStrike" cap="none">
                <a:solidFill>
                  <a:srgbClr val="FFC000"/>
                </a:solidFill>
                <a:latin typeface="Arial Narrow"/>
                <a:ea typeface="Arial Narrow"/>
                <a:cs typeface="Arial Narrow"/>
                <a:sym typeface="Arial Narrow"/>
              </a:rPr>
              <a:t>yiyecek ve içeceklerde, balda </a:t>
            </a:r>
          </a:p>
          <a:p>
            <a:pPr marL="0" marR="0" lvl="0" indent="-203200" algn="l" rtl="0">
              <a:lnSpc>
                <a:spcPct val="90000"/>
              </a:lnSpc>
              <a:spcBef>
                <a:spcPts val="1240"/>
              </a:spcBef>
              <a:spcAft>
                <a:spcPts val="0"/>
              </a:spcAft>
              <a:buClr>
                <a:srgbClr val="8AD0D6"/>
              </a:buClr>
              <a:buSzPts val="3200"/>
              <a:buFont typeface="Arial"/>
              <a:buNone/>
            </a:pPr>
            <a:r>
              <a:rPr lang="tr-TR" sz="3200" b="0" i="0" u="none" strike="noStrike" cap="none">
                <a:solidFill>
                  <a:srgbClr val="FFC000"/>
                </a:solidFill>
                <a:latin typeface="Arial Narrow"/>
                <a:ea typeface="Arial Narrow"/>
                <a:cs typeface="Arial Narrow"/>
                <a:sym typeface="Arial Narrow"/>
              </a:rPr>
              <a:t>bulunur.</a:t>
            </a:r>
          </a:p>
          <a:p>
            <a:pPr marL="342900" marR="0" lvl="0" indent="-723900" algn="l" rtl="0">
              <a:lnSpc>
                <a:spcPct val="90000"/>
              </a:lnSpc>
              <a:spcBef>
                <a:spcPts val="1800"/>
              </a:spcBef>
              <a:spcAft>
                <a:spcPts val="0"/>
              </a:spcAft>
              <a:buClr>
                <a:schemeClr val="lt2"/>
              </a:buClr>
              <a:buSzPts val="6000"/>
              <a:buFont typeface="Noto Sans Symbols"/>
              <a:buNone/>
            </a:pPr>
            <a:endParaRPr sz="6000" b="0" i="0" u="none" strike="noStrike" cap="none">
              <a:solidFill>
                <a:schemeClr val="lt1"/>
              </a:solidFill>
              <a:latin typeface="Arial Narrow"/>
              <a:ea typeface="Arial Narrow"/>
              <a:cs typeface="Arial Narrow"/>
              <a:sym typeface="Arial Narrow"/>
            </a:endParaRPr>
          </a:p>
        </p:txBody>
      </p:sp>
      <p:pic>
        <p:nvPicPr>
          <p:cNvPr id="149" name="Shape 149"/>
          <p:cNvPicPr preferRelativeResize="0"/>
          <p:nvPr/>
        </p:nvPicPr>
        <p:blipFill rotWithShape="1">
          <a:blip r:embed="rId3">
            <a:alphaModFix/>
          </a:blip>
          <a:srcRect/>
          <a:stretch/>
        </p:blipFill>
        <p:spPr>
          <a:xfrm>
            <a:off x="7966987" y="597876"/>
            <a:ext cx="3003485" cy="51469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838200" y="327519"/>
            <a:ext cx="10515600" cy="5849444"/>
          </a:xfrm>
          <a:prstGeom prst="rect">
            <a:avLst/>
          </a:prstGeom>
          <a:noFill/>
          <a:ln>
            <a:noFill/>
          </a:ln>
        </p:spPr>
        <p:txBody>
          <a:bodyPr wrap="square" lIns="91425" tIns="45700" rIns="91425" bIns="45700" anchor="t" anchorCtr="0">
            <a:noAutofit/>
          </a:bodyPr>
          <a:lstStyle/>
          <a:p>
            <a:pPr marL="0" marR="0" lvl="0" indent="-381000" algn="l" rtl="0">
              <a:lnSpc>
                <a:spcPct val="100000"/>
              </a:lnSpc>
              <a:spcBef>
                <a:spcPts val="0"/>
              </a:spcBef>
              <a:spcAft>
                <a:spcPts val="0"/>
              </a:spcAft>
              <a:buClr>
                <a:schemeClr val="lt2"/>
              </a:buClr>
              <a:buSzPts val="6000"/>
              <a:buFont typeface="Arial"/>
              <a:buNone/>
            </a:pPr>
            <a:r>
              <a:rPr lang="tr-TR" sz="6000" b="1" i="0" u="sng" strike="noStrike" cap="none">
                <a:solidFill>
                  <a:srgbClr val="006994"/>
                </a:solidFill>
                <a:latin typeface="Arial Narrow"/>
                <a:ea typeface="Arial Narrow"/>
                <a:cs typeface="Arial Narrow"/>
                <a:sym typeface="Arial Narrow"/>
              </a:rPr>
              <a:t>FRUKTOZ</a:t>
            </a:r>
          </a:p>
          <a:p>
            <a:pPr marL="342900" marR="0" lvl="0" indent="-342900" algn="l" rtl="0">
              <a:lnSpc>
                <a:spcPct val="100000"/>
              </a:lnSpc>
              <a:spcBef>
                <a:spcPts val="1320"/>
              </a:spcBef>
              <a:spcAft>
                <a:spcPts val="0"/>
              </a:spcAft>
              <a:buClr>
                <a:srgbClr val="8AD0D6"/>
              </a:buClr>
              <a:buSzPts val="3600"/>
              <a:buFont typeface="Noto Sans Symbols"/>
              <a:buChar char="❖"/>
            </a:pPr>
            <a:r>
              <a:rPr lang="tr-TR" sz="3600" b="0" i="0" u="none" strike="noStrike" cap="none">
                <a:solidFill>
                  <a:srgbClr val="FFC000"/>
                </a:solidFill>
                <a:latin typeface="Arial Narrow"/>
                <a:ea typeface="Arial Narrow"/>
                <a:cs typeface="Arial Narrow"/>
                <a:sym typeface="Arial Narrow"/>
              </a:rPr>
              <a:t>Meyve şekeridir.</a:t>
            </a:r>
          </a:p>
          <a:p>
            <a:pPr marL="342900" marR="0" lvl="0" indent="-342900" algn="l" rtl="0">
              <a:lnSpc>
                <a:spcPct val="100000"/>
              </a:lnSpc>
              <a:spcBef>
                <a:spcPts val="1320"/>
              </a:spcBef>
              <a:spcAft>
                <a:spcPts val="0"/>
              </a:spcAft>
              <a:buClr>
                <a:srgbClr val="8AD0D6"/>
              </a:buClr>
              <a:buSzPts val="3600"/>
              <a:buFont typeface="Noto Sans Symbols"/>
              <a:buChar char="❖"/>
            </a:pPr>
            <a:r>
              <a:rPr lang="tr-TR" sz="3600" b="0" i="0" u="none" strike="noStrike" cap="none">
                <a:solidFill>
                  <a:srgbClr val="FFC000"/>
                </a:solidFill>
                <a:latin typeface="Arial Narrow"/>
                <a:ea typeface="Arial Narrow"/>
                <a:cs typeface="Arial Narrow"/>
                <a:sym typeface="Arial Narrow"/>
              </a:rPr>
              <a:t>Tadı en yoğun olan </a:t>
            </a:r>
          </a:p>
          <a:p>
            <a:pPr marL="0" marR="0" lvl="0" indent="-228600" algn="l" rtl="0">
              <a:lnSpc>
                <a:spcPct val="100000"/>
              </a:lnSpc>
              <a:spcBef>
                <a:spcPts val="1320"/>
              </a:spcBef>
              <a:spcAft>
                <a:spcPts val="0"/>
              </a:spcAft>
              <a:buClr>
                <a:srgbClr val="8AD0D6"/>
              </a:buClr>
              <a:buSzPts val="3600"/>
              <a:buFont typeface="Arial"/>
              <a:buNone/>
            </a:pPr>
            <a:r>
              <a:rPr lang="tr-TR" sz="3600" b="0" i="0" u="none" strike="noStrike" cap="none">
                <a:solidFill>
                  <a:srgbClr val="FFC000"/>
                </a:solidFill>
                <a:latin typeface="Arial Narrow"/>
                <a:ea typeface="Arial Narrow"/>
                <a:cs typeface="Arial Narrow"/>
                <a:sym typeface="Arial Narrow"/>
              </a:rPr>
              <a:t>monosakkarittir.</a:t>
            </a:r>
          </a:p>
          <a:p>
            <a:pPr marL="342900" marR="0" lvl="0" indent="-342900" algn="l" rtl="0">
              <a:lnSpc>
                <a:spcPct val="100000"/>
              </a:lnSpc>
              <a:spcBef>
                <a:spcPts val="1320"/>
              </a:spcBef>
              <a:spcAft>
                <a:spcPts val="0"/>
              </a:spcAft>
              <a:buClr>
                <a:srgbClr val="8AD0D6"/>
              </a:buClr>
              <a:buSzPts val="3600"/>
              <a:buFont typeface="Noto Sans Symbols"/>
              <a:buChar char="❖"/>
            </a:pPr>
            <a:r>
              <a:rPr lang="tr-TR" sz="3600" b="0" i="0" u="none" strike="noStrike" cap="none">
                <a:solidFill>
                  <a:srgbClr val="FFC000"/>
                </a:solidFill>
                <a:latin typeface="Arial Narrow"/>
                <a:ea typeface="Arial Narrow"/>
                <a:cs typeface="Arial Narrow"/>
                <a:sym typeface="Arial Narrow"/>
              </a:rPr>
              <a:t>Bu yüzden tatlandırıcı </a:t>
            </a:r>
          </a:p>
          <a:p>
            <a:pPr marL="0" marR="0" lvl="0" indent="-228600" algn="l" rtl="0">
              <a:lnSpc>
                <a:spcPct val="100000"/>
              </a:lnSpc>
              <a:spcBef>
                <a:spcPts val="1320"/>
              </a:spcBef>
              <a:spcAft>
                <a:spcPts val="0"/>
              </a:spcAft>
              <a:buClr>
                <a:srgbClr val="8AD0D6"/>
              </a:buClr>
              <a:buSzPts val="3600"/>
              <a:buFont typeface="Arial"/>
              <a:buNone/>
            </a:pPr>
            <a:r>
              <a:rPr lang="tr-TR" sz="3600" b="0" i="0" u="none" strike="noStrike" cap="none">
                <a:solidFill>
                  <a:srgbClr val="FFC000"/>
                </a:solidFill>
                <a:latin typeface="Arial Narrow"/>
                <a:ea typeface="Arial Narrow"/>
                <a:cs typeface="Arial Narrow"/>
                <a:sym typeface="Arial Narrow"/>
              </a:rPr>
              <a:t>olarak gıda sektöründe</a:t>
            </a:r>
          </a:p>
          <a:p>
            <a:pPr marL="0" marR="0" lvl="0" indent="-228600" algn="l" rtl="0">
              <a:lnSpc>
                <a:spcPct val="100000"/>
              </a:lnSpc>
              <a:spcBef>
                <a:spcPts val="1320"/>
              </a:spcBef>
              <a:spcAft>
                <a:spcPts val="0"/>
              </a:spcAft>
              <a:buClr>
                <a:schemeClr val="lt2"/>
              </a:buClr>
              <a:buSzPts val="3600"/>
              <a:buFont typeface="Arial"/>
              <a:buNone/>
            </a:pPr>
            <a:r>
              <a:rPr lang="tr-TR" sz="3600" b="0" i="0" u="none" strike="noStrike" cap="none">
                <a:solidFill>
                  <a:srgbClr val="FFC000"/>
                </a:solidFill>
                <a:latin typeface="Arial Narrow"/>
                <a:ea typeface="Arial Narrow"/>
                <a:cs typeface="Arial Narrow"/>
                <a:sym typeface="Arial Narrow"/>
              </a:rPr>
              <a:t>kullanılır.</a:t>
            </a:r>
          </a:p>
          <a:p>
            <a:pPr marL="342900" marR="0" lvl="0" indent="-571500" algn="l" rtl="0">
              <a:lnSpc>
                <a:spcPct val="100000"/>
              </a:lnSpc>
              <a:spcBef>
                <a:spcPts val="1320"/>
              </a:spcBef>
              <a:spcAft>
                <a:spcPts val="0"/>
              </a:spcAft>
              <a:buClr>
                <a:schemeClr val="lt2"/>
              </a:buClr>
              <a:buSzPts val="3600"/>
              <a:buFont typeface="Noto Sans Symbols"/>
              <a:buNone/>
            </a:pPr>
            <a:endParaRPr sz="3600" b="0" i="0" u="none" strike="noStrike" cap="none">
              <a:solidFill>
                <a:schemeClr val="lt1"/>
              </a:solidFill>
              <a:latin typeface="Arial Narrow"/>
              <a:ea typeface="Arial Narrow"/>
              <a:cs typeface="Arial Narrow"/>
              <a:sym typeface="Arial Narrow"/>
            </a:endParaRPr>
          </a:p>
        </p:txBody>
      </p:sp>
      <p:pic>
        <p:nvPicPr>
          <p:cNvPr id="155" name="Shape 155"/>
          <p:cNvPicPr preferRelativeResize="0"/>
          <p:nvPr/>
        </p:nvPicPr>
        <p:blipFill rotWithShape="1">
          <a:blip r:embed="rId3">
            <a:alphaModFix/>
          </a:blip>
          <a:srcRect/>
          <a:stretch/>
        </p:blipFill>
        <p:spPr>
          <a:xfrm>
            <a:off x="6877784" y="398584"/>
            <a:ext cx="3750104" cy="5275631"/>
          </a:xfrm>
          <a:prstGeom prst="rect">
            <a:avLst/>
          </a:prstGeom>
          <a:noFill/>
          <a:ln>
            <a:noFill/>
          </a:ln>
        </p:spPr>
      </p:pic>
    </p:spTree>
  </p:cSld>
  <p:clrMapOvr>
    <a:masterClrMapping/>
  </p:clrMapOvr>
</p:sld>
</file>

<file path=ppt/theme/theme1.xml><?xml version="1.0" encoding="utf-8"?>
<a:theme xmlns:a="http://schemas.openxmlformats.org/drawingml/2006/main" name="Ufuk">
  <a:themeElements>
    <a:clrScheme name="Ufuk">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1610</Words>
  <Application>Microsoft Office PowerPoint</Application>
  <PresentationFormat>Geniş ekran</PresentationFormat>
  <Paragraphs>299</Paragraphs>
  <Slides>56</Slides>
  <Notes>56</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56</vt:i4>
      </vt:variant>
    </vt:vector>
  </HeadingPairs>
  <TitlesOfParts>
    <vt:vector size="65" baseType="lpstr">
      <vt:lpstr>Algerian</vt:lpstr>
      <vt:lpstr>Amatic SC</vt:lpstr>
      <vt:lpstr>Arial</vt:lpstr>
      <vt:lpstr>Arial Black</vt:lpstr>
      <vt:lpstr>Arial Narrow</vt:lpstr>
      <vt:lpstr>Comic Sans MS</vt:lpstr>
      <vt:lpstr>Lustria</vt:lpstr>
      <vt:lpstr>Noto Sans Symbols</vt:lpstr>
      <vt:lpstr>Ufuk</vt:lpstr>
      <vt:lpstr>PowerPoint Sunusu</vt:lpstr>
      <vt:lpstr>PowerPoint Sunusu</vt:lpstr>
      <vt:lpstr>YAŞAMAK İÇİN NELERE İHTİYACIMIZ VAR?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Birce Taban</dc:creator>
  <cp:lastModifiedBy>Birce Taban</cp:lastModifiedBy>
  <cp:revision>2</cp:revision>
  <dcterms:modified xsi:type="dcterms:W3CDTF">2017-12-11T07:22:00Z</dcterms:modified>
</cp:coreProperties>
</file>