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82" r:id="rId6"/>
    <p:sldId id="284" r:id="rId7"/>
    <p:sldId id="285" r:id="rId8"/>
    <p:sldId id="283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8CFC-4A2A-47E8-BC3E-ED0B7C7E7493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8213-E6FB-4089-BA6A-B62E5B4E9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54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97633"/>
            <a:ext cx="10058400" cy="4671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13864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Ofis Yazılımları – Kelime İşlem Programları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Word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9264" y="4572000"/>
            <a:ext cx="10058400" cy="66615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Postalar Menüsünden Adres Mektup Birleştirme, Zarf ve Etiket işlemleri yapılabilir.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t="808" r="438" b="3788"/>
          <a:stretch/>
        </p:blipFill>
        <p:spPr>
          <a:xfrm>
            <a:off x="711517" y="1353311"/>
            <a:ext cx="10782491" cy="292608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404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Word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3383279"/>
            <a:ext cx="10058400" cy="2485814"/>
          </a:xfrm>
        </p:spPr>
        <p:txBody>
          <a:bodyPr/>
          <a:lstStyle/>
          <a:p>
            <a:r>
              <a:rPr lang="tr-TR" dirty="0" smtClean="0"/>
              <a:t>Gözden geçir menüsüyle Yazım hataları, Akıllı arama, Çeviri, Dil ayarları yapılır. Ayrıca Açıklama, yorumlar, yapılan değişikliklerin izlenmesi ve bu değişikliklerin kabul ya da ret işlemleri yapılmaktadır.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43" y="1339024"/>
            <a:ext cx="10820400" cy="18573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505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Word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5048058"/>
            <a:ext cx="10058400" cy="821035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Görünüm menüsünden Okuma </a:t>
            </a:r>
            <a:r>
              <a:rPr lang="tr-TR" dirty="0" err="1" smtClean="0"/>
              <a:t>modu</a:t>
            </a:r>
            <a:r>
              <a:rPr lang="tr-TR" dirty="0" smtClean="0"/>
              <a:t>, Sayfa düzeni, Web düzeni, </a:t>
            </a:r>
            <a:r>
              <a:rPr lang="tr-TR" dirty="0" err="1" smtClean="0"/>
              <a:t>Anahat</a:t>
            </a:r>
            <a:r>
              <a:rPr lang="tr-TR" dirty="0" smtClean="0"/>
              <a:t>, Taslak gibi görünüm türleri ile, Cetvel, Kılavuz Çizgileri, Gezinti Bölmesi gibi araçlar aktif edilebilir. Ayrıca Yakınlaştır açılır menüsü ile yukarıda görülen ayarlamalar yapılabilir,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51" y="1259942"/>
            <a:ext cx="8224457" cy="368031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78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62100" y="1335026"/>
            <a:ext cx="3758184" cy="1993391"/>
          </a:xfrm>
        </p:spPr>
        <p:txBody>
          <a:bodyPr/>
          <a:lstStyle/>
          <a:p>
            <a:r>
              <a:rPr lang="tr-TR" dirty="0"/>
              <a:t>Yeni Dosya Oluşturma</a:t>
            </a:r>
          </a:p>
          <a:p>
            <a:endParaRPr lang="tr-TR" dirty="0"/>
          </a:p>
        </p:txBody>
      </p:sp>
      <p:sp>
        <p:nvSpPr>
          <p:cNvPr id="8" name="object 18"/>
          <p:cNvSpPr txBox="1"/>
          <p:nvPr/>
        </p:nvSpPr>
        <p:spPr>
          <a:xfrm>
            <a:off x="1097280" y="2358921"/>
            <a:ext cx="3723004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</a:t>
            </a:r>
            <a:r>
              <a:rPr lang="tr-T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uygulaması</a:t>
            </a:r>
            <a:r>
              <a:rPr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açıldıktan sonra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 Belge </a:t>
            </a:r>
            <a:r>
              <a:rPr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seçilir</a:t>
            </a:r>
            <a:r>
              <a:rPr lang="tr-T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kullanılan belgeler solda yer almaktadır.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 açıkken Dosya- Yeni Komutu verilir.</a:t>
            </a:r>
            <a:endParaRPr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550" y="1246294"/>
            <a:ext cx="6281130" cy="47300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099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pic>
        <p:nvPicPr>
          <p:cNvPr id="12" name="İçerik Yer Tutucusu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752" y="1268799"/>
            <a:ext cx="6574816" cy="49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484" y="1341622"/>
            <a:ext cx="10841111" cy="12291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Dikdörtgen 8"/>
          <p:cNvSpPr/>
          <p:nvPr/>
        </p:nvSpPr>
        <p:spPr>
          <a:xfrm>
            <a:off x="1261872" y="2971122"/>
            <a:ext cx="9546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Sekmeler: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sırada </a:t>
            </a: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Dosya, Giriş, Ekle, Sayfa Düzeni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ifadelerden oluşan 9 temel sekme vardır. Her biri bir etkinlik alanını temsil eder. </a:t>
            </a:r>
          </a:p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Gruplar: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sekmenin birbiriyle ilişkili ögelerini (simgelerini) bir arada gösteren birkaç grubu vardır. </a:t>
            </a:r>
          </a:p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Komutlar: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Yazıda değişiklik yapmak üzere geliştirilmiş ve bir simgeye bağlanmış ifadelerdir </a:t>
            </a:r>
          </a:p>
        </p:txBody>
      </p:sp>
    </p:spTree>
    <p:extLst>
      <p:ext uri="{BB962C8B-B14F-4D97-AF65-F5344CB8AC3E}">
        <p14:creationId xmlns:p14="http://schemas.microsoft.com/office/powerpoint/2010/main" val="6157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0150" y="1243013"/>
            <a:ext cx="6676313" cy="49911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432898" y="3415397"/>
            <a:ext cx="2688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Metin biçimlendirme örnekleri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424953"/>
            <a:ext cx="10058400" cy="39505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Metin kutusu 2"/>
          <p:cNvSpPr txBox="1"/>
          <p:nvPr/>
        </p:nvSpPr>
        <p:spPr>
          <a:xfrm>
            <a:off x="1124985" y="5582531"/>
            <a:ext cx="103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menüsünde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Tablo, Resim, Şekil, Grafik, </a:t>
            </a:r>
            <a:r>
              <a:rPr lang="tr-TR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SmartArt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Üstbilgi, Altbilgi, Metin Kutusu gibi nesneler eklenir.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4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5376671"/>
            <a:ext cx="10058400" cy="85818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Metni otomatik olarak biçimlendirmek için Tasarım menüsünden hazır ayarlar seçilebilir.</a:t>
            </a:r>
            <a:endParaRPr lang="tr-TR" sz="2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35" y="1237678"/>
            <a:ext cx="8314746" cy="413899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329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72"/>
          <a:stretch/>
        </p:blipFill>
        <p:spPr>
          <a:xfrm>
            <a:off x="3372609" y="1591056"/>
            <a:ext cx="7783071" cy="42590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Metin kutusu 2"/>
          <p:cNvSpPr txBox="1"/>
          <p:nvPr/>
        </p:nvSpPr>
        <p:spPr>
          <a:xfrm>
            <a:off x="1097280" y="1591056"/>
            <a:ext cx="19431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Sayfa Düzeninde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Kenar Boşlukları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Yönlendirme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Boyut, 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Sütunlar,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Kesmeler,</a:t>
            </a:r>
          </a:p>
          <a:p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Girintile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Aralık ayarları</a:t>
            </a:r>
          </a:p>
          <a:p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Yapılabilir.</a:t>
            </a:r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l="1437"/>
          <a:stretch/>
        </p:blipFill>
        <p:spPr>
          <a:xfrm>
            <a:off x="8266176" y="1206913"/>
            <a:ext cx="2749692" cy="251364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668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Microsoft Word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21080" y="5376670"/>
            <a:ext cx="10335006" cy="85818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Başvurular menüsünden, İçindekiler, Dipnot, </a:t>
            </a:r>
            <a:r>
              <a:rPr lang="tr-TR" dirty="0" err="1" smtClean="0"/>
              <a:t>Sonnot</a:t>
            </a:r>
            <a:r>
              <a:rPr lang="tr-TR" dirty="0" smtClean="0"/>
              <a:t>, Alıntı ve Kaynakları, Resim Yazısı, Şekiller Tablosu, Çapraz Başvurular ve Dizinler oluşturulabilir.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30" y="1397507"/>
            <a:ext cx="10782300" cy="3733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266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1116</TotalTime>
  <Words>284</Words>
  <Application>Microsoft Office PowerPoint</Application>
  <PresentationFormat>Geniş ekran</PresentationFormat>
  <Paragraphs>38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Geçmişe bakış</vt:lpstr>
      <vt:lpstr>Ofis Yazılımları – Kelime İşlem Programları </vt:lpstr>
      <vt:lpstr>Microsoft Word</vt:lpstr>
      <vt:lpstr>Microsoft Word</vt:lpstr>
      <vt:lpstr>Microsoft Word</vt:lpstr>
      <vt:lpstr>Microsoft Word</vt:lpstr>
      <vt:lpstr>Microsoft Word</vt:lpstr>
      <vt:lpstr>Microsoft Word</vt:lpstr>
      <vt:lpstr>Microsoft Word</vt:lpstr>
      <vt:lpstr>Microsoft Word</vt:lpstr>
      <vt:lpstr>Microsoft Word</vt:lpstr>
      <vt:lpstr>Microsoft Word</vt:lpstr>
      <vt:lpstr>Microsoft Word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Ufuk.Tanyeri</cp:lastModifiedBy>
  <cp:revision>86</cp:revision>
  <dcterms:created xsi:type="dcterms:W3CDTF">2017-11-14T11:12:27Z</dcterms:created>
  <dcterms:modified xsi:type="dcterms:W3CDTF">2017-12-11T21:42:40Z</dcterms:modified>
</cp:coreProperties>
</file>