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/>
    <p:restoredTop sz="94718"/>
  </p:normalViewPr>
  <p:slideViewPr>
    <p:cSldViewPr snapToGrid="0" snapToObjects="1">
      <p:cViewPr varScale="1">
        <p:scale>
          <a:sx n="88" d="100"/>
          <a:sy n="88" d="100"/>
        </p:scale>
        <p:origin x="5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9220-10A0-3B40-9845-4303857806EE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6AD39-16B2-934B-9731-46035C387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9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9220-10A0-3B40-9845-4303857806EE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6AD39-16B2-934B-9731-46035C387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94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9220-10A0-3B40-9845-4303857806EE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6AD39-16B2-934B-9731-46035C387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32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9220-10A0-3B40-9845-4303857806EE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6AD39-16B2-934B-9731-46035C387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74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9220-10A0-3B40-9845-4303857806EE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6AD39-16B2-934B-9731-46035C387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438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9220-10A0-3B40-9845-4303857806EE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6AD39-16B2-934B-9731-46035C387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295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9220-10A0-3B40-9845-4303857806EE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6AD39-16B2-934B-9731-46035C387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08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9220-10A0-3B40-9845-4303857806EE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6AD39-16B2-934B-9731-46035C387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726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9220-10A0-3B40-9845-4303857806EE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6AD39-16B2-934B-9731-46035C387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97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9220-10A0-3B40-9845-4303857806EE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6AD39-16B2-934B-9731-46035C387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32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9220-10A0-3B40-9845-4303857806EE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6AD39-16B2-934B-9731-46035C387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967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19220-10A0-3B40-9845-4303857806EE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6AD39-16B2-934B-9731-46035C387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16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YÖNERGE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98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57250" indent="-857250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Çocuklara</a:t>
            </a:r>
            <a:r>
              <a:rPr lang="en-US" dirty="0" smtClean="0"/>
              <a:t> 4 </a:t>
            </a:r>
            <a:r>
              <a:rPr lang="en-US" dirty="0" err="1" smtClean="0"/>
              <a:t>işlemi</a:t>
            </a:r>
            <a:r>
              <a:rPr lang="en-US" dirty="0" smtClean="0"/>
              <a:t> </a:t>
            </a:r>
            <a:r>
              <a:rPr lang="en-US" dirty="0" err="1" smtClean="0"/>
              <a:t>öğreten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6 </a:t>
            </a:r>
            <a:r>
              <a:rPr lang="en-US" dirty="0" err="1" smtClean="0"/>
              <a:t>slayttan</a:t>
            </a:r>
            <a:r>
              <a:rPr lang="en-US" dirty="0" smtClean="0"/>
              <a:t> </a:t>
            </a:r>
            <a:r>
              <a:rPr lang="en-US" dirty="0" err="1" smtClean="0"/>
              <a:t>oluşan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sunu</a:t>
            </a:r>
            <a:r>
              <a:rPr lang="en-US" dirty="0" smtClean="0"/>
              <a:t> </a:t>
            </a:r>
            <a:r>
              <a:rPr lang="en-US" dirty="0" err="1" smtClean="0"/>
              <a:t>hazırlayın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Youtube’dan</a:t>
            </a:r>
            <a:r>
              <a:rPr lang="en-US" dirty="0" smtClean="0"/>
              <a:t> </a:t>
            </a:r>
            <a:r>
              <a:rPr lang="en-US" dirty="0" err="1" smtClean="0"/>
              <a:t>vb</a:t>
            </a:r>
            <a:r>
              <a:rPr lang="en-US" dirty="0" smtClean="0"/>
              <a:t> </a:t>
            </a:r>
            <a:r>
              <a:rPr lang="en-US" dirty="0" err="1" smtClean="0"/>
              <a:t>eğitsel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video </a:t>
            </a:r>
            <a:r>
              <a:rPr lang="en-US" dirty="0" err="1" smtClean="0"/>
              <a:t>indirip</a:t>
            </a:r>
            <a:r>
              <a:rPr lang="en-US" dirty="0" smtClean="0"/>
              <a:t> </a:t>
            </a:r>
            <a:r>
              <a:rPr lang="en-US" dirty="0" err="1" smtClean="0"/>
              <a:t>slaytlarınıza</a:t>
            </a:r>
            <a:r>
              <a:rPr lang="en-US" dirty="0" smtClean="0"/>
              <a:t> </a:t>
            </a:r>
            <a:r>
              <a:rPr lang="en-US" dirty="0" err="1" smtClean="0"/>
              <a:t>ekleyebilirsiniz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Sununuzun</a:t>
            </a:r>
            <a:r>
              <a:rPr lang="en-US" dirty="0" smtClean="0"/>
              <a:t> </a:t>
            </a:r>
            <a:r>
              <a:rPr lang="en-US" dirty="0" err="1" smtClean="0"/>
              <a:t>sonunda</a:t>
            </a:r>
            <a:r>
              <a:rPr lang="en-US" dirty="0" smtClean="0"/>
              <a:t> </a:t>
            </a:r>
            <a:r>
              <a:rPr lang="en-US" dirty="0" err="1" smtClean="0"/>
              <a:t>mutlaka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değerlendirme</a:t>
            </a:r>
            <a:r>
              <a:rPr lang="en-US" dirty="0" smtClean="0"/>
              <a:t> </a:t>
            </a:r>
            <a:r>
              <a:rPr lang="en-US" dirty="0" err="1" smtClean="0"/>
              <a:t>sorusu</a:t>
            </a:r>
            <a:r>
              <a:rPr lang="en-US" dirty="0" smtClean="0"/>
              <a:t> </a:t>
            </a:r>
            <a:r>
              <a:rPr lang="en-US" dirty="0" err="1" smtClean="0"/>
              <a:t>olsun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Sununuzu</a:t>
            </a:r>
            <a:r>
              <a:rPr lang="en-US" dirty="0" smtClean="0"/>
              <a:t> </a:t>
            </a:r>
            <a:r>
              <a:rPr lang="en-US" dirty="0" err="1" smtClean="0"/>
              <a:t>hazırlarken</a:t>
            </a: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dirty="0" err="1" smtClean="0"/>
              <a:t>asarım</a:t>
            </a:r>
            <a:r>
              <a:rPr lang="en-US" dirty="0" smtClean="0"/>
              <a:t> </a:t>
            </a:r>
            <a:r>
              <a:rPr lang="en-US" dirty="0" err="1" smtClean="0"/>
              <a:t>ilkelerini</a:t>
            </a:r>
            <a:r>
              <a:rPr lang="en-US" dirty="0" smtClean="0"/>
              <a:t> </a:t>
            </a:r>
            <a:r>
              <a:rPr lang="en-US" dirty="0" err="1" smtClean="0"/>
              <a:t>dikkate</a:t>
            </a:r>
            <a:r>
              <a:rPr lang="en-US" dirty="0" smtClean="0"/>
              <a:t> </a:t>
            </a:r>
            <a:r>
              <a:rPr lang="en-US" dirty="0" err="1" smtClean="0"/>
              <a:t>alın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019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37</Words>
  <Application>Microsoft Macintosh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YÖNERGE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</cp:lastModifiedBy>
  <cp:revision>3</cp:revision>
  <dcterms:created xsi:type="dcterms:W3CDTF">2017-12-14T20:17:19Z</dcterms:created>
  <dcterms:modified xsi:type="dcterms:W3CDTF">2017-12-14T20:22:12Z</dcterms:modified>
</cp:coreProperties>
</file>