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88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22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08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22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01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6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55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60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5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17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73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FD264-814F-460B-9C35-45CD97AD272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B5D4-4359-46D9-8E8D-9CD7C58A1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93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27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7" y="952500"/>
            <a:ext cx="679132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1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Biyoteknoloji için Mikrobiyoloji 1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1</cp:revision>
  <dcterms:created xsi:type="dcterms:W3CDTF">2017-12-15T11:27:55Z</dcterms:created>
  <dcterms:modified xsi:type="dcterms:W3CDTF">2017-12-15T11:28:07Z</dcterms:modified>
</cp:coreProperties>
</file>