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8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21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64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71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37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3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12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4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16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48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4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67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81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89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2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0B3EAC-68F1-484D-84CB-2FECAC0F1B80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516332-E57E-4897-93F6-A55986AC87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187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AYNI KONUTTA OTURAN KİŞİLERE VEYA HİZMETÇİYE TEBLİGAT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9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şahıs</a:t>
            </a:r>
            <a:r>
              <a:rPr lang="en-US" dirty="0"/>
              <a:t> </a:t>
            </a:r>
            <a:r>
              <a:rPr lang="en-US" dirty="0" err="1"/>
              <a:t>adresinde</a:t>
            </a:r>
            <a:r>
              <a:rPr lang="en-US" dirty="0"/>
              <a:t> </a:t>
            </a:r>
            <a:r>
              <a:rPr lang="en-US" dirty="0" err="1"/>
              <a:t>bulunmazsa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konutta</a:t>
            </a:r>
            <a:r>
              <a:rPr lang="en-US" dirty="0"/>
              <a:t> </a:t>
            </a:r>
            <a:r>
              <a:rPr lang="en-US" dirty="0" err="1"/>
              <a:t>oturan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hizmetçilerinden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59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4829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Yasayla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değişiklikle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kavramın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, "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konutta</a:t>
            </a:r>
            <a:r>
              <a:rPr lang="en-US" dirty="0"/>
              <a:t> </a:t>
            </a:r>
            <a:r>
              <a:rPr lang="en-US" dirty="0" err="1"/>
              <a:t>oturan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" </a:t>
            </a:r>
            <a:r>
              <a:rPr lang="en-US" dirty="0" err="1"/>
              <a:t>kavramı</a:t>
            </a:r>
            <a:r>
              <a:rPr lang="en-US" dirty="0"/>
              <a:t> </a:t>
            </a:r>
            <a:r>
              <a:rPr lang="en-US" dirty="0" err="1"/>
              <a:t>getirilmiştir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konutta</a:t>
            </a:r>
            <a:r>
              <a:rPr lang="en-US" dirty="0"/>
              <a:t> </a:t>
            </a:r>
            <a:r>
              <a:rPr lang="en-US" dirty="0" err="1"/>
              <a:t>oturan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efradından</a:t>
            </a:r>
            <a:r>
              <a:rPr lang="en-US" dirty="0"/>
              <a:t> </a:t>
            </a:r>
            <a:r>
              <a:rPr lang="en-US" dirty="0" err="1"/>
              <a:t>birisi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 </a:t>
            </a:r>
            <a:r>
              <a:rPr lang="en-US" dirty="0" err="1"/>
              <a:t>geçici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oturmak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7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Kısacası</a:t>
            </a:r>
            <a:r>
              <a:rPr lang="en-US" dirty="0"/>
              <a:t> </a:t>
            </a:r>
            <a:r>
              <a:rPr lang="en-US" dirty="0" err="1"/>
              <a:t>tebligatın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"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konutta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oturma</a:t>
            </a:r>
            <a:r>
              <a:rPr lang="en-US" dirty="0"/>
              <a:t>" </a:t>
            </a:r>
            <a:r>
              <a:rPr lang="en-US" dirty="0" err="1"/>
              <a:t>şartından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edilmekte</a:t>
            </a:r>
            <a:r>
              <a:rPr lang="en-US" dirty="0"/>
              <a:t> </a:t>
            </a:r>
            <a:r>
              <a:rPr lang="en-US" dirty="0" err="1"/>
              <a:t>akrabalığın</a:t>
            </a:r>
            <a:r>
              <a:rPr lang="en-US" dirty="0"/>
              <a:t> </a:t>
            </a:r>
            <a:r>
              <a:rPr lang="en-US" dirty="0" err="1"/>
              <a:t>derecesinden</a:t>
            </a:r>
            <a:r>
              <a:rPr lang="en-US" dirty="0"/>
              <a:t> </a:t>
            </a:r>
            <a:r>
              <a:rPr lang="en-US" dirty="0" err="1"/>
              <a:t>bahsedilmemektedir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0279721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78</Words>
  <Application>Microsoft Office PowerPoint</Application>
  <PresentationFormat>Geniş ekran</PresentationFormat>
  <Paragraphs>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Dilim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2</cp:revision>
  <dcterms:created xsi:type="dcterms:W3CDTF">2017-11-13T17:50:09Z</dcterms:created>
  <dcterms:modified xsi:type="dcterms:W3CDTF">2017-11-13T18:01:42Z</dcterms:modified>
</cp:coreProperties>
</file>