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305CF-0B9D-4135-BD64-E4CB760BBBA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6FCDB-6A64-45EC-8B88-930C8F37B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54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619D76-3309-4B3E-B569-8594D687CACE}" type="slidenum">
              <a:rPr lang="tr-TR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7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36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43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85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80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5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8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07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0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10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477E-31DF-45FC-A3DD-B34C642DE718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9E1B-7BCD-4C93-A124-B1ECED97AD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2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2 İçerik Yer Tutucusu"/>
          <p:cNvSpPr>
            <a:spLocks noGrp="1"/>
          </p:cNvSpPr>
          <p:nvPr>
            <p:ph idx="1"/>
          </p:nvPr>
        </p:nvSpPr>
        <p:spPr>
          <a:xfrm>
            <a:off x="1981200" y="2780929"/>
            <a:ext cx="8229600" cy="129614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tr-TR" sz="56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REPRODUCTION in FUNGI</a:t>
            </a:r>
          </a:p>
        </p:txBody>
      </p:sp>
    </p:spTree>
    <p:extLst>
      <p:ext uri="{BB962C8B-B14F-4D97-AF65-F5344CB8AC3E}">
        <p14:creationId xmlns:p14="http://schemas.microsoft.com/office/powerpoint/2010/main" val="17254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640"/>
            <a:ext cx="8928100" cy="590505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Clamidospore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bigger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edge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protoplasma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concentrated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clamidospores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Wall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resists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mechanical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physical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chemical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factors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Clamidospores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ocur 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side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ant at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Conidiospore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Flamentous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several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imperfecti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exhibites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arise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beside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reproductive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conidiophore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hypahe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modificaiton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differntiation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directly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short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Sporotrichum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4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9496" y="72008"/>
            <a:ext cx="8928100" cy="66693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Conidiospore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lnSpc>
                <a:spcPts val="2000"/>
              </a:lnSpc>
              <a:buNone/>
            </a:pPr>
            <a:endParaRPr lang="tr-TR" b="1" dirty="0">
              <a:solidFill>
                <a:srgbClr val="0070C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Dermatophytes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Trichopyton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2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Single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localised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places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small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oval,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spherical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microconidium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Multicellular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also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lemon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puro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makrokonidium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Conidiums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spherical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round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shuttle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bottle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small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sized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morphological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characteristics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size,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arrangement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features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conidiospores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discriminate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Penicillium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Hormodendrum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1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260648"/>
            <a:ext cx="8928100" cy="61926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Sporangiospore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Phycomycetes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localised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sporangiophore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spherical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(kese) (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small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dehidrated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edged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Columella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bottom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order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support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When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burst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out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Optimal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order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own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Rhizopus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nigricans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96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332657"/>
            <a:ext cx="8748588" cy="57610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b="1" dirty="0" err="1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arise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fusion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two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distinct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sex’s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4 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stages</a:t>
            </a: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endParaRPr lang="tr-TR" sz="24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gamet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fusion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plasmogami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rapidly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fusion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aryogami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Meiosis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Occurrence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1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1 Başlık"/>
          <p:cNvSpPr>
            <a:spLocks noGrp="1"/>
          </p:cNvSpPr>
          <p:nvPr>
            <p:ph type="title"/>
          </p:nvPr>
        </p:nvSpPr>
        <p:spPr>
          <a:xfrm>
            <a:off x="1981200" y="629816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sz="4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Sexual</a:t>
            </a:r>
            <a:r>
              <a:rPr lang="tr-TR" sz="4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</a:t>
            </a:r>
            <a:r>
              <a:rPr lang="tr-TR" sz="4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Spores</a:t>
            </a:r>
            <a:endParaRPr lang="tr-TR" sz="4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93186" name="2 İçerik Yer Tutucusu"/>
          <p:cNvSpPr>
            <a:spLocks noGrp="1"/>
          </p:cNvSpPr>
          <p:nvPr>
            <p:ph idx="1"/>
          </p:nvPr>
        </p:nvSpPr>
        <p:spPr>
          <a:xfrm>
            <a:off x="1970856" y="1567334"/>
            <a:ext cx="8229600" cy="4525963"/>
          </a:xfrm>
        </p:spPr>
        <p:txBody>
          <a:bodyPr/>
          <a:lstStyle/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Ascospores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Basidospores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Zygospores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260648"/>
            <a:ext cx="8496944" cy="633670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4400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Ascospores</a:t>
            </a:r>
            <a:endParaRPr lang="tr-TR" sz="4400" b="1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prodeuced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enlarged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elongated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ascus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distinct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2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neighbour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ascogonium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elongated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fused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ascospores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First 2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melt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lost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anteridial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ascogonium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2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nucleated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combined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division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meiosis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starts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2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divisions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protection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coat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Thus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4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8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ascospores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When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matured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sac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teared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out</a:t>
            </a:r>
            <a:endParaRPr lang="tr-TR" sz="2000" dirty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640"/>
            <a:ext cx="8928100" cy="61926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ea typeface="ＭＳ Ｐゴシック" pitchFamily="34" charset="-128"/>
              </a:rPr>
              <a:t>	</a:t>
            </a:r>
            <a:r>
              <a:rPr lang="tr-TR" sz="2600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Basidiosporlar</a:t>
            </a:r>
            <a:endParaRPr lang="tr-TR" sz="2600" b="1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enlargement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occurrence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look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First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neighbour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elongated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lost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other’s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single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nucleated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single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continues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meiosis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division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4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own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spread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optimum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err="1">
                <a:ea typeface="ＭＳ Ｐゴシック" pitchFamily="34" charset="-128"/>
              </a:rPr>
              <a:t>Basidiospores</a:t>
            </a:r>
            <a:r>
              <a:rPr lang="tr-TR" sz="2400" dirty="0">
                <a:ea typeface="ＭＳ Ｐゴシック" pitchFamily="34" charset="-128"/>
              </a:rPr>
              <a:t>, </a:t>
            </a:r>
            <a:r>
              <a:rPr lang="tr-TR" sz="2400" dirty="0" err="1">
                <a:ea typeface="ＭＳ Ｐゴシック" pitchFamily="34" charset="-128"/>
              </a:rPr>
              <a:t>are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developed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externally</a:t>
            </a:r>
            <a:r>
              <a:rPr lang="tr-TR" sz="2400" dirty="0">
                <a:ea typeface="ＭＳ Ｐゴシック" pitchFamily="34" charset="-128"/>
              </a:rPr>
              <a:t> (</a:t>
            </a:r>
            <a:r>
              <a:rPr lang="tr-TR" sz="2400" dirty="0" err="1">
                <a:ea typeface="ＭＳ Ｐゴシック" pitchFamily="34" charset="-128"/>
              </a:rPr>
              <a:t>just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the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opposite</a:t>
            </a:r>
            <a:r>
              <a:rPr lang="tr-TR" sz="2400" dirty="0">
                <a:ea typeface="ＭＳ Ｐゴシック" pitchFamily="34" charset="-128"/>
              </a:rPr>
              <a:t> of </a:t>
            </a:r>
            <a:r>
              <a:rPr lang="tr-TR" sz="2400" dirty="0" err="1">
                <a:ea typeface="ＭＳ Ｐゴシック" pitchFamily="34" charset="-128"/>
              </a:rPr>
              <a:t>ascospores</a:t>
            </a:r>
            <a:r>
              <a:rPr lang="tr-TR" sz="2400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28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260648"/>
            <a:ext cx="8748588" cy="626469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endParaRPr lang="tr-TR" sz="2600" b="1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Male gamet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is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smaller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female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gamet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oogonium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joining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round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resistant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Saprolegnia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among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flamentous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originated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another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Round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spherical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gamet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elongated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oogonium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joins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fertilisation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oospores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occurence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fungi’s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homotallic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heterotallic</a:t>
            </a: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784530" cy="633643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Fungi, have the ability of asexual (sporulation) and sexual reproduction.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 </a:t>
            </a:r>
            <a:r>
              <a:rPr lang="en-US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myceliums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get mature and stored enough food or environmental conditions become suitable for sporulation, the hyphae (generally aerial hyphae) will develop spores in different shapes.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When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matured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independent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optimal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structures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feature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classification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very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resistant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Because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years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reside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1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260649"/>
            <a:ext cx="8928100" cy="576103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Zygospores</a:t>
            </a:r>
            <a:endParaRPr lang="tr-TR" sz="2600" b="1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gametangiums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(+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-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originated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branches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somatic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homotallic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definitive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female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occured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looks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elongated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joins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zygospore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During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joining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intrasellular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compartments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lost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both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fused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around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protection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coat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optimum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Zygospore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produce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231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258"/>
            <a:ext cx="8928100" cy="57610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be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placed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a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at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asexual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Around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thick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protection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coat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under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coat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protoplasm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an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extra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coat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perispore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can be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exterior</a:t>
            </a: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vacuoles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granules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enough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organic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inorganic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compounds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found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build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sz="24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8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476672"/>
            <a:ext cx="8712968" cy="57610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During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development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tallus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inside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swelling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getting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enough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necessary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substances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grow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inside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outside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rapidly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bigger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volume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differentiate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also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0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14 Başlık"/>
          <p:cNvSpPr>
            <a:spLocks noGrp="1"/>
          </p:cNvSpPr>
          <p:nvPr>
            <p:ph type="title"/>
          </p:nvPr>
        </p:nvSpPr>
        <p:spPr>
          <a:xfrm>
            <a:off x="1881189" y="3804716"/>
            <a:ext cx="8358187" cy="560388"/>
          </a:xfrm>
        </p:spPr>
        <p:txBody>
          <a:bodyPr/>
          <a:lstStyle/>
          <a:p>
            <a:r>
              <a:rPr lang="tr-TR" sz="28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Asexual</a:t>
            </a:r>
            <a:r>
              <a:rPr lang="tr-TR" sz="28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</a:t>
            </a:r>
            <a:r>
              <a:rPr lang="tr-TR" sz="28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Spores</a:t>
            </a:r>
            <a:r>
              <a:rPr lang="tr-TR" sz="28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 			</a:t>
            </a:r>
            <a:r>
              <a:rPr lang="tr-TR" sz="28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Sexual</a:t>
            </a:r>
            <a:r>
              <a:rPr lang="tr-TR" sz="28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</a:t>
            </a:r>
            <a:r>
              <a:rPr lang="tr-TR" sz="28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Spores</a:t>
            </a:r>
            <a:endParaRPr lang="tr-TR" sz="28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75778" name="2 İçerik Yer Tutucusu"/>
          <p:cNvSpPr>
            <a:spLocks noGrp="1"/>
          </p:cNvSpPr>
          <p:nvPr>
            <p:ph idx="4294967295"/>
          </p:nvPr>
        </p:nvSpPr>
        <p:spPr>
          <a:xfrm>
            <a:off x="1847528" y="620689"/>
            <a:ext cx="8352928" cy="12858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tr-TR" sz="66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endParaRPr lang="tr-TR" sz="66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3863754" y="1628801"/>
            <a:ext cx="2160239" cy="2170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6023992" y="1628801"/>
            <a:ext cx="2088232" cy="2153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404664"/>
            <a:ext cx="8784084" cy="640844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b="1" dirty="0" smtClean="0">
                <a:ea typeface="ＭＳ Ｐゴシック" pitchFamily="34" charset="-128"/>
              </a:rPr>
              <a:t>	</a:t>
            </a:r>
            <a:r>
              <a:rPr lang="tr-TR" sz="36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Asexual</a:t>
            </a:r>
            <a:r>
              <a:rPr lang="tr-TR" sz="36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36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36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single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pareteral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identic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parenteral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genetically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</a:t>
            </a: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Blastospore</a:t>
            </a: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Clamidospore</a:t>
            </a: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Conidiospore</a:t>
            </a: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Sporangiospore</a:t>
            </a:r>
            <a:r>
              <a:rPr lang="tr-TR" sz="22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2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928100" cy="619268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ea typeface="ＭＳ Ｐゴシック" pitchFamily="34" charset="-128"/>
              </a:rPr>
              <a:t>	</a:t>
            </a:r>
            <a:r>
              <a:rPr lang="tr-TR" b="1" u="sng" dirty="0" err="1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</a:t>
            </a:r>
            <a:r>
              <a:rPr lang="tr-TR" b="1" u="sng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b="1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major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change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fragmentation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oval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cylindrical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independent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optimal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germinate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turn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new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dermatophytes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mostly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skin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cultures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504" y="404664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Arthrospore</a:t>
            </a:r>
            <a:r>
              <a:rPr lang="tr-TR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ＭＳ Ｐゴシック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sz="20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dirty="0" smtClean="0">
              <a:ea typeface="ＭＳ Ｐゴシック" pitchFamily="34" charset="-128"/>
            </a:endParaRPr>
          </a:p>
        </p:txBody>
      </p:sp>
      <p:pic>
        <p:nvPicPr>
          <p:cNvPr id="798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346" y="332656"/>
            <a:ext cx="484412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23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260250"/>
            <a:ext cx="5400154" cy="626509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Blastospore</a:t>
            </a:r>
            <a:r>
              <a:rPr lang="tr-TR" b="1" u="sng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b="1" u="sng" dirty="0" smtClean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flamentous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yeast-like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tiny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buds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(tomurcuk)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occur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places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Generally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small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buds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grow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become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independent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getting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matured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remain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attached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main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Saccharomyces</a:t>
            </a:r>
            <a:r>
              <a:rPr lang="tr-TR" sz="22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cerevisiae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sz="16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16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8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Geniş ekran</PresentationFormat>
  <Paragraphs>159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Asexual Spores     Sexual Spores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Sexual Spores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Basak Kaya</dc:creator>
  <cp:lastModifiedBy>Inci Basak Kaya</cp:lastModifiedBy>
  <cp:revision>1</cp:revision>
  <dcterms:created xsi:type="dcterms:W3CDTF">2017-12-28T08:50:36Z</dcterms:created>
  <dcterms:modified xsi:type="dcterms:W3CDTF">2017-12-28T08:50:44Z</dcterms:modified>
</cp:coreProperties>
</file>