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312" y="-5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09B6B8C-6ABD-4D3C-BC9E-F8F0C4DC0915}" type="datetimeFigureOut">
              <a:rPr lang="tr-TR" smtClean="0"/>
              <a:pPr/>
              <a:t>8.1.2018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C513B6-C00A-4A01-8653-B6EFAC0C3E3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B6B8C-6ABD-4D3C-BC9E-F8F0C4DC0915}" type="datetimeFigureOut">
              <a:rPr lang="tr-TR" smtClean="0"/>
              <a:pPr/>
              <a:t>8.1.2018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513B6-C00A-4A01-8653-B6EFAC0C3E3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MODERNLEŞMENİN ÜÇ BİLEŞENİ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Modernleşme kavramını </a:t>
            </a:r>
            <a:r>
              <a:rPr lang="tr-TR" dirty="0"/>
              <a:t>18. yüzyılda Batı Avrupa’da başlayıp daha sonra dünyanın diğer yerlerini de farklı biçimlerde de olsa tesiri altına alan üç sürecin bileşkesi olarak ele </a:t>
            </a:r>
            <a:r>
              <a:rPr lang="tr-TR" dirty="0" smtClean="0"/>
              <a:t>alacağız.</a:t>
            </a:r>
          </a:p>
          <a:p>
            <a:r>
              <a:rPr lang="tr-TR" dirty="0" smtClean="0"/>
              <a:t>Modernleşmenin zamanı, mekanı ve akışı üzerine tartışalım.</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Modernleşmenin birinci bileşeni insan </a:t>
            </a:r>
            <a:r>
              <a:rPr lang="tr-TR" dirty="0"/>
              <a:t>düşünüşünde köklü bir değişimi beraberinde getiren aydınlanma düşüncesidir. </a:t>
            </a:r>
            <a:endParaRPr lang="tr-TR" dirty="0" smtClean="0"/>
          </a:p>
          <a:p>
            <a:r>
              <a:rPr lang="tr-TR" dirty="0" smtClean="0"/>
              <a:t>Aydınlanma </a:t>
            </a:r>
            <a:r>
              <a:rPr lang="tr-TR" dirty="0"/>
              <a:t>insanın doğayı ve toplumu anlarken akıl, mantık ve bilimi temel referans noktası olarak alması gerektiği düşüncesinin süreç içerisinde öne çıkması ve egemen hale </a:t>
            </a:r>
            <a:r>
              <a:rPr lang="tr-TR" dirty="0" smtClean="0"/>
              <a:t>gelmesidir.</a:t>
            </a:r>
          </a:p>
          <a:p>
            <a:r>
              <a:rPr lang="tr-TR" dirty="0" smtClean="0"/>
              <a:t> </a:t>
            </a:r>
            <a:r>
              <a:rPr lang="tr-TR" dirty="0"/>
              <a:t>Aydınlanma düşüncesi ancak akıl ve bilim süzgecinden geçirilerek elde edilen bilginin doğruluğunu ve meşruluğunu kabul ederken, diğer türlü bilme biçimlerini reddeder.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Modernleşmenin İkinci Bileşeni siyasi </a:t>
            </a:r>
            <a:r>
              <a:rPr lang="tr-TR" dirty="0"/>
              <a:t>iktidar ve örgütlenme biçimiyle ilgilidir. </a:t>
            </a:r>
            <a:endParaRPr lang="tr-TR" dirty="0" smtClean="0"/>
          </a:p>
          <a:p>
            <a:r>
              <a:rPr lang="tr-TR" dirty="0"/>
              <a:t>18. Yüzyılın ortalarından itibaren belirli bir toprak parçası üzerindeki iktidarın ulus fikrine dayandırılması ile ortaya çıkan </a:t>
            </a:r>
            <a:endParaRPr lang="tr-TR" dirty="0" smtClean="0"/>
          </a:p>
          <a:p>
            <a:r>
              <a:rPr lang="tr-TR" dirty="0"/>
              <a:t>y</a:t>
            </a:r>
            <a:r>
              <a:rPr lang="tr-TR" dirty="0" smtClean="0"/>
              <a:t>eni </a:t>
            </a:r>
            <a:r>
              <a:rPr lang="tr-TR" dirty="0"/>
              <a:t>bir devlet biçimi olarak “ulus-devletin” yaygınlaşması ve kabul edilebilir tek siyasi otorite biçimi olarak </a:t>
            </a:r>
            <a:r>
              <a:rPr lang="tr-TR" dirty="0" err="1" smtClean="0"/>
              <a:t>benimsenmesİ</a:t>
            </a:r>
            <a:endParaRPr lang="tr-TR" dirty="0" smtClean="0"/>
          </a:p>
          <a:p>
            <a:r>
              <a:rPr lang="tr-TR" dirty="0" smtClean="0"/>
              <a:t>Bu süreç dünyanın farklı coğrafyalarında, birbirinden farklı zamanlarda, tempolarda ve niteliklerde yaşanmıştır.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Modernleşmenin diğer </a:t>
            </a:r>
            <a:r>
              <a:rPr lang="tr-TR" dirty="0" smtClean="0"/>
              <a:t>unsuru sanayileşme ve kapitalizmdir. </a:t>
            </a:r>
          </a:p>
          <a:p>
            <a:r>
              <a:rPr lang="tr-TR" dirty="0" smtClean="0"/>
              <a:t>Sanayi </a:t>
            </a:r>
            <a:r>
              <a:rPr lang="tr-TR" dirty="0"/>
              <a:t>kapitalizmi, fabrika ve makineler gibi üretim araçlarının özel şahısların mülkiyetinde olduğu ve bu üretim araçlarının özel şahıslar tarafından kar amaçlı kullanıldığı ve bu üretimin de geniş bir ücretli emekçi kesimin emek gücünden istifade edilerek gerçekleştirildiği bir </a:t>
            </a:r>
            <a:r>
              <a:rPr lang="tr-TR" dirty="0" smtClean="0"/>
              <a:t>sistemdir.</a:t>
            </a:r>
          </a:p>
          <a:p>
            <a:pPr>
              <a:buNone/>
            </a:pPr>
            <a:r>
              <a:rPr lang="tr-TR" dirty="0"/>
              <a:t> </a:t>
            </a:r>
            <a:r>
              <a:rPr lang="tr-TR" dirty="0" smtClean="0"/>
              <a:t> </a:t>
            </a:r>
            <a:r>
              <a:rPr lang="tr-TR" smtClean="0"/>
              <a:t>	</a:t>
            </a: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solidFill>
                  <a:srgbClr val="FF0000"/>
                </a:solidFill>
              </a:rPr>
              <a:t>Modernleşme bu birbirlerini tetikleyerek gelişen üç sürecin yarattığı değişim sürecini ifade eder. Günümüz toplumlarındaki pek çok mesele ve sorun modernleşmenin yarattığı toplumsal zeminde ortaya çıkmıştır</a:t>
            </a:r>
            <a:r>
              <a:rPr lang="tr-TR" dirty="0" smtClean="0"/>
              <a:t>.</a:t>
            </a:r>
          </a:p>
          <a:p>
            <a:r>
              <a:rPr lang="tr-TR" dirty="0" smtClean="0"/>
              <a:t>Modernleşmenin bu üç boyutu farklı kökenlere sahiptirler</a:t>
            </a:r>
          </a:p>
          <a:p>
            <a:r>
              <a:rPr lang="tr-TR" dirty="0" smtClean="0"/>
              <a:t>Fakat birbirlerini etkilemiş, pekiştirmiş ve bir bütün oluşturmuşlardır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Gündelik hayatımızın hangi öğelerinde modernleşmenin izlerini görüyoruz?</a:t>
            </a:r>
          </a:p>
          <a:p>
            <a:r>
              <a:rPr lang="tr-TR" dirty="0" smtClean="0"/>
              <a:t>Üniversite eğitimi ve modernlik ilişkisi?</a:t>
            </a:r>
          </a:p>
          <a:p>
            <a:r>
              <a:rPr lang="tr-TR" dirty="0" smtClean="0"/>
              <a:t>Sokakta, evde, iş yerinde ve okulda modernlik yaşamımızı nasıl biçimlendiriyor?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282</Words>
  <Application>Microsoft Office PowerPoint</Application>
  <PresentationFormat>Ekran Gösterisi (4:3)</PresentationFormat>
  <Paragraphs>19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MODERNLEŞMENİN ÜÇ BİLEŞENİ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MODERNLEŞMENİN ÜÇ BİLEŞENİ</dc:title>
  <dc:creator>Cenk Saraçoğlu</dc:creator>
  <cp:lastModifiedBy>Cenk Saraçoğlu</cp:lastModifiedBy>
  <cp:revision>3</cp:revision>
  <dcterms:created xsi:type="dcterms:W3CDTF">2018-01-08T14:53:07Z</dcterms:created>
  <dcterms:modified xsi:type="dcterms:W3CDTF">2018-01-08T15:05:06Z</dcterms:modified>
</cp:coreProperties>
</file>