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10.01.18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7571FF-D602-4BB6-9683-7A1E909D4296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47B31-A4E1-4FCE-8661-5EC33A675437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D832D-B7F8-4A85-B115-3F84BE9AC26D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00D5EF-7D26-425F-8C45-B9312ACE18BC}" type="datetime1">
              <a:rPr lang="en-US" smtClean="0"/>
              <a:pPr/>
              <a:t>10.01.18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10.01.18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357" y="1988467"/>
            <a:ext cx="67263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Sociology of Religion</a:t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1800" dirty="0" smtClean="0"/>
              <a:t>Week 2</a:t>
            </a:r>
            <a:br>
              <a:rPr lang="en-US" sz="1800" dirty="0" smtClean="0"/>
            </a:br>
            <a:r>
              <a:rPr lang="en-US" sz="1800" dirty="0" smtClean="0"/>
              <a:t>Course Materials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 Asst. Prof. Dr. Selman Yılmaz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Social Construction of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Presenting of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35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Debunking Common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Questioning social and fixed realities.</a:t>
            </a:r>
          </a:p>
          <a:p>
            <a:pPr lvl="1"/>
            <a:r>
              <a:rPr lang="en-US" dirty="0" smtClean="0"/>
              <a:t>Place of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7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Understanding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Racism, sexism, exploitation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6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further comments and questions?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61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Zuckerman, Phil (2003). Invitation to the Sociology of Religion. New York: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7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Sociology of Religion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Interests of sociology of religion: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0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Social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Religious groups</a:t>
            </a:r>
          </a:p>
          <a:p>
            <a:pPr lvl="1"/>
            <a:r>
              <a:rPr lang="en-US" dirty="0" smtClean="0"/>
              <a:t>Sects, denominations, cults, </a:t>
            </a:r>
            <a:r>
              <a:rPr lang="en-US" dirty="0" err="1" smtClean="0"/>
              <a:t>tariqats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Social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Religious ceremonies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4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Social Institutions and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School, government, military, prison, church, etc.</a:t>
            </a:r>
          </a:p>
        </p:txBody>
      </p:sp>
    </p:spTree>
    <p:extLst>
      <p:ext uri="{BB962C8B-B14F-4D97-AF65-F5344CB8AC3E}">
        <p14:creationId xmlns:p14="http://schemas.microsoft.com/office/powerpoint/2010/main" val="329946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Social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Stigmatization, voting behavior, religiosity,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3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Sociohistorical</a:t>
            </a:r>
            <a:r>
              <a:rPr lang="en-US" dirty="0" smtClean="0"/>
              <a:t> Context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Family, state,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3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/>
              <a:t>Social Environment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Family, friends, national identities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1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Deviance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Rebelling against established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99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69</TotalTime>
  <Words>162</Words>
  <Application>Microsoft Macintosh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Sociology of Religion  Week 2 Course Materials </vt:lpstr>
      <vt:lpstr>What is Sociology of Religion</vt:lpstr>
      <vt:lpstr>1. Social Groups</vt:lpstr>
      <vt:lpstr>2. Social Interaction</vt:lpstr>
      <vt:lpstr>3. Social Institutions and Structures</vt:lpstr>
      <vt:lpstr>4. Social Patterns</vt:lpstr>
      <vt:lpstr>5. Sociohistorical Context </vt:lpstr>
      <vt:lpstr>6. Social Environment </vt:lpstr>
      <vt:lpstr>7. Deviance</vt:lpstr>
      <vt:lpstr>8. Social Construction of Reality</vt:lpstr>
      <vt:lpstr>9. Debunking Common Views</vt:lpstr>
      <vt:lpstr>10. Understanding the World</vt:lpstr>
      <vt:lpstr>Review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S Y</dc:creator>
  <cp:lastModifiedBy>S Y</cp:lastModifiedBy>
  <cp:revision>15</cp:revision>
  <dcterms:created xsi:type="dcterms:W3CDTF">2018-01-09T17:49:12Z</dcterms:created>
  <dcterms:modified xsi:type="dcterms:W3CDTF">2018-01-10T16:27:25Z</dcterms:modified>
</cp:coreProperties>
</file>