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8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59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79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28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74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0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05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1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64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20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86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94AEA-7BF8-554C-95A0-96E6D3630B43}" type="datetimeFigureOut">
              <a:rPr lang="tr-TR" smtClean="0"/>
              <a:t>15.01.2018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387D-A3AC-5E40-99B4-B4180AC516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0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KARŞILAŞTIRMALI YÖNETİMDE LİBERAL GELENEK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</a:t>
            </a:r>
            <a:r>
              <a:rPr lang="tr-TR" dirty="0" err="1" smtClean="0"/>
              <a:t>Tocqueville</a:t>
            </a:r>
            <a:r>
              <a:rPr lang="tr-TR" dirty="0" smtClean="0"/>
              <a:t> - W. Wilson </a:t>
            </a:r>
            <a:r>
              <a:rPr lang="mr-IN" dirty="0" smtClean="0"/>
              <a:t>–</a:t>
            </a:r>
            <a:r>
              <a:rPr lang="tr-TR" dirty="0" smtClean="0"/>
              <a:t> M. </a:t>
            </a:r>
            <a:r>
              <a:rPr lang="tr-TR" dirty="0" err="1" smtClean="0"/>
              <a:t>Weber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Okuma</a:t>
            </a:r>
          </a:p>
          <a:p>
            <a:r>
              <a:rPr lang="tr-TR" dirty="0" smtClean="0"/>
              <a:t>Metin Heper: Modernleşme ve Bürokrasi: Karşılaştırmalı Kamu Yönetimi</a:t>
            </a:r>
          </a:p>
          <a:p>
            <a:endParaRPr lang="tr-TR" dirty="0"/>
          </a:p>
          <a:p>
            <a:r>
              <a:rPr lang="tr-TR" dirty="0"/>
              <a:t>Mehmet </a:t>
            </a:r>
            <a:r>
              <a:rPr lang="tr-TR" dirty="0" err="1"/>
              <a:t>Yetis</a:t>
            </a:r>
            <a:r>
              <a:rPr lang="tr-TR" dirty="0"/>
              <a:t>̧, “</a:t>
            </a:r>
            <a:r>
              <a:rPr lang="tr-TR" dirty="0" err="1"/>
              <a:t>Tocqueville</a:t>
            </a:r>
            <a:r>
              <a:rPr lang="tr-TR" dirty="0"/>
              <a:t> ve Merkeziyetçilik Sorunu,” </a:t>
            </a:r>
            <a:r>
              <a:rPr lang="tr-TR" i="1" dirty="0"/>
              <a:t>AÜSBF Dergisi</a:t>
            </a:r>
            <a:r>
              <a:rPr lang="tr-TR" dirty="0"/>
              <a:t> (Cilt: 61, Sayı: 3, 2006), s. </a:t>
            </a:r>
            <a:r>
              <a:rPr lang="tr-TR"/>
              <a:t>279 - 308.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33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622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Türkiye’de İlk Kapsamlı Karşılaştırmalı Yönetim Kitabı: </a:t>
            </a:r>
            <a:r>
              <a:rPr lang="tr-TR" smtClean="0"/>
              <a:t>Metin Heper - </a:t>
            </a:r>
            <a:r>
              <a:rPr lang="tr-TR" dirty="0" smtClean="0"/>
              <a:t>Modernleşme ve Bürokrasi: Karşılaştırmalı Kamu </a:t>
            </a:r>
            <a:r>
              <a:rPr lang="tr-TR" smtClean="0"/>
              <a:t>Yönetimine Giriş(1973)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514845" y="2097639"/>
            <a:ext cx="4237375" cy="4351338"/>
          </a:xfrm>
        </p:spPr>
      </p:pic>
    </p:spTree>
    <p:extLst>
      <p:ext uri="{BB962C8B-B14F-4D97-AF65-F5344CB8AC3E}">
        <p14:creationId xmlns:p14="http://schemas.microsoft.com/office/powerpoint/2010/main" val="174657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217986"/>
            <a:ext cx="10515600" cy="570296"/>
          </a:xfrm>
        </p:spPr>
        <p:txBody>
          <a:bodyPr>
            <a:normAutofit/>
          </a:bodyPr>
          <a:lstStyle/>
          <a:p>
            <a:r>
              <a:rPr lang="tr-TR" sz="2500" dirty="0" smtClean="0"/>
              <a:t>M. Heper: Karşılaştırmalı Kamu Yönetimine Giriş</a:t>
            </a:r>
            <a:endParaRPr lang="tr-TR" sz="25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4576" y="869189"/>
            <a:ext cx="4982899" cy="435133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779" y="911226"/>
            <a:ext cx="4837569" cy="347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8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KURUCU MAKALE:</a:t>
            </a:r>
            <a:br>
              <a:rPr lang="tr-TR" dirty="0" smtClean="0"/>
            </a:br>
            <a:r>
              <a:rPr lang="tr-TR" dirty="0" smtClean="0"/>
              <a:t>W</a:t>
            </a:r>
            <a:r>
              <a:rPr lang="tr-TR" dirty="0" smtClean="0"/>
              <a:t>. WILSON: “İDARENİN İNCELENMESİ” (1887)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Okuma Metni</a:t>
            </a:r>
          </a:p>
          <a:p>
            <a:endParaRPr lang="tr-TR" dirty="0" smtClean="0"/>
          </a:p>
          <a:p>
            <a:r>
              <a:rPr lang="tr-TR" dirty="0" smtClean="0"/>
              <a:t>W. Wilson “İdarenin İncelenmesi” başlıklı makalenin karşılaştırmalı yönetim alanı açısından ele alınması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89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Weber</a:t>
            </a:r>
            <a:r>
              <a:rPr lang="tr-TR" dirty="0" smtClean="0"/>
              <a:t> ve Karşılaştırma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Tipik Düzenlilik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Genelleştirme</a:t>
            </a:r>
          </a:p>
          <a:p>
            <a:endParaRPr lang="tr-TR" dirty="0"/>
          </a:p>
          <a:p>
            <a:r>
              <a:rPr lang="tr-TR" dirty="0" smtClean="0"/>
              <a:t>İdeal Tip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Okuma: Doğan Özlem, </a:t>
            </a:r>
            <a:r>
              <a:rPr lang="tr-TR" i="1" dirty="0" err="1" smtClean="0"/>
              <a:t>Max</a:t>
            </a:r>
            <a:r>
              <a:rPr lang="tr-TR" i="1" dirty="0" smtClean="0"/>
              <a:t> </a:t>
            </a:r>
            <a:r>
              <a:rPr lang="tr-TR" i="1" dirty="0" err="1"/>
              <a:t>Weber’de</a:t>
            </a:r>
            <a:r>
              <a:rPr lang="tr-TR" i="1" dirty="0"/>
              <a:t> Bilim ve Sosyoloji</a:t>
            </a:r>
            <a:r>
              <a:rPr lang="tr-TR" dirty="0"/>
              <a:t>, </a:t>
            </a:r>
            <a:r>
              <a:rPr lang="tr-TR" dirty="0" smtClean="0"/>
              <a:t>İstanbul, 1990.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21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126</Words>
  <Application>Microsoft Macintosh PowerPoint</Application>
  <PresentationFormat>Geniş Ekran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Teması</vt:lpstr>
      <vt:lpstr>KARŞILAŞTIRMALI YÖNETİMDE LİBERAL GELENEK </vt:lpstr>
      <vt:lpstr>Türkiye’de İlk Kapsamlı Karşılaştırmalı Yönetim Kitabı: Metin Heper - Modernleşme ve Bürokrasi: Karşılaştırmalı Kamu Yönetimine Giriş(1973)</vt:lpstr>
      <vt:lpstr>M. Heper: Karşılaştırmalı Kamu Yönetimine Giriş</vt:lpstr>
      <vt:lpstr>KURUCU MAKALE: W. WILSON: “İDARENİN İNCELENMESİ” (1887)</vt:lpstr>
      <vt:lpstr>Weber ve Karşılaştırma Yöntemi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KARŞILAŞTIRMALI YÖNETİMDE LİBERAL GELENEK </dc:title>
  <dc:creator>Microsoft Office Kullanıcısı</dc:creator>
  <cp:lastModifiedBy>Microsoft Office Kullanıcısı</cp:lastModifiedBy>
  <cp:revision>3</cp:revision>
  <dcterms:created xsi:type="dcterms:W3CDTF">2018-01-15T03:40:27Z</dcterms:created>
  <dcterms:modified xsi:type="dcterms:W3CDTF">2018-01-15T03:46:49Z</dcterms:modified>
</cp:coreProperties>
</file>