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931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EF27C995-1CDD-4519-8130-40C67ECEBA87}" type="datetimeFigureOut">
              <a:rPr lang="tr-TR" smtClean="0"/>
              <a:pPr/>
              <a:t>03.12.2017</a:t>
            </a:fld>
            <a:endParaRPr lang="tr-TR"/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tr-TR"/>
          </a:p>
        </p:txBody>
      </p:sp>
      <p:sp>
        <p:nvSpPr>
          <p:cNvPr id="10" name="9 Dikdörtgen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ikdörtgen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Dikdörtgen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Dikdörtgen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Düz Bağlayıcı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Düz Bağlayıcı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19 Düz Bağlayıcı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Düz Bağlayıcı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Düz Bağlayıcı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21 Düz Bağlayıcı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26 Dikdörtgen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Oval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Oval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23 Oval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Oval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24 Oval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43E3387C-A1D5-410D-8A29-7BE29CDA928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7C995-1CDD-4519-8130-40C67ECEBA87}" type="datetimeFigureOut">
              <a:rPr lang="tr-TR" smtClean="0"/>
              <a:pPr/>
              <a:t>03.12.2017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3387C-A1D5-410D-8A29-7BE29CDA928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7C995-1CDD-4519-8130-40C67ECEBA87}" type="datetimeFigureOut">
              <a:rPr lang="tr-TR" smtClean="0"/>
              <a:pPr/>
              <a:t>03.12.2017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3387C-A1D5-410D-8A29-7BE29CDA928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8" name="7 İçerik Yer Tutucusu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F27C995-1CDD-4519-8130-40C67ECEBA87}" type="datetimeFigureOut">
              <a:rPr lang="tr-TR" smtClean="0"/>
              <a:pPr/>
              <a:t>03.12.2017</a:t>
            </a:fld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3E3387C-A1D5-410D-8A29-7BE29CDA9289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EF27C995-1CDD-4519-8130-40C67ECEBA87}" type="datetimeFigureOut">
              <a:rPr lang="tr-TR" smtClean="0"/>
              <a:pPr/>
              <a:t>03.12.2017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tr-TR"/>
          </a:p>
        </p:txBody>
      </p:sp>
      <p:sp>
        <p:nvSpPr>
          <p:cNvPr id="9" name="8 Dikdörtgen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Dikdörtgen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Dikdörtgen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ikdörtgen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Düz Bağlayıcı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Düz Bağlayıcı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Düz Bağlayıcı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Düz Bağlayıcı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16 Düz Bağlayıcı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Dikdörtgen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18 Oval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19 Oval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Oval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Oval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Oval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Düz Bağlayıcı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43E3387C-A1D5-410D-8A29-7BE29CDA928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7C995-1CDD-4519-8130-40C67ECEBA87}" type="datetimeFigureOut">
              <a:rPr lang="tr-TR" smtClean="0"/>
              <a:pPr/>
              <a:t>03.12.2017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3387C-A1D5-410D-8A29-7BE29CDA9289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8 İçerik Yer Tutucusu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7C995-1CDD-4519-8130-40C67ECEBA87}" type="datetimeFigureOut">
              <a:rPr lang="tr-TR" smtClean="0"/>
              <a:pPr/>
              <a:t>03.12.2017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3387C-A1D5-410D-8A29-7BE29CDA9289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12 İçerik Yer Tutucusu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2" name="11 Metin Yer Tutucusu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4" name="13 Metin Yer Tutucusu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6" name="5 Veri Yer Tutucusu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F27C995-1CDD-4519-8130-40C67ECEBA87}" type="datetimeFigureOut">
              <a:rPr lang="tr-TR" smtClean="0"/>
              <a:pPr/>
              <a:t>03.12.2017</a:t>
            </a:fld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3E3387C-A1D5-410D-8A29-7BE29CDA9289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7C995-1CDD-4519-8130-40C67ECEBA87}" type="datetimeFigureOut">
              <a:rPr lang="tr-TR" smtClean="0"/>
              <a:pPr/>
              <a:t>03.12.2017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3387C-A1D5-410D-8A29-7BE29CDA928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Düz Bağlayıcı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8" name="7 Düz Bağlayıcı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Düz Bağlayıcı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10 Düz Bağlayıcı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Dikdörtgen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Düz Bağlayıcı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Oval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17 İçerik Yer Tutucusu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1" name="20 Veri Yer Tutucusu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F27C995-1CDD-4519-8130-40C67ECEBA87}" type="datetimeFigureOut">
              <a:rPr lang="tr-TR" smtClean="0"/>
              <a:pPr/>
              <a:t>03.12.2017</a:t>
            </a:fld>
            <a:endParaRPr lang="tr-TR"/>
          </a:p>
        </p:txBody>
      </p:sp>
      <p:sp>
        <p:nvSpPr>
          <p:cNvPr id="22" name="21 Slayt Numarası Yer Tutucusu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3E3387C-A1D5-410D-8A29-7BE29CDA9289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3" name="22 Altbilgi Yer Tutucusu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Düz Bağlayıcı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12 Oval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0" name="9 Düz Bağlayıcı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10 Dikdörtgen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üz Bağlayıcı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18 Düz Bağlayıcı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19 Düz Bağlayıcı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16 Veri Yer Tutucusu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F27C995-1CDD-4519-8130-40C67ECEBA87}" type="datetimeFigureOut">
              <a:rPr lang="tr-TR" smtClean="0"/>
              <a:pPr/>
              <a:t>03.12.2017</a:t>
            </a:fld>
            <a:endParaRPr lang="tr-TR"/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3E3387C-A1D5-410D-8A29-7BE29CDA9289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1" name="20 Altbilgi Yer Tutucusu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Düz Bağlayıcı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F27C995-1CDD-4519-8130-40C67ECEBA87}" type="datetimeFigureOut">
              <a:rPr lang="tr-TR" smtClean="0"/>
              <a:pPr/>
              <a:t>03.12.2017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6 Düz Bağlayıcı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Düz Bağlayıcı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Dikdörtgen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Düz Bağlayıcı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Oval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43E3387C-A1D5-410D-8A29-7BE29CDA9289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MEDINAN PERIOD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tr-TR" b="1" dirty="0" err="1"/>
              <a:t>Ghanima</a:t>
            </a:r>
            <a:r>
              <a:rPr lang="tr-TR" dirty="0"/>
              <a:t> is an </a:t>
            </a:r>
            <a:r>
              <a:rPr lang="tr-TR" dirty="0" err="1"/>
              <a:t>Arabic</a:t>
            </a:r>
            <a:r>
              <a:rPr lang="tr-TR" dirty="0"/>
              <a:t> </a:t>
            </a:r>
            <a:r>
              <a:rPr lang="tr-TR" dirty="0" err="1"/>
              <a:t>word</a:t>
            </a:r>
            <a:r>
              <a:rPr lang="tr-TR" dirty="0"/>
              <a:t> ("الْغَنيمَة") </a:t>
            </a:r>
            <a:r>
              <a:rPr lang="tr-TR" dirty="0" err="1"/>
              <a:t>meaning</a:t>
            </a:r>
            <a:r>
              <a:rPr lang="tr-TR" dirty="0"/>
              <a:t> “</a:t>
            </a:r>
            <a:r>
              <a:rPr lang="tr-TR" dirty="0" err="1"/>
              <a:t>spoils</a:t>
            </a:r>
            <a:r>
              <a:rPr lang="tr-TR" dirty="0"/>
              <a:t> of </a:t>
            </a:r>
            <a:r>
              <a:rPr lang="tr-TR" dirty="0" err="1"/>
              <a:t>war</a:t>
            </a:r>
            <a:r>
              <a:rPr lang="tr-TR" dirty="0"/>
              <a:t>”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tr-TR" b="1" dirty="0" err="1" smtClean="0"/>
              <a:t>Khums</a:t>
            </a:r>
            <a:r>
              <a:rPr lang="tr-TR" dirty="0" smtClean="0"/>
              <a:t> </a:t>
            </a:r>
            <a:r>
              <a:rPr lang="tr-TR" dirty="0"/>
              <a:t>(</a:t>
            </a:r>
            <a:r>
              <a:rPr lang="tr-TR" dirty="0" err="1"/>
              <a:t>Arabic</a:t>
            </a:r>
            <a:r>
              <a:rPr lang="tr-TR" dirty="0"/>
              <a:t> </a:t>
            </a:r>
            <a:r>
              <a:rPr lang="tr-TR" b="1" dirty="0"/>
              <a:t>سخم</a:t>
            </a:r>
            <a:r>
              <a:rPr lang="tr-TR" dirty="0"/>
              <a:t>‎  is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Arabic</a:t>
            </a:r>
            <a:r>
              <a:rPr lang="tr-TR" dirty="0"/>
              <a:t> </a:t>
            </a:r>
            <a:r>
              <a:rPr lang="tr-TR" dirty="0" err="1"/>
              <a:t>word</a:t>
            </a:r>
            <a:r>
              <a:rPr lang="tr-TR" dirty="0"/>
              <a:t> </a:t>
            </a:r>
            <a:r>
              <a:rPr lang="tr-TR" dirty="0" err="1"/>
              <a:t>for</a:t>
            </a:r>
            <a:r>
              <a:rPr lang="tr-TR" dirty="0"/>
              <a:t> </a:t>
            </a:r>
            <a:r>
              <a:rPr lang="tr-TR" dirty="0" err="1"/>
              <a:t>One</a:t>
            </a:r>
            <a:r>
              <a:rPr lang="tr-TR" dirty="0"/>
              <a:t> </a:t>
            </a:r>
            <a:r>
              <a:rPr lang="tr-TR" dirty="0" err="1"/>
              <a:t>Fifth</a:t>
            </a:r>
            <a:r>
              <a:rPr lang="tr-TR" dirty="0"/>
              <a:t> (1/5). </a:t>
            </a:r>
            <a:r>
              <a:rPr lang="tr-TR" dirty="0" err="1"/>
              <a:t>Khums</a:t>
            </a:r>
            <a:r>
              <a:rPr lang="tr-TR" dirty="0"/>
              <a:t> is </a:t>
            </a:r>
            <a:r>
              <a:rPr lang="tr-TR" dirty="0" err="1"/>
              <a:t>paid</a:t>
            </a:r>
            <a:r>
              <a:rPr lang="tr-TR" dirty="0"/>
              <a:t> on </a:t>
            </a:r>
            <a:r>
              <a:rPr lang="tr-TR" dirty="0" err="1"/>
              <a:t>all</a:t>
            </a:r>
            <a:r>
              <a:rPr lang="tr-TR" dirty="0"/>
              <a:t> </a:t>
            </a:r>
            <a:r>
              <a:rPr lang="tr-TR" dirty="0" err="1"/>
              <a:t>items</a:t>
            </a:r>
            <a:r>
              <a:rPr lang="tr-TR" dirty="0"/>
              <a:t> </a:t>
            </a:r>
            <a:r>
              <a:rPr lang="tr-TR" dirty="0" err="1"/>
              <a:t>regarded</a:t>
            </a:r>
            <a:r>
              <a:rPr lang="tr-TR" dirty="0"/>
              <a:t> as </a:t>
            </a:r>
            <a:r>
              <a:rPr lang="tr-TR" i="1" dirty="0" err="1"/>
              <a:t>ghanima</a:t>
            </a:r>
            <a:r>
              <a:rPr lang="tr-TR" dirty="0"/>
              <a:t>, </a:t>
            </a:r>
            <a:r>
              <a:rPr lang="tr-TR" dirty="0" err="1"/>
              <a:t>or</a:t>
            </a:r>
            <a:r>
              <a:rPr lang="tr-TR" dirty="0"/>
              <a:t> "</a:t>
            </a:r>
            <a:r>
              <a:rPr lang="tr-TR" dirty="0" err="1"/>
              <a:t>spoils</a:t>
            </a:r>
            <a:r>
              <a:rPr lang="tr-TR" dirty="0"/>
              <a:t> of </a:t>
            </a:r>
            <a:r>
              <a:rPr lang="tr-TR" dirty="0" err="1"/>
              <a:t>war</a:t>
            </a:r>
            <a:r>
              <a:rPr lang="tr-TR" dirty="0"/>
              <a:t>" </a:t>
            </a:r>
            <a:r>
              <a:rPr lang="tr-TR" dirty="0" err="1"/>
              <a:t>and</a:t>
            </a:r>
            <a:r>
              <a:rPr lang="tr-TR" dirty="0"/>
              <a:t> is </a:t>
            </a:r>
            <a:r>
              <a:rPr lang="tr-TR" dirty="0" err="1"/>
              <a:t>referred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in </a:t>
            </a:r>
            <a:r>
              <a:rPr lang="tr-TR" dirty="0" err="1"/>
              <a:t>the</a:t>
            </a:r>
            <a:r>
              <a:rPr lang="tr-TR" dirty="0"/>
              <a:t> in </a:t>
            </a:r>
            <a:r>
              <a:rPr lang="tr-TR" dirty="0" err="1"/>
              <a:t>Qur’an</a:t>
            </a:r>
            <a:r>
              <a:rPr lang="tr-TR" dirty="0"/>
              <a:t>, </a:t>
            </a:r>
            <a:r>
              <a:rPr lang="tr-TR" dirty="0" err="1"/>
              <a:t>the</a:t>
            </a:r>
            <a:r>
              <a:rPr lang="tr-TR" dirty="0"/>
              <a:t> sura al-</a:t>
            </a:r>
            <a:r>
              <a:rPr lang="tr-TR" dirty="0" err="1"/>
              <a:t>Anfal</a:t>
            </a:r>
            <a:r>
              <a:rPr lang="tr-TR" dirty="0"/>
              <a:t> (</a:t>
            </a:r>
            <a:r>
              <a:rPr lang="tr-TR" dirty="0" err="1"/>
              <a:t>after</a:t>
            </a:r>
            <a:r>
              <a:rPr lang="tr-TR" dirty="0"/>
              <a:t> </a:t>
            </a:r>
            <a:r>
              <a:rPr lang="tr-TR" dirty="0" err="1"/>
              <a:t>Badr</a:t>
            </a:r>
            <a:r>
              <a:rPr lang="tr-TR" dirty="0"/>
              <a:t> </a:t>
            </a:r>
            <a:r>
              <a:rPr lang="tr-TR" dirty="0" err="1"/>
              <a:t>war</a:t>
            </a:r>
            <a:r>
              <a:rPr lang="tr-TR" dirty="0"/>
              <a:t>)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tr-TR" b="1" dirty="0"/>
              <a:t>8:41,</a:t>
            </a:r>
            <a:r>
              <a:rPr lang="tr-TR" dirty="0"/>
              <a:t> "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know</a:t>
            </a:r>
            <a:r>
              <a:rPr lang="tr-TR" dirty="0"/>
              <a:t> </a:t>
            </a:r>
            <a:r>
              <a:rPr lang="tr-TR" dirty="0" err="1"/>
              <a:t>that</a:t>
            </a:r>
            <a:r>
              <a:rPr lang="tr-TR" dirty="0"/>
              <a:t> </a:t>
            </a:r>
            <a:r>
              <a:rPr lang="tr-TR" dirty="0" err="1"/>
              <a:t>out</a:t>
            </a:r>
            <a:r>
              <a:rPr lang="tr-TR" dirty="0"/>
              <a:t> of </a:t>
            </a:r>
            <a:r>
              <a:rPr lang="tr-TR" dirty="0" err="1"/>
              <a:t>all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booty</a:t>
            </a:r>
            <a:r>
              <a:rPr lang="tr-TR" dirty="0"/>
              <a:t> </a:t>
            </a:r>
            <a:r>
              <a:rPr lang="tr-TR" dirty="0" err="1"/>
              <a:t>that</a:t>
            </a:r>
            <a:r>
              <a:rPr lang="tr-TR" dirty="0"/>
              <a:t> ye </a:t>
            </a:r>
            <a:r>
              <a:rPr lang="tr-TR" dirty="0" err="1"/>
              <a:t>may</a:t>
            </a:r>
            <a:r>
              <a:rPr lang="tr-TR" dirty="0"/>
              <a:t> </a:t>
            </a:r>
            <a:r>
              <a:rPr lang="tr-TR" dirty="0" err="1"/>
              <a:t>acquire</a:t>
            </a:r>
            <a:r>
              <a:rPr lang="tr-TR" dirty="0"/>
              <a:t> (in </a:t>
            </a:r>
            <a:r>
              <a:rPr lang="tr-TR" dirty="0" err="1"/>
              <a:t>war</a:t>
            </a:r>
            <a:r>
              <a:rPr lang="tr-TR" dirty="0"/>
              <a:t>), a </a:t>
            </a:r>
            <a:r>
              <a:rPr lang="tr-TR" dirty="0" err="1"/>
              <a:t>fifth</a:t>
            </a:r>
            <a:r>
              <a:rPr lang="tr-TR" dirty="0"/>
              <a:t> </a:t>
            </a:r>
            <a:r>
              <a:rPr lang="tr-TR" dirty="0" err="1"/>
              <a:t>share</a:t>
            </a:r>
            <a:r>
              <a:rPr lang="tr-TR" dirty="0"/>
              <a:t> is </a:t>
            </a:r>
            <a:r>
              <a:rPr lang="tr-TR" dirty="0" err="1"/>
              <a:t>assigned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Allah,-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Messenger,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near</a:t>
            </a:r>
            <a:r>
              <a:rPr lang="tr-TR" dirty="0"/>
              <a:t> </a:t>
            </a:r>
            <a:r>
              <a:rPr lang="tr-TR" dirty="0" err="1"/>
              <a:t>relatives</a:t>
            </a:r>
            <a:r>
              <a:rPr lang="tr-TR" dirty="0"/>
              <a:t>, </a:t>
            </a:r>
            <a:r>
              <a:rPr lang="tr-TR" dirty="0" err="1"/>
              <a:t>orphans</a:t>
            </a:r>
            <a:r>
              <a:rPr lang="tr-TR" dirty="0"/>
              <a:t>,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needy</a:t>
            </a:r>
            <a:r>
              <a:rPr lang="tr-TR" dirty="0"/>
              <a:t>,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wayfarer</a:t>
            </a:r>
            <a:r>
              <a:rPr lang="tr-TR" dirty="0"/>
              <a:t>,- </a:t>
            </a:r>
            <a:r>
              <a:rPr lang="tr-TR" dirty="0" err="1"/>
              <a:t>if</a:t>
            </a:r>
            <a:r>
              <a:rPr lang="tr-TR" dirty="0"/>
              <a:t> ye do </a:t>
            </a:r>
            <a:r>
              <a:rPr lang="tr-TR" dirty="0" err="1"/>
              <a:t>believe</a:t>
            </a:r>
            <a:r>
              <a:rPr lang="tr-TR" dirty="0"/>
              <a:t> in Allah </a:t>
            </a:r>
            <a:r>
              <a:rPr lang="tr-TR" dirty="0" err="1"/>
              <a:t>and</a:t>
            </a:r>
            <a:r>
              <a:rPr lang="tr-TR" dirty="0"/>
              <a:t> in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revelation</a:t>
            </a:r>
            <a:r>
              <a:rPr lang="tr-TR" dirty="0"/>
              <a:t> </a:t>
            </a:r>
            <a:r>
              <a:rPr lang="tr-TR" dirty="0" err="1"/>
              <a:t>We</a:t>
            </a:r>
            <a:r>
              <a:rPr lang="tr-TR" dirty="0"/>
              <a:t> sent </a:t>
            </a:r>
            <a:r>
              <a:rPr lang="tr-TR" dirty="0" err="1"/>
              <a:t>down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Our</a:t>
            </a:r>
            <a:r>
              <a:rPr lang="tr-TR" dirty="0"/>
              <a:t> </a:t>
            </a:r>
            <a:r>
              <a:rPr lang="tr-TR" dirty="0" err="1"/>
              <a:t>servant</a:t>
            </a:r>
            <a:r>
              <a:rPr lang="tr-TR" dirty="0"/>
              <a:t> on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Day</a:t>
            </a:r>
            <a:r>
              <a:rPr lang="tr-TR" dirty="0"/>
              <a:t> of </a:t>
            </a:r>
            <a:r>
              <a:rPr lang="tr-TR" dirty="0" err="1"/>
              <a:t>Testing</a:t>
            </a:r>
            <a:r>
              <a:rPr lang="tr-TR" dirty="0"/>
              <a:t>,-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Day</a:t>
            </a:r>
            <a:r>
              <a:rPr lang="tr-TR" dirty="0"/>
              <a:t> of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meeting</a:t>
            </a:r>
            <a:r>
              <a:rPr lang="tr-TR" dirty="0"/>
              <a:t> of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two</a:t>
            </a:r>
            <a:r>
              <a:rPr lang="tr-TR" dirty="0"/>
              <a:t> </a:t>
            </a:r>
            <a:r>
              <a:rPr lang="tr-TR" dirty="0" err="1"/>
              <a:t>forces</a:t>
            </a:r>
            <a:r>
              <a:rPr lang="tr-TR" dirty="0"/>
              <a:t>. </a:t>
            </a:r>
            <a:r>
              <a:rPr lang="tr-TR" dirty="0" err="1"/>
              <a:t>For</a:t>
            </a:r>
            <a:r>
              <a:rPr lang="tr-TR" dirty="0"/>
              <a:t> Allah </a:t>
            </a:r>
            <a:r>
              <a:rPr lang="tr-TR" dirty="0" err="1"/>
              <a:t>hath</a:t>
            </a:r>
            <a:r>
              <a:rPr lang="tr-TR" dirty="0"/>
              <a:t> </a:t>
            </a:r>
            <a:r>
              <a:rPr lang="tr-TR" dirty="0" err="1"/>
              <a:t>power</a:t>
            </a:r>
            <a:r>
              <a:rPr lang="tr-TR" dirty="0"/>
              <a:t> </a:t>
            </a:r>
            <a:r>
              <a:rPr lang="tr-TR" dirty="0" err="1"/>
              <a:t>over</a:t>
            </a:r>
            <a:r>
              <a:rPr lang="tr-TR" dirty="0"/>
              <a:t> </a:t>
            </a:r>
            <a:r>
              <a:rPr lang="tr-TR" dirty="0" err="1"/>
              <a:t>all</a:t>
            </a:r>
            <a:r>
              <a:rPr lang="tr-TR" dirty="0"/>
              <a:t> </a:t>
            </a:r>
            <a:r>
              <a:rPr lang="tr-TR" dirty="0" err="1"/>
              <a:t>things</a:t>
            </a:r>
            <a:r>
              <a:rPr lang="tr-TR" dirty="0"/>
              <a:t>."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political and military campaigns that  Prophet </a:t>
            </a:r>
            <a:r>
              <a:rPr lang="tr-TR" dirty="0" err="1" smtClean="0"/>
              <a:t>Muhammad</a:t>
            </a:r>
            <a:r>
              <a:rPr lang="tr-TR" dirty="0" smtClean="0"/>
              <a:t> </a:t>
            </a:r>
            <a:r>
              <a:rPr lang="en-US" dirty="0" smtClean="0"/>
              <a:t>himself took part in are called </a:t>
            </a:r>
            <a:r>
              <a:rPr lang="en-US" b="1" dirty="0" err="1" smtClean="0"/>
              <a:t>ghazwa</a:t>
            </a:r>
            <a:r>
              <a:rPr lang="en-US" dirty="0" smtClean="0"/>
              <a:t>; the political and military campaigns that  Prophet </a:t>
            </a:r>
            <a:r>
              <a:rPr lang="tr-TR" dirty="0" err="1" smtClean="0"/>
              <a:t>Muhammad</a:t>
            </a:r>
            <a:r>
              <a:rPr lang="tr-TR" dirty="0" smtClean="0"/>
              <a:t> </a:t>
            </a:r>
            <a:r>
              <a:rPr lang="en-US" dirty="0" smtClean="0"/>
              <a:t>did not take part but gave the flag to someone from his companions and appointed him the leader of the campaign are called </a:t>
            </a:r>
            <a:r>
              <a:rPr lang="en-US" b="1" dirty="0" err="1" smtClean="0"/>
              <a:t>sariyya</a:t>
            </a:r>
            <a:r>
              <a:rPr lang="en-US" dirty="0" smtClean="0"/>
              <a:t>.</a:t>
            </a:r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r-TR" dirty="0" err="1" smtClean="0"/>
              <a:t>There</a:t>
            </a:r>
            <a:r>
              <a:rPr lang="tr-TR" dirty="0" smtClean="0"/>
              <a:t> </a:t>
            </a:r>
            <a:r>
              <a:rPr lang="tr-TR" dirty="0" err="1" smtClean="0"/>
              <a:t>were</a:t>
            </a:r>
            <a:r>
              <a:rPr lang="tr-TR" dirty="0" smtClean="0"/>
              <a:t> 27 </a:t>
            </a:r>
            <a:r>
              <a:rPr lang="tr-TR" dirty="0" err="1" smtClean="0"/>
              <a:t>ghazwas</a:t>
            </a:r>
            <a:r>
              <a:rPr lang="tr-TR" dirty="0" smtClean="0"/>
              <a:t> </a:t>
            </a:r>
            <a:r>
              <a:rPr lang="tr-TR" dirty="0" err="1" smtClean="0"/>
              <a:t>that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Prophet</a:t>
            </a:r>
            <a:r>
              <a:rPr lang="tr-TR" dirty="0" smtClean="0"/>
              <a:t> </a:t>
            </a:r>
            <a:r>
              <a:rPr lang="tr-TR" dirty="0" err="1" smtClean="0"/>
              <a:t>himself</a:t>
            </a:r>
            <a:r>
              <a:rPr lang="tr-TR" dirty="0" smtClean="0"/>
              <a:t> </a:t>
            </a:r>
            <a:r>
              <a:rPr lang="tr-TR" dirty="0" err="1" smtClean="0"/>
              <a:t>led</a:t>
            </a:r>
            <a:r>
              <a:rPr lang="tr-TR" dirty="0" smtClean="0"/>
              <a:t>. </a:t>
            </a:r>
            <a:r>
              <a:rPr lang="tr-TR" dirty="0" err="1" smtClean="0"/>
              <a:t>They</a:t>
            </a:r>
            <a:r>
              <a:rPr lang="tr-TR" dirty="0" smtClean="0"/>
              <a:t> </a:t>
            </a:r>
            <a:r>
              <a:rPr lang="tr-TR" dirty="0" err="1" smtClean="0"/>
              <a:t>are</a:t>
            </a:r>
            <a:r>
              <a:rPr lang="tr-TR" dirty="0" smtClean="0"/>
              <a:t> </a:t>
            </a:r>
            <a:r>
              <a:rPr lang="tr-TR" dirty="0" err="1" smtClean="0"/>
              <a:t>Abwa</a:t>
            </a:r>
            <a:r>
              <a:rPr lang="tr-TR" dirty="0" smtClean="0"/>
              <a:t>, </a:t>
            </a:r>
            <a:r>
              <a:rPr lang="tr-TR" dirty="0" err="1" smtClean="0"/>
              <a:t>Buwat</a:t>
            </a:r>
            <a:r>
              <a:rPr lang="tr-TR" dirty="0" smtClean="0"/>
              <a:t>, </a:t>
            </a:r>
            <a:r>
              <a:rPr lang="tr-TR" dirty="0" err="1" smtClean="0"/>
              <a:t>Badru’l</a:t>
            </a:r>
            <a:r>
              <a:rPr lang="tr-TR" dirty="0" smtClean="0"/>
              <a:t>-ula-</a:t>
            </a:r>
            <a:r>
              <a:rPr lang="tr-TR" dirty="0" err="1" smtClean="0"/>
              <a:t>Safawan</a:t>
            </a:r>
            <a:r>
              <a:rPr lang="tr-TR" dirty="0" smtClean="0"/>
              <a:t>, </a:t>
            </a:r>
            <a:r>
              <a:rPr lang="tr-TR" dirty="0" err="1" smtClean="0"/>
              <a:t>Zu’l</a:t>
            </a:r>
            <a:r>
              <a:rPr lang="tr-TR" dirty="0" smtClean="0"/>
              <a:t>-</a:t>
            </a:r>
            <a:r>
              <a:rPr lang="tr-TR" dirty="0" err="1" smtClean="0"/>
              <a:t>Ushayra</a:t>
            </a:r>
            <a:r>
              <a:rPr lang="tr-TR" dirty="0" smtClean="0"/>
              <a:t>, </a:t>
            </a:r>
            <a:r>
              <a:rPr lang="tr-TR" dirty="0" err="1" smtClean="0"/>
              <a:t>Badr</a:t>
            </a:r>
            <a:r>
              <a:rPr lang="tr-TR" dirty="0" smtClean="0"/>
              <a:t>, Bani </a:t>
            </a:r>
            <a:r>
              <a:rPr lang="tr-TR" dirty="0" err="1" smtClean="0"/>
              <a:t>Qaynuqa</a:t>
            </a:r>
            <a:r>
              <a:rPr lang="tr-TR" dirty="0" smtClean="0"/>
              <a:t>', </a:t>
            </a:r>
            <a:r>
              <a:rPr lang="tr-TR" dirty="0" err="1" smtClean="0"/>
              <a:t>Sawiq</a:t>
            </a:r>
            <a:r>
              <a:rPr lang="tr-TR" dirty="0" smtClean="0"/>
              <a:t>, </a:t>
            </a:r>
            <a:r>
              <a:rPr lang="tr-TR" dirty="0" err="1" smtClean="0"/>
              <a:t>Qarqaratul</a:t>
            </a:r>
            <a:r>
              <a:rPr lang="tr-TR" dirty="0" smtClean="0"/>
              <a:t> </a:t>
            </a:r>
            <a:r>
              <a:rPr lang="tr-TR" dirty="0" err="1" smtClean="0"/>
              <a:t>kudr</a:t>
            </a:r>
            <a:r>
              <a:rPr lang="tr-TR" dirty="0" smtClean="0"/>
              <a:t>, </a:t>
            </a:r>
            <a:r>
              <a:rPr lang="tr-TR" dirty="0" err="1" smtClean="0"/>
              <a:t>Ghatafan</a:t>
            </a:r>
            <a:r>
              <a:rPr lang="tr-TR" dirty="0" smtClean="0"/>
              <a:t>, Bani </a:t>
            </a:r>
            <a:r>
              <a:rPr lang="tr-TR" dirty="0" err="1" smtClean="0"/>
              <a:t>Sulaym</a:t>
            </a:r>
            <a:r>
              <a:rPr lang="tr-TR" dirty="0" smtClean="0"/>
              <a:t>, </a:t>
            </a:r>
            <a:r>
              <a:rPr lang="tr-TR" dirty="0" err="1" smtClean="0"/>
              <a:t>Uhud</a:t>
            </a:r>
            <a:r>
              <a:rPr lang="tr-TR" dirty="0" smtClean="0"/>
              <a:t>, </a:t>
            </a:r>
            <a:r>
              <a:rPr lang="tr-TR" dirty="0" err="1" smtClean="0"/>
              <a:t>Hamraulasad</a:t>
            </a:r>
            <a:r>
              <a:rPr lang="tr-TR" dirty="0" smtClean="0"/>
              <a:t>, Bani Nadir, </a:t>
            </a:r>
            <a:r>
              <a:rPr lang="tr-TR" dirty="0" err="1" smtClean="0"/>
              <a:t>Badru’l</a:t>
            </a:r>
            <a:r>
              <a:rPr lang="tr-TR" dirty="0" smtClean="0"/>
              <a:t>-</a:t>
            </a:r>
            <a:r>
              <a:rPr lang="tr-TR" dirty="0" err="1" smtClean="0"/>
              <a:t>Maw’id</a:t>
            </a:r>
            <a:r>
              <a:rPr lang="tr-TR" dirty="0" smtClean="0"/>
              <a:t>, </a:t>
            </a:r>
            <a:r>
              <a:rPr lang="tr-TR" dirty="0" err="1" smtClean="0"/>
              <a:t>Zatu’r</a:t>
            </a:r>
            <a:r>
              <a:rPr lang="tr-TR" dirty="0" smtClean="0"/>
              <a:t>-</a:t>
            </a:r>
            <a:r>
              <a:rPr lang="tr-TR" dirty="0" err="1" smtClean="0"/>
              <a:t>Riqa</a:t>
            </a:r>
            <a:r>
              <a:rPr lang="tr-TR" dirty="0" smtClean="0"/>
              <a:t>’, </a:t>
            </a:r>
            <a:r>
              <a:rPr lang="tr-TR" dirty="0" err="1" smtClean="0"/>
              <a:t>Dumatul</a:t>
            </a:r>
            <a:r>
              <a:rPr lang="tr-TR" dirty="0" smtClean="0"/>
              <a:t> </a:t>
            </a:r>
            <a:r>
              <a:rPr lang="tr-TR" dirty="0" err="1" smtClean="0"/>
              <a:t>jandal</a:t>
            </a:r>
            <a:r>
              <a:rPr lang="tr-TR" dirty="0" smtClean="0"/>
              <a:t>, </a:t>
            </a:r>
            <a:r>
              <a:rPr lang="tr-TR" dirty="0" err="1" smtClean="0"/>
              <a:t>Muraysi</a:t>
            </a:r>
            <a:r>
              <a:rPr lang="tr-TR" dirty="0" smtClean="0"/>
              <a:t>’ (</a:t>
            </a:r>
            <a:r>
              <a:rPr lang="tr-TR" dirty="0" err="1" smtClean="0"/>
              <a:t>Bani’l</a:t>
            </a:r>
            <a:r>
              <a:rPr lang="tr-TR" dirty="0" smtClean="0"/>
              <a:t>-</a:t>
            </a:r>
            <a:r>
              <a:rPr lang="tr-TR" dirty="0" err="1" smtClean="0"/>
              <a:t>Mustaliq</a:t>
            </a:r>
            <a:r>
              <a:rPr lang="tr-TR" dirty="0" smtClean="0"/>
              <a:t>), </a:t>
            </a:r>
            <a:r>
              <a:rPr lang="tr-TR" dirty="0" err="1" smtClean="0"/>
              <a:t>Khandaq</a:t>
            </a:r>
            <a:r>
              <a:rPr lang="tr-TR" dirty="0" smtClean="0"/>
              <a:t>, Bani </a:t>
            </a:r>
            <a:r>
              <a:rPr lang="tr-TR" dirty="0" err="1" smtClean="0"/>
              <a:t>Kurayza</a:t>
            </a:r>
            <a:r>
              <a:rPr lang="tr-TR" dirty="0" smtClean="0"/>
              <a:t>, Bani </a:t>
            </a:r>
            <a:r>
              <a:rPr lang="tr-TR" dirty="0" err="1" smtClean="0"/>
              <a:t>Lihyan</a:t>
            </a:r>
            <a:r>
              <a:rPr lang="tr-TR" dirty="0" smtClean="0"/>
              <a:t>, </a:t>
            </a:r>
            <a:r>
              <a:rPr lang="tr-TR" dirty="0" err="1" smtClean="0"/>
              <a:t>Ghaba</a:t>
            </a:r>
            <a:r>
              <a:rPr lang="tr-TR" dirty="0" smtClean="0"/>
              <a:t>, </a:t>
            </a:r>
            <a:r>
              <a:rPr lang="tr-TR" dirty="0" err="1" smtClean="0"/>
              <a:t>Hudaybiya</a:t>
            </a:r>
            <a:r>
              <a:rPr lang="tr-TR" dirty="0" smtClean="0"/>
              <a:t>, </a:t>
            </a:r>
            <a:r>
              <a:rPr lang="tr-TR" dirty="0" err="1" smtClean="0"/>
              <a:t>Khaybar</a:t>
            </a:r>
            <a:r>
              <a:rPr lang="tr-TR" dirty="0" smtClean="0"/>
              <a:t>, </a:t>
            </a:r>
            <a:r>
              <a:rPr lang="tr-TR" dirty="0" err="1" smtClean="0"/>
              <a:t>Conquest</a:t>
            </a:r>
            <a:r>
              <a:rPr lang="tr-TR" dirty="0" smtClean="0"/>
              <a:t> of </a:t>
            </a:r>
            <a:r>
              <a:rPr lang="tr-TR" dirty="0" err="1" smtClean="0"/>
              <a:t>Makkah</a:t>
            </a:r>
            <a:r>
              <a:rPr lang="tr-TR" dirty="0" smtClean="0"/>
              <a:t>, </a:t>
            </a:r>
            <a:r>
              <a:rPr lang="tr-TR" dirty="0" err="1" smtClean="0"/>
              <a:t>Hunayn</a:t>
            </a:r>
            <a:r>
              <a:rPr lang="tr-TR" dirty="0" smtClean="0"/>
              <a:t>, </a:t>
            </a:r>
            <a:r>
              <a:rPr lang="tr-TR" dirty="0" err="1" smtClean="0"/>
              <a:t>Taif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Tabuk</a:t>
            </a:r>
            <a:r>
              <a:rPr lang="tr-TR" dirty="0" smtClean="0"/>
              <a:t>. </a:t>
            </a:r>
            <a:r>
              <a:rPr lang="tr-TR" dirty="0" err="1" smtClean="0"/>
              <a:t>There</a:t>
            </a:r>
            <a:r>
              <a:rPr lang="tr-TR" dirty="0" smtClean="0"/>
              <a:t> </a:t>
            </a:r>
            <a:r>
              <a:rPr lang="tr-TR" dirty="0" err="1" smtClean="0"/>
              <a:t>were</a:t>
            </a:r>
            <a:r>
              <a:rPr lang="tr-TR" dirty="0" smtClean="0"/>
              <a:t> </a:t>
            </a:r>
            <a:r>
              <a:rPr lang="tr-TR" dirty="0" err="1" smtClean="0"/>
              <a:t>clashes</a:t>
            </a:r>
            <a:r>
              <a:rPr lang="tr-TR" dirty="0" smtClean="0"/>
              <a:t> </a:t>
            </a:r>
            <a:r>
              <a:rPr lang="tr-TR" dirty="0" err="1" smtClean="0"/>
              <a:t>only</a:t>
            </a:r>
            <a:r>
              <a:rPr lang="tr-TR" dirty="0" smtClean="0"/>
              <a:t> in nine of </a:t>
            </a:r>
            <a:r>
              <a:rPr lang="tr-TR" dirty="0" err="1" smtClean="0"/>
              <a:t>those</a:t>
            </a:r>
            <a:r>
              <a:rPr lang="tr-TR" dirty="0" smtClean="0"/>
              <a:t> </a:t>
            </a:r>
            <a:r>
              <a:rPr lang="tr-TR" dirty="0" err="1" smtClean="0"/>
              <a:t>ghazwas</a:t>
            </a:r>
            <a:r>
              <a:rPr lang="tr-TR" dirty="0" smtClean="0"/>
              <a:t>.</a:t>
            </a:r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r-TR" b="1" dirty="0" err="1" smtClean="0"/>
              <a:t>Batn</a:t>
            </a:r>
            <a:r>
              <a:rPr lang="tr-TR" b="1" dirty="0" smtClean="0"/>
              <a:t>-ı </a:t>
            </a:r>
            <a:r>
              <a:rPr lang="tr-TR" b="1" dirty="0" err="1" smtClean="0"/>
              <a:t>Nakhla</a:t>
            </a:r>
            <a:r>
              <a:rPr lang="tr-TR" dirty="0" smtClean="0"/>
              <a:t>: (2 </a:t>
            </a:r>
            <a:r>
              <a:rPr lang="tr-TR" dirty="0" err="1" smtClean="0"/>
              <a:t>Rajab</a:t>
            </a:r>
            <a:r>
              <a:rPr lang="tr-TR" dirty="0" smtClean="0"/>
              <a:t>/</a:t>
            </a:r>
            <a:r>
              <a:rPr lang="tr-TR" dirty="0" err="1" smtClean="0"/>
              <a:t>January</a:t>
            </a:r>
            <a:r>
              <a:rPr lang="tr-TR" dirty="0" smtClean="0"/>
              <a:t> 624)</a:t>
            </a:r>
          </a:p>
          <a:p>
            <a:r>
              <a:rPr lang="tr-TR" dirty="0" err="1"/>
              <a:t>Seventeen</a:t>
            </a:r>
            <a:r>
              <a:rPr lang="tr-TR" dirty="0"/>
              <a:t> </a:t>
            </a:r>
            <a:r>
              <a:rPr lang="tr-TR" dirty="0" err="1"/>
              <a:t>months</a:t>
            </a:r>
            <a:r>
              <a:rPr lang="tr-TR" dirty="0"/>
              <a:t> </a:t>
            </a:r>
            <a:r>
              <a:rPr lang="tr-TR" dirty="0" err="1"/>
              <a:t>after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Emigration</a:t>
            </a:r>
            <a:r>
              <a:rPr lang="tr-TR" dirty="0"/>
              <a:t> (2 </a:t>
            </a:r>
            <a:r>
              <a:rPr lang="tr-TR" dirty="0" err="1"/>
              <a:t>Rajab</a:t>
            </a:r>
            <a:r>
              <a:rPr lang="tr-TR" dirty="0"/>
              <a:t>/</a:t>
            </a:r>
            <a:r>
              <a:rPr lang="tr-TR" dirty="0" err="1"/>
              <a:t>January</a:t>
            </a:r>
            <a:r>
              <a:rPr lang="tr-TR" dirty="0"/>
              <a:t> 624),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expedition</a:t>
            </a:r>
            <a:r>
              <a:rPr lang="tr-TR" dirty="0"/>
              <a:t> sent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Nakhla</a:t>
            </a:r>
            <a:r>
              <a:rPr lang="tr-TR" dirty="0"/>
              <a:t> </a:t>
            </a:r>
            <a:r>
              <a:rPr lang="tr-TR" dirty="0" err="1"/>
              <a:t>under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command</a:t>
            </a:r>
            <a:r>
              <a:rPr lang="tr-TR" dirty="0"/>
              <a:t> of ‘</a:t>
            </a:r>
            <a:r>
              <a:rPr lang="tr-TR" dirty="0" err="1"/>
              <a:t>Abd</a:t>
            </a:r>
            <a:r>
              <a:rPr lang="tr-TR" dirty="0"/>
              <a:t> Allah </a:t>
            </a:r>
            <a:r>
              <a:rPr lang="tr-TR" dirty="0" err="1"/>
              <a:t>ibn</a:t>
            </a:r>
            <a:r>
              <a:rPr lang="tr-TR" dirty="0"/>
              <a:t> </a:t>
            </a:r>
            <a:r>
              <a:rPr lang="tr-TR" dirty="0" err="1"/>
              <a:t>Jahsh</a:t>
            </a:r>
            <a:r>
              <a:rPr lang="tr-TR" dirty="0"/>
              <a:t> </a:t>
            </a:r>
            <a:r>
              <a:rPr lang="tr-TR" dirty="0" err="1"/>
              <a:t>attacked</a:t>
            </a:r>
            <a:r>
              <a:rPr lang="tr-TR" dirty="0"/>
              <a:t> a </a:t>
            </a:r>
            <a:r>
              <a:rPr lang="tr-TR" dirty="0" err="1"/>
              <a:t>Qurayshi</a:t>
            </a:r>
            <a:r>
              <a:rPr lang="tr-TR" dirty="0"/>
              <a:t> </a:t>
            </a:r>
            <a:r>
              <a:rPr lang="tr-TR" dirty="0" err="1"/>
              <a:t>caravan</a:t>
            </a:r>
            <a:r>
              <a:rPr lang="tr-TR" dirty="0"/>
              <a:t> </a:t>
            </a:r>
            <a:r>
              <a:rPr lang="tr-TR" dirty="0" err="1"/>
              <a:t>returning</a:t>
            </a:r>
            <a:r>
              <a:rPr lang="tr-TR" dirty="0"/>
              <a:t> </a:t>
            </a:r>
            <a:r>
              <a:rPr lang="tr-TR" dirty="0" err="1"/>
              <a:t>from</a:t>
            </a:r>
            <a:r>
              <a:rPr lang="tr-TR" dirty="0"/>
              <a:t> Yemen, at a </a:t>
            </a:r>
            <a:r>
              <a:rPr lang="tr-TR" dirty="0" err="1"/>
              <a:t>location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south</a:t>
            </a:r>
            <a:r>
              <a:rPr lang="tr-TR" dirty="0"/>
              <a:t> of </a:t>
            </a:r>
            <a:r>
              <a:rPr lang="tr-TR" dirty="0" err="1"/>
              <a:t>Makka</a:t>
            </a:r>
            <a:r>
              <a:rPr lang="tr-TR" dirty="0"/>
              <a:t>; </a:t>
            </a:r>
            <a:r>
              <a:rPr lang="tr-TR" dirty="0" err="1"/>
              <a:t>one</a:t>
            </a:r>
            <a:r>
              <a:rPr lang="tr-TR" dirty="0"/>
              <a:t> </a:t>
            </a:r>
            <a:r>
              <a:rPr lang="tr-TR" dirty="0" err="1"/>
              <a:t>person</a:t>
            </a:r>
            <a:r>
              <a:rPr lang="tr-TR" dirty="0"/>
              <a:t> </a:t>
            </a:r>
            <a:r>
              <a:rPr lang="tr-TR" dirty="0" err="1"/>
              <a:t>was</a:t>
            </a:r>
            <a:r>
              <a:rPr lang="tr-TR" dirty="0"/>
              <a:t> </a:t>
            </a:r>
            <a:r>
              <a:rPr lang="tr-TR" dirty="0" err="1"/>
              <a:t>killed</a:t>
            </a:r>
            <a:r>
              <a:rPr lang="tr-TR" dirty="0"/>
              <a:t>, </a:t>
            </a:r>
            <a:r>
              <a:rPr lang="tr-TR" dirty="0" err="1"/>
              <a:t>two</a:t>
            </a:r>
            <a:r>
              <a:rPr lang="tr-TR" dirty="0"/>
              <a:t> </a:t>
            </a:r>
            <a:r>
              <a:rPr lang="tr-TR" dirty="0" err="1"/>
              <a:t>were</a:t>
            </a:r>
            <a:r>
              <a:rPr lang="tr-TR" dirty="0"/>
              <a:t> </a:t>
            </a:r>
            <a:r>
              <a:rPr lang="tr-TR" dirty="0" err="1"/>
              <a:t>taken</a:t>
            </a:r>
            <a:r>
              <a:rPr lang="tr-TR" dirty="0"/>
              <a:t> </a:t>
            </a:r>
            <a:r>
              <a:rPr lang="tr-TR" dirty="0" err="1"/>
              <a:t>prisoner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their</a:t>
            </a:r>
            <a:r>
              <a:rPr lang="tr-TR" dirty="0"/>
              <a:t> </a:t>
            </a:r>
            <a:r>
              <a:rPr lang="tr-TR" dirty="0" err="1"/>
              <a:t>belongings</a:t>
            </a:r>
            <a:r>
              <a:rPr lang="tr-TR" dirty="0"/>
              <a:t> </a:t>
            </a:r>
            <a:r>
              <a:rPr lang="tr-TR" dirty="0" err="1"/>
              <a:t>seized</a:t>
            </a:r>
            <a:r>
              <a:rPr lang="tr-TR" dirty="0"/>
              <a:t>. </a:t>
            </a:r>
            <a:endParaRPr lang="tr-TR" dirty="0" smtClean="0"/>
          </a:p>
          <a:p>
            <a:endParaRPr lang="tr-TR" dirty="0"/>
          </a:p>
          <a:p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tr-TR" dirty="0" smtClean="0"/>
              <a:t>“</a:t>
            </a:r>
            <a:r>
              <a:rPr lang="en-US" dirty="0" smtClean="0"/>
              <a:t>They question thee (O Muhammad) with regard to warfare in the sacred month. Say: Warfare therein is a great (transgression), but to turn (men) from the way of Allah, and to disbelieve in Him and in the Inviolable Place of Worship, and to expel his people thence, is a greater with Allah; for persecution is worse than killing. And they will not cease from fighting against you till they have made you renegades from your religion, if they can. And whoso </a:t>
            </a:r>
            <a:r>
              <a:rPr lang="en-US" dirty="0" err="1" smtClean="0"/>
              <a:t>becometh</a:t>
            </a:r>
            <a:r>
              <a:rPr lang="en-US" dirty="0" smtClean="0"/>
              <a:t> a renegade and </a:t>
            </a:r>
            <a:r>
              <a:rPr lang="en-US" dirty="0" err="1" smtClean="0"/>
              <a:t>dieth</a:t>
            </a:r>
            <a:r>
              <a:rPr lang="en-US" dirty="0" smtClean="0"/>
              <a:t> in his disbelief: such are they whose works have fallen both in the world and the Hereafter. Such are rightful owners of the Fire: they will abide there in.</a:t>
            </a:r>
            <a:r>
              <a:rPr lang="tr-TR" dirty="0" smtClean="0"/>
              <a:t>” </a:t>
            </a:r>
            <a:r>
              <a:rPr lang="tr-TR" dirty="0" err="1" smtClean="0"/>
              <a:t>Baqarah</a:t>
            </a:r>
            <a:r>
              <a:rPr lang="tr-TR" dirty="0" smtClean="0"/>
              <a:t>, 2:217.</a:t>
            </a:r>
            <a:r>
              <a:rPr lang="en-US" dirty="0" smtClean="0"/>
              <a:t/>
            </a:r>
            <a:br>
              <a:rPr lang="en-US" dirty="0" smtClean="0"/>
            </a:br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tr-TR" b="1" dirty="0" err="1"/>
              <a:t>The</a:t>
            </a:r>
            <a:r>
              <a:rPr lang="tr-TR" b="1" dirty="0"/>
              <a:t> </a:t>
            </a:r>
            <a:r>
              <a:rPr lang="tr-TR" b="1" dirty="0" err="1"/>
              <a:t>battle</a:t>
            </a:r>
            <a:r>
              <a:rPr lang="tr-TR" b="1" dirty="0"/>
              <a:t> of </a:t>
            </a:r>
            <a:r>
              <a:rPr lang="tr-TR" b="1" dirty="0" err="1"/>
              <a:t>Badr</a:t>
            </a:r>
            <a:r>
              <a:rPr lang="tr-TR" dirty="0"/>
              <a:t>. (17 </a:t>
            </a:r>
            <a:r>
              <a:rPr lang="tr-TR" dirty="0" err="1"/>
              <a:t>Ramadan</a:t>
            </a:r>
            <a:r>
              <a:rPr lang="tr-TR" dirty="0"/>
              <a:t>/ 13 </a:t>
            </a:r>
            <a:r>
              <a:rPr lang="tr-TR" dirty="0" err="1" smtClean="0"/>
              <a:t>March</a:t>
            </a:r>
            <a:r>
              <a:rPr lang="tr-TR" dirty="0" smtClean="0"/>
              <a:t> 624).</a:t>
            </a:r>
          </a:p>
          <a:p>
            <a:pPr lvl="0"/>
            <a:r>
              <a:rPr lang="tr-TR" b="1" dirty="0" err="1" smtClean="0"/>
              <a:t>The</a:t>
            </a:r>
            <a:r>
              <a:rPr lang="tr-TR" b="1" dirty="0" smtClean="0"/>
              <a:t> </a:t>
            </a:r>
            <a:r>
              <a:rPr lang="tr-TR" b="1" dirty="0" err="1" smtClean="0"/>
              <a:t>Battle</a:t>
            </a:r>
            <a:r>
              <a:rPr lang="tr-TR" b="1" dirty="0" smtClean="0"/>
              <a:t> of </a:t>
            </a:r>
            <a:r>
              <a:rPr lang="tr-TR" b="1" dirty="0" err="1" smtClean="0"/>
              <a:t>Uhud</a:t>
            </a:r>
            <a:r>
              <a:rPr lang="tr-TR" b="1" dirty="0" smtClean="0"/>
              <a:t> </a:t>
            </a:r>
            <a:r>
              <a:rPr lang="tr-TR" dirty="0" smtClean="0"/>
              <a:t>(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Uhud</a:t>
            </a:r>
            <a:r>
              <a:rPr lang="tr-TR" dirty="0"/>
              <a:t> </a:t>
            </a:r>
            <a:r>
              <a:rPr lang="tr-TR" dirty="0" err="1"/>
              <a:t>campaign</a:t>
            </a:r>
            <a:r>
              <a:rPr lang="tr-TR" dirty="0"/>
              <a:t> (7 </a:t>
            </a:r>
            <a:r>
              <a:rPr lang="tr-TR" dirty="0" err="1"/>
              <a:t>or</a:t>
            </a:r>
            <a:r>
              <a:rPr lang="tr-TR" dirty="0"/>
              <a:t> 11 </a:t>
            </a:r>
            <a:r>
              <a:rPr lang="tr-TR" dirty="0" err="1"/>
              <a:t>Shawwal</a:t>
            </a:r>
            <a:r>
              <a:rPr lang="tr-TR" dirty="0"/>
              <a:t> /23 </a:t>
            </a:r>
            <a:r>
              <a:rPr lang="tr-TR" dirty="0" err="1"/>
              <a:t>or</a:t>
            </a:r>
            <a:r>
              <a:rPr lang="tr-TR" dirty="0"/>
              <a:t> 27 </a:t>
            </a:r>
            <a:r>
              <a:rPr lang="tr-TR" dirty="0" err="1" smtClean="0"/>
              <a:t>March</a:t>
            </a:r>
            <a:r>
              <a:rPr lang="tr-TR" dirty="0"/>
              <a:t> </a:t>
            </a:r>
            <a:r>
              <a:rPr lang="tr-TR" dirty="0" smtClean="0"/>
              <a:t>625)</a:t>
            </a:r>
          </a:p>
          <a:p>
            <a:pPr lvl="0"/>
            <a:r>
              <a:rPr lang="tr-TR" b="1" dirty="0" err="1"/>
              <a:t>The</a:t>
            </a:r>
            <a:r>
              <a:rPr lang="tr-TR" b="1" dirty="0"/>
              <a:t> </a:t>
            </a:r>
            <a:r>
              <a:rPr lang="tr-TR" b="1" dirty="0" err="1"/>
              <a:t>Raji</a:t>
            </a:r>
            <a:r>
              <a:rPr lang="tr-TR" b="1" dirty="0"/>
              <a:t>‘ </a:t>
            </a:r>
            <a:r>
              <a:rPr lang="tr-TR" dirty="0" err="1"/>
              <a:t>episode</a:t>
            </a:r>
            <a:r>
              <a:rPr lang="tr-TR" dirty="0"/>
              <a:t> (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night</a:t>
            </a:r>
            <a:r>
              <a:rPr lang="tr-TR" dirty="0"/>
              <a:t> </a:t>
            </a:r>
            <a:r>
              <a:rPr lang="tr-TR" dirty="0" err="1"/>
              <a:t>campaign</a:t>
            </a:r>
            <a:r>
              <a:rPr lang="tr-TR" dirty="0"/>
              <a:t> </a:t>
            </a:r>
            <a:r>
              <a:rPr lang="tr-TR" dirty="0" err="1"/>
              <a:t>by</a:t>
            </a:r>
            <a:r>
              <a:rPr lang="tr-TR" dirty="0"/>
              <a:t> </a:t>
            </a:r>
            <a:r>
              <a:rPr lang="tr-TR" dirty="0" err="1"/>
              <a:t>Mersed</a:t>
            </a:r>
            <a:r>
              <a:rPr lang="tr-TR" dirty="0"/>
              <a:t> b. </a:t>
            </a:r>
            <a:r>
              <a:rPr lang="tr-TR" dirty="0" smtClean="0"/>
              <a:t>Ebu </a:t>
            </a:r>
            <a:r>
              <a:rPr lang="tr-TR" dirty="0" err="1"/>
              <a:t>Mersed</a:t>
            </a:r>
            <a:r>
              <a:rPr lang="tr-TR" dirty="0"/>
              <a:t>.) (</a:t>
            </a:r>
            <a:r>
              <a:rPr lang="tr-TR" dirty="0" err="1"/>
              <a:t>Safar</a:t>
            </a:r>
            <a:r>
              <a:rPr lang="tr-TR" dirty="0"/>
              <a:t>/</a:t>
            </a:r>
            <a:r>
              <a:rPr lang="tr-TR" dirty="0" err="1"/>
              <a:t>July</a:t>
            </a:r>
            <a:r>
              <a:rPr lang="tr-TR" dirty="0" smtClean="0"/>
              <a:t>) 625.</a:t>
            </a:r>
            <a:endParaRPr lang="tr-TR" dirty="0"/>
          </a:p>
          <a:p>
            <a:pPr lvl="0"/>
            <a:r>
              <a:rPr lang="tr-TR" b="1" dirty="0" err="1" smtClean="0"/>
              <a:t>The</a:t>
            </a:r>
            <a:r>
              <a:rPr lang="tr-TR" b="1" dirty="0" smtClean="0"/>
              <a:t> </a:t>
            </a:r>
            <a:r>
              <a:rPr lang="tr-TR" b="1" dirty="0" err="1" smtClean="0"/>
              <a:t>Bi’rimauna</a:t>
            </a:r>
            <a:r>
              <a:rPr lang="tr-TR" b="1" dirty="0" smtClean="0"/>
              <a:t> </a:t>
            </a:r>
            <a:r>
              <a:rPr lang="tr-TR" dirty="0" err="1" smtClean="0"/>
              <a:t>episode</a:t>
            </a:r>
            <a:r>
              <a:rPr lang="tr-TR" dirty="0" smtClean="0"/>
              <a:t> </a:t>
            </a:r>
            <a:r>
              <a:rPr lang="tr-TR" dirty="0"/>
              <a:t>(</a:t>
            </a:r>
            <a:r>
              <a:rPr lang="tr-TR" dirty="0" err="1"/>
              <a:t>Safar</a:t>
            </a:r>
            <a:r>
              <a:rPr lang="tr-TR" dirty="0"/>
              <a:t>/</a:t>
            </a:r>
            <a:r>
              <a:rPr lang="tr-TR" dirty="0" err="1"/>
              <a:t>July</a:t>
            </a:r>
            <a:r>
              <a:rPr lang="tr-TR" dirty="0" smtClean="0"/>
              <a:t>) 625.</a:t>
            </a:r>
          </a:p>
          <a:p>
            <a:r>
              <a:rPr lang="tr-TR" b="1" dirty="0" err="1"/>
              <a:t>The</a:t>
            </a:r>
            <a:r>
              <a:rPr lang="tr-TR" b="1" dirty="0"/>
              <a:t> </a:t>
            </a:r>
            <a:r>
              <a:rPr lang="tr-TR" b="1" dirty="0" err="1"/>
              <a:t>Handaq</a:t>
            </a:r>
            <a:r>
              <a:rPr lang="tr-TR" b="1" dirty="0"/>
              <a:t> </a:t>
            </a:r>
            <a:r>
              <a:rPr lang="tr-TR" b="1" dirty="0" err="1"/>
              <a:t>campaign</a:t>
            </a:r>
            <a:r>
              <a:rPr lang="tr-TR" b="1" dirty="0"/>
              <a:t> (</a:t>
            </a:r>
            <a:r>
              <a:rPr lang="tr-TR" b="1" dirty="0" err="1"/>
              <a:t>Ahzab</a:t>
            </a:r>
            <a:r>
              <a:rPr lang="tr-TR" b="1" dirty="0"/>
              <a:t>) </a:t>
            </a:r>
            <a:r>
              <a:rPr lang="tr-TR" dirty="0"/>
              <a:t>(</a:t>
            </a:r>
            <a:r>
              <a:rPr lang="tr-TR" dirty="0" err="1"/>
              <a:t>Dhu</a:t>
            </a:r>
            <a:r>
              <a:rPr lang="tr-TR" dirty="0"/>
              <a:t> </a:t>
            </a:r>
            <a:r>
              <a:rPr lang="tr-TR" dirty="0" smtClean="0"/>
              <a:t>al-</a:t>
            </a:r>
            <a:r>
              <a:rPr lang="tr-TR" dirty="0" err="1" smtClean="0"/>
              <a:t>Qi’dah</a:t>
            </a:r>
            <a:r>
              <a:rPr lang="tr-TR" dirty="0" smtClean="0"/>
              <a:t>/April 627).</a:t>
            </a:r>
            <a:endParaRPr lang="tr-TR" dirty="0"/>
          </a:p>
          <a:p>
            <a:pPr lvl="0"/>
            <a:endParaRPr lang="tr-TR" dirty="0"/>
          </a:p>
          <a:p>
            <a:pPr lvl="0"/>
            <a:endParaRPr lang="tr-T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b="1" dirty="0" smtClean="0"/>
              <a:t>Banu </a:t>
            </a:r>
            <a:r>
              <a:rPr lang="tr-TR" b="1" dirty="0" err="1" smtClean="0"/>
              <a:t>Mustaliq</a:t>
            </a:r>
            <a:r>
              <a:rPr lang="tr-TR" b="1" dirty="0" smtClean="0"/>
              <a:t> </a:t>
            </a:r>
            <a:r>
              <a:rPr lang="tr-TR" b="1" dirty="0" err="1" smtClean="0"/>
              <a:t>Battle</a:t>
            </a:r>
            <a:r>
              <a:rPr lang="tr-TR" b="1" dirty="0" smtClean="0"/>
              <a:t>/</a:t>
            </a:r>
            <a:r>
              <a:rPr lang="tr-TR" dirty="0"/>
              <a:t> </a:t>
            </a:r>
            <a:r>
              <a:rPr lang="tr-TR" b="1" dirty="0" err="1"/>
              <a:t>Mureysi</a:t>
            </a:r>
            <a:r>
              <a:rPr lang="tr-TR" b="1" dirty="0"/>
              <a:t>‘</a:t>
            </a:r>
            <a:r>
              <a:rPr lang="tr-TR" b="1" dirty="0" smtClean="0"/>
              <a:t> (</a:t>
            </a:r>
            <a:r>
              <a:rPr lang="tr-TR" b="1" dirty="0" err="1" smtClean="0"/>
              <a:t>after</a:t>
            </a:r>
            <a:r>
              <a:rPr lang="tr-TR" b="1" dirty="0" smtClean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Handaq</a:t>
            </a:r>
            <a:r>
              <a:rPr lang="tr-TR" dirty="0"/>
              <a:t> </a:t>
            </a:r>
            <a:r>
              <a:rPr lang="tr-TR" dirty="0" err="1"/>
              <a:t>campaign</a:t>
            </a:r>
            <a:r>
              <a:rPr lang="tr-TR" dirty="0"/>
              <a:t> </a:t>
            </a:r>
            <a:r>
              <a:rPr lang="tr-TR" dirty="0" smtClean="0"/>
              <a:t>627; </a:t>
            </a:r>
            <a:r>
              <a:rPr lang="tr-TR" dirty="0" err="1" smtClean="0"/>
              <a:t>some</a:t>
            </a:r>
            <a:r>
              <a:rPr lang="tr-TR" dirty="0" smtClean="0"/>
              <a:t> </a:t>
            </a:r>
            <a:r>
              <a:rPr lang="tr-TR" dirty="0" err="1" smtClean="0"/>
              <a:t>says</a:t>
            </a:r>
            <a:r>
              <a:rPr lang="tr-TR" dirty="0" smtClean="0"/>
              <a:t> </a:t>
            </a:r>
            <a:r>
              <a:rPr lang="tr-TR" dirty="0" err="1" smtClean="0"/>
              <a:t>before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Handaq</a:t>
            </a:r>
            <a:r>
              <a:rPr lang="tr-TR" dirty="0" smtClean="0"/>
              <a:t>))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ifq</a:t>
            </a:r>
            <a:r>
              <a:rPr lang="tr-TR" dirty="0" smtClean="0"/>
              <a:t> (</a:t>
            </a:r>
            <a:r>
              <a:rPr lang="tr-TR" dirty="0" err="1" smtClean="0"/>
              <a:t>slander</a:t>
            </a:r>
            <a:r>
              <a:rPr lang="tr-TR" dirty="0" smtClean="0"/>
              <a:t>) </a:t>
            </a:r>
            <a:r>
              <a:rPr lang="tr-TR" dirty="0" err="1" smtClean="0"/>
              <a:t>event</a:t>
            </a:r>
            <a:r>
              <a:rPr lang="tr-TR" dirty="0" smtClean="0"/>
              <a:t>.</a:t>
            </a:r>
          </a:p>
          <a:p>
            <a:r>
              <a:rPr lang="tr-TR" b="1" dirty="0" err="1"/>
              <a:t>The</a:t>
            </a:r>
            <a:r>
              <a:rPr lang="tr-TR" b="1" dirty="0"/>
              <a:t> </a:t>
            </a:r>
            <a:r>
              <a:rPr lang="tr-TR" b="1" dirty="0" err="1"/>
              <a:t>treaty</a:t>
            </a:r>
            <a:r>
              <a:rPr lang="tr-TR" b="1" dirty="0"/>
              <a:t> of </a:t>
            </a:r>
            <a:r>
              <a:rPr lang="tr-TR" b="1" dirty="0" err="1"/>
              <a:t>Hudaybiyah</a:t>
            </a:r>
            <a:r>
              <a:rPr lang="tr-TR" b="1" dirty="0"/>
              <a:t> </a:t>
            </a:r>
            <a:r>
              <a:rPr lang="tr-TR" dirty="0"/>
              <a:t>is </a:t>
            </a:r>
            <a:r>
              <a:rPr lang="tr-TR" dirty="0" err="1"/>
              <a:t>drawn</a:t>
            </a:r>
            <a:r>
              <a:rPr lang="tr-TR" dirty="0"/>
              <a:t> </a:t>
            </a:r>
            <a:r>
              <a:rPr lang="tr-TR" dirty="0" err="1"/>
              <a:t>up</a:t>
            </a:r>
            <a:r>
              <a:rPr lang="tr-TR" dirty="0"/>
              <a:t> (</a:t>
            </a:r>
            <a:r>
              <a:rPr lang="tr-TR" dirty="0" err="1"/>
              <a:t>Dhu</a:t>
            </a:r>
            <a:r>
              <a:rPr lang="tr-TR" dirty="0"/>
              <a:t> </a:t>
            </a:r>
            <a:r>
              <a:rPr lang="tr-TR" dirty="0" smtClean="0"/>
              <a:t>al-</a:t>
            </a:r>
            <a:r>
              <a:rPr lang="tr-TR" dirty="0" err="1" smtClean="0"/>
              <a:t>Hijjah</a:t>
            </a:r>
            <a:r>
              <a:rPr lang="tr-TR" dirty="0" smtClean="0"/>
              <a:t>/April 628.</a:t>
            </a:r>
          </a:p>
          <a:p>
            <a:r>
              <a:rPr lang="en-US" dirty="0" smtClean="0"/>
              <a:t>The statement of the treaty was as follows:</a:t>
            </a:r>
            <a:r>
              <a:rPr lang="tr-TR" dirty="0" smtClean="0"/>
              <a:t> (in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year</a:t>
            </a:r>
            <a:r>
              <a:rPr lang="tr-TR" dirty="0" smtClean="0"/>
              <a:t> 628)</a:t>
            </a:r>
            <a:endParaRPr lang="en-US" dirty="0" smtClean="0"/>
          </a:p>
          <a:p>
            <a:r>
              <a:rPr lang="en-US" dirty="0" smtClean="0"/>
              <a:t>“In your name, O God!</a:t>
            </a:r>
            <a:br>
              <a:rPr lang="en-US" dirty="0" smtClean="0"/>
            </a:br>
            <a:r>
              <a:rPr lang="en-US" dirty="0" smtClean="0"/>
              <a:t>This is the treaty of peace between Muhammad </a:t>
            </a:r>
            <a:r>
              <a:rPr lang="en-US" dirty="0" err="1" smtClean="0"/>
              <a:t>Ibn</a:t>
            </a:r>
            <a:r>
              <a:rPr lang="en-US" dirty="0" smtClean="0"/>
              <a:t> Abdullah and </a:t>
            </a:r>
            <a:r>
              <a:rPr lang="en-US" dirty="0" err="1" smtClean="0"/>
              <a:t>Suhayl</a:t>
            </a:r>
            <a:r>
              <a:rPr lang="en-US" dirty="0" smtClean="0"/>
              <a:t> </a:t>
            </a:r>
            <a:r>
              <a:rPr lang="en-US" dirty="0" err="1" smtClean="0"/>
              <a:t>ibn</a:t>
            </a:r>
            <a:r>
              <a:rPr lang="en-US" dirty="0" smtClean="0"/>
              <a:t> </a:t>
            </a:r>
            <a:r>
              <a:rPr lang="en-US" dirty="0" err="1" smtClean="0"/>
              <a:t>Amr</a:t>
            </a:r>
            <a:r>
              <a:rPr lang="en-US" dirty="0" smtClean="0"/>
              <a:t>. </a:t>
            </a:r>
            <a:endParaRPr lang="tr-TR" dirty="0" smtClean="0"/>
          </a:p>
          <a:p>
            <a:r>
              <a:rPr lang="tr-TR" dirty="0" smtClean="0"/>
              <a:t>1. </a:t>
            </a:r>
            <a:r>
              <a:rPr lang="en-US" dirty="0" smtClean="0"/>
              <a:t>They have agreed to allow their arms to rest for ten years. </a:t>
            </a:r>
            <a:endParaRPr lang="tr-TR" dirty="0" smtClean="0"/>
          </a:p>
          <a:p>
            <a:r>
              <a:rPr lang="tr-TR" dirty="0" smtClean="0"/>
              <a:t>2. </a:t>
            </a:r>
            <a:r>
              <a:rPr lang="en-US" dirty="0" smtClean="0"/>
              <a:t>During this time each party shall be secure, and neither shall injure the other; no secret damage shall be inflicted, but honesty and </a:t>
            </a:r>
            <a:r>
              <a:rPr lang="en-US" dirty="0" err="1" smtClean="0"/>
              <a:t>honour</a:t>
            </a:r>
            <a:r>
              <a:rPr lang="en-US" dirty="0" smtClean="0"/>
              <a:t> shall prevail between them. </a:t>
            </a:r>
            <a:endParaRPr lang="tr-TR" dirty="0" smtClean="0"/>
          </a:p>
          <a:p>
            <a:r>
              <a:rPr lang="tr-TR" dirty="0" smtClean="0"/>
              <a:t>3.  </a:t>
            </a:r>
            <a:r>
              <a:rPr lang="en-US" dirty="0" smtClean="0"/>
              <a:t>Whoever in Arabia wishes to enter into a treaty or covenant with Muhammad can do so, and whoever wishes to enter into a treaty or covenant with the </a:t>
            </a:r>
            <a:r>
              <a:rPr lang="en-US" dirty="0" err="1" smtClean="0"/>
              <a:t>Quraysh</a:t>
            </a:r>
            <a:r>
              <a:rPr lang="en-US" dirty="0" smtClean="0"/>
              <a:t> can do so. And if a </a:t>
            </a:r>
            <a:r>
              <a:rPr lang="en-US" dirty="0" err="1" smtClean="0"/>
              <a:t>Qurayshite</a:t>
            </a:r>
            <a:r>
              <a:rPr lang="en-US" dirty="0" smtClean="0"/>
              <a:t> comes without the permission of his guardian to Muhammad, he shall be delivered up to the </a:t>
            </a:r>
            <a:r>
              <a:rPr lang="en-US" dirty="0" err="1" smtClean="0"/>
              <a:t>Quraysh</a:t>
            </a:r>
            <a:r>
              <a:rPr lang="en-US" dirty="0" smtClean="0"/>
              <a:t>; but if, on the other hand, one of Muhammad's people comes to the </a:t>
            </a:r>
            <a:r>
              <a:rPr lang="en-US" dirty="0" err="1" smtClean="0"/>
              <a:t>Quraysh</a:t>
            </a:r>
            <a:r>
              <a:rPr lang="en-US" dirty="0" smtClean="0"/>
              <a:t>, he shall not be delivered up to Muhammad. </a:t>
            </a:r>
            <a:endParaRPr lang="tr-TR" dirty="0" smtClean="0"/>
          </a:p>
          <a:p>
            <a:r>
              <a:rPr lang="tr-TR" dirty="0" smtClean="0"/>
              <a:t>4. </a:t>
            </a:r>
            <a:r>
              <a:rPr lang="en-US" dirty="0" smtClean="0"/>
              <a:t>This year, Muhammad, with his companions, must withdraw from Mecca, but next year, he may come to Mecca and remain for three days, yet without their weapons except those of a </a:t>
            </a:r>
            <a:r>
              <a:rPr lang="en-US" dirty="0" err="1" smtClean="0"/>
              <a:t>traveller</a:t>
            </a:r>
            <a:r>
              <a:rPr lang="en-US" dirty="0" smtClean="0"/>
              <a:t>, the swords remaining in their sheaths.”</a:t>
            </a:r>
          </a:p>
          <a:p>
            <a:endParaRPr lang="en-US" b="1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tr-TR" b="1" dirty="0" err="1"/>
              <a:t>The</a:t>
            </a:r>
            <a:r>
              <a:rPr lang="tr-TR" b="1" dirty="0"/>
              <a:t> </a:t>
            </a:r>
            <a:r>
              <a:rPr lang="tr-TR" b="1" dirty="0" err="1"/>
              <a:t>conquest</a:t>
            </a:r>
            <a:r>
              <a:rPr lang="tr-TR" b="1" dirty="0"/>
              <a:t> of </a:t>
            </a:r>
            <a:r>
              <a:rPr lang="tr-TR" b="1" dirty="0" err="1"/>
              <a:t>Mecca</a:t>
            </a:r>
            <a:r>
              <a:rPr lang="tr-TR" b="1" dirty="0"/>
              <a:t> </a:t>
            </a:r>
            <a:r>
              <a:rPr lang="tr-TR" dirty="0"/>
              <a:t>(20 </a:t>
            </a:r>
            <a:r>
              <a:rPr lang="tr-TR" dirty="0" err="1"/>
              <a:t>Ramadan</a:t>
            </a:r>
            <a:r>
              <a:rPr lang="tr-TR" dirty="0"/>
              <a:t>/11 </a:t>
            </a:r>
            <a:r>
              <a:rPr lang="tr-TR" dirty="0" err="1" smtClean="0"/>
              <a:t>January</a:t>
            </a:r>
            <a:r>
              <a:rPr lang="tr-TR" dirty="0" smtClean="0"/>
              <a:t> 630).</a:t>
            </a:r>
          </a:p>
          <a:p>
            <a:r>
              <a:rPr lang="tr-TR" b="1" dirty="0" err="1"/>
              <a:t>The</a:t>
            </a:r>
            <a:r>
              <a:rPr lang="tr-TR" b="1" dirty="0"/>
              <a:t> </a:t>
            </a:r>
            <a:r>
              <a:rPr lang="tr-TR" b="1" dirty="0" err="1"/>
              <a:t>Hunayn</a:t>
            </a:r>
            <a:r>
              <a:rPr lang="tr-TR" b="1" dirty="0"/>
              <a:t> </a:t>
            </a:r>
            <a:r>
              <a:rPr lang="tr-TR" b="1" dirty="0" err="1"/>
              <a:t>campaign</a:t>
            </a:r>
            <a:r>
              <a:rPr lang="tr-TR" b="1" dirty="0"/>
              <a:t> </a:t>
            </a:r>
            <a:r>
              <a:rPr lang="tr-TR" dirty="0"/>
              <a:t>(11 </a:t>
            </a:r>
            <a:r>
              <a:rPr lang="tr-TR" dirty="0" err="1"/>
              <a:t>Shawwal</a:t>
            </a:r>
            <a:r>
              <a:rPr lang="tr-TR" dirty="0"/>
              <a:t>/1 </a:t>
            </a:r>
            <a:r>
              <a:rPr lang="tr-TR" dirty="0" err="1"/>
              <a:t>February</a:t>
            </a:r>
            <a:r>
              <a:rPr lang="tr-TR" dirty="0"/>
              <a:t>).</a:t>
            </a:r>
          </a:p>
          <a:p>
            <a:pPr lvl="0"/>
            <a:r>
              <a:rPr lang="tr-TR" b="1" dirty="0" err="1"/>
              <a:t>The</a:t>
            </a:r>
            <a:r>
              <a:rPr lang="tr-TR" b="1" dirty="0"/>
              <a:t> </a:t>
            </a:r>
            <a:r>
              <a:rPr lang="tr-TR" b="1" dirty="0" err="1"/>
              <a:t>Taif</a:t>
            </a:r>
            <a:r>
              <a:rPr lang="tr-TR" b="1" dirty="0"/>
              <a:t> </a:t>
            </a:r>
            <a:r>
              <a:rPr lang="tr-TR" b="1" dirty="0" err="1"/>
              <a:t>campaign</a:t>
            </a:r>
            <a:r>
              <a:rPr lang="tr-TR" b="1" dirty="0"/>
              <a:t> </a:t>
            </a:r>
            <a:r>
              <a:rPr lang="tr-TR" dirty="0"/>
              <a:t>(</a:t>
            </a:r>
            <a:r>
              <a:rPr lang="tr-TR" dirty="0" err="1"/>
              <a:t>Shawwal</a:t>
            </a:r>
            <a:r>
              <a:rPr lang="tr-TR" dirty="0"/>
              <a:t>/</a:t>
            </a:r>
            <a:r>
              <a:rPr lang="tr-TR" dirty="0" err="1"/>
              <a:t>February</a:t>
            </a:r>
            <a:r>
              <a:rPr lang="tr-TR" dirty="0"/>
              <a:t>).</a:t>
            </a:r>
          </a:p>
          <a:p>
            <a:r>
              <a:rPr lang="tr-TR" dirty="0" err="1"/>
              <a:t>Distribution</a:t>
            </a:r>
            <a:r>
              <a:rPr lang="tr-TR" dirty="0"/>
              <a:t> of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loot</a:t>
            </a:r>
            <a:r>
              <a:rPr lang="tr-TR" dirty="0"/>
              <a:t> </a:t>
            </a:r>
            <a:r>
              <a:rPr lang="tr-TR" dirty="0" err="1"/>
              <a:t>from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battle</a:t>
            </a:r>
            <a:r>
              <a:rPr lang="tr-TR" dirty="0"/>
              <a:t> of </a:t>
            </a:r>
            <a:r>
              <a:rPr lang="tr-TR" dirty="0" err="1"/>
              <a:t>Hunayn</a:t>
            </a:r>
            <a:r>
              <a:rPr lang="tr-TR" dirty="0"/>
              <a:t> (</a:t>
            </a:r>
            <a:r>
              <a:rPr lang="tr-TR" dirty="0" err="1"/>
              <a:t>Dhu</a:t>
            </a:r>
            <a:r>
              <a:rPr lang="tr-TR" dirty="0"/>
              <a:t> al-</a:t>
            </a:r>
            <a:r>
              <a:rPr lang="tr-TR" dirty="0" err="1"/>
              <a:t>Qi’dah</a:t>
            </a:r>
            <a:r>
              <a:rPr lang="tr-TR" dirty="0"/>
              <a:t>/</a:t>
            </a:r>
            <a:r>
              <a:rPr lang="tr-TR" dirty="0" err="1"/>
              <a:t>February</a:t>
            </a:r>
            <a:r>
              <a:rPr lang="tr-TR" dirty="0"/>
              <a:t>).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tr-TR" b="1" dirty="0" err="1"/>
              <a:t>Mu’allaf</a:t>
            </a:r>
            <a:r>
              <a:rPr lang="tr-TR" b="1" dirty="0"/>
              <a:t> al-</a:t>
            </a:r>
            <a:r>
              <a:rPr lang="tr-TR" b="1" dirty="0" err="1"/>
              <a:t>qulub</a:t>
            </a:r>
            <a:r>
              <a:rPr lang="tr-TR" b="1" dirty="0"/>
              <a:t>:</a:t>
            </a:r>
            <a:r>
              <a:rPr lang="tr-TR" dirty="0"/>
              <a:t> </a:t>
            </a:r>
            <a:r>
              <a:rPr lang="tr-TR" dirty="0" err="1"/>
              <a:t>Those</a:t>
            </a:r>
            <a:r>
              <a:rPr lang="tr-TR" dirty="0"/>
              <a:t> </a:t>
            </a:r>
            <a:r>
              <a:rPr lang="tr-TR" dirty="0" err="1"/>
              <a:t>whose</a:t>
            </a:r>
            <a:r>
              <a:rPr lang="tr-TR" dirty="0"/>
              <a:t> </a:t>
            </a:r>
            <a:r>
              <a:rPr lang="tr-TR" dirty="0" err="1"/>
              <a:t>hearts</a:t>
            </a:r>
            <a:r>
              <a:rPr lang="tr-TR" dirty="0"/>
              <a:t> </a:t>
            </a:r>
            <a:r>
              <a:rPr lang="tr-TR" dirty="0" err="1"/>
              <a:t>were</a:t>
            </a:r>
            <a:r>
              <a:rPr lang="tr-TR" dirty="0"/>
              <a:t> </a:t>
            </a:r>
            <a:r>
              <a:rPr lang="tr-TR" dirty="0" err="1"/>
              <a:t>reconciled</a:t>
            </a:r>
            <a:r>
              <a:rPr lang="tr-TR" dirty="0"/>
              <a:t> </a:t>
            </a:r>
            <a:r>
              <a:rPr lang="tr-TR" dirty="0" err="1"/>
              <a:t>with</a:t>
            </a:r>
            <a:r>
              <a:rPr lang="tr-TR" dirty="0"/>
              <a:t> </a:t>
            </a:r>
            <a:r>
              <a:rPr lang="tr-TR" dirty="0" err="1"/>
              <a:t>Islam</a:t>
            </a:r>
            <a:r>
              <a:rPr lang="tr-TR" dirty="0"/>
              <a:t> </a:t>
            </a:r>
            <a:r>
              <a:rPr lang="tr-TR" dirty="0" err="1"/>
              <a:t>by</a:t>
            </a:r>
            <a:r>
              <a:rPr lang="tr-TR" dirty="0"/>
              <a:t> </a:t>
            </a:r>
            <a:r>
              <a:rPr lang="tr-TR" dirty="0" err="1"/>
              <a:t>means</a:t>
            </a:r>
            <a:r>
              <a:rPr lang="tr-TR" dirty="0"/>
              <a:t> of </a:t>
            </a:r>
            <a:r>
              <a:rPr lang="tr-TR" dirty="0" err="1"/>
              <a:t>material</a:t>
            </a:r>
            <a:r>
              <a:rPr lang="tr-TR" dirty="0"/>
              <a:t> </a:t>
            </a:r>
            <a:r>
              <a:rPr lang="tr-TR" dirty="0" err="1"/>
              <a:t>advantages</a:t>
            </a:r>
            <a:r>
              <a:rPr lang="tr-TR" dirty="0"/>
              <a:t>: </a:t>
            </a:r>
            <a:r>
              <a:rPr lang="tr-TR" dirty="0" err="1"/>
              <a:t>either</a:t>
            </a:r>
            <a:r>
              <a:rPr lang="tr-TR" dirty="0"/>
              <a:t> </a:t>
            </a:r>
            <a:r>
              <a:rPr lang="tr-TR" dirty="0" err="1"/>
              <a:t>still</a:t>
            </a:r>
            <a:r>
              <a:rPr lang="tr-TR" dirty="0"/>
              <a:t> </a:t>
            </a:r>
            <a:r>
              <a:rPr lang="tr-TR" dirty="0" err="1"/>
              <a:t>pagans</a:t>
            </a:r>
            <a:r>
              <a:rPr lang="tr-TR" dirty="0"/>
              <a:t> </a:t>
            </a:r>
            <a:r>
              <a:rPr lang="tr-TR" dirty="0" err="1"/>
              <a:t>or</a:t>
            </a:r>
            <a:r>
              <a:rPr lang="tr-TR" dirty="0"/>
              <a:t> </a:t>
            </a:r>
            <a:r>
              <a:rPr lang="tr-TR" dirty="0" err="1"/>
              <a:t>recent</a:t>
            </a:r>
            <a:r>
              <a:rPr lang="tr-TR" dirty="0"/>
              <a:t> </a:t>
            </a:r>
            <a:r>
              <a:rPr lang="tr-TR" dirty="0" err="1"/>
              <a:t>converts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Islam</a:t>
            </a:r>
            <a:r>
              <a:rPr lang="tr-TR" dirty="0"/>
              <a:t>. (al-</a:t>
            </a:r>
            <a:r>
              <a:rPr lang="tr-TR" dirty="0" err="1"/>
              <a:t>Jiranah</a:t>
            </a:r>
            <a:r>
              <a:rPr lang="tr-TR" dirty="0"/>
              <a:t> </a:t>
            </a:r>
            <a:r>
              <a:rPr lang="tr-TR" dirty="0" err="1"/>
              <a:t>distribution</a:t>
            </a:r>
            <a:r>
              <a:rPr lang="tr-TR" dirty="0"/>
              <a:t>)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tr-TR" b="1" dirty="0"/>
              <a:t>9: 60</a:t>
            </a:r>
            <a:r>
              <a:rPr lang="tr-TR" dirty="0"/>
              <a:t>, “</a:t>
            </a:r>
            <a:r>
              <a:rPr lang="tr-TR" dirty="0" err="1"/>
              <a:t>Alms</a:t>
            </a:r>
            <a:r>
              <a:rPr lang="tr-TR" dirty="0"/>
              <a:t> </a:t>
            </a:r>
            <a:r>
              <a:rPr lang="tr-TR" dirty="0" err="1"/>
              <a:t>are</a:t>
            </a:r>
            <a:r>
              <a:rPr lang="tr-TR" dirty="0"/>
              <a:t> </a:t>
            </a:r>
            <a:r>
              <a:rPr lang="tr-TR" dirty="0" err="1"/>
              <a:t>for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poor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needy</a:t>
            </a:r>
            <a:r>
              <a:rPr lang="tr-TR" dirty="0"/>
              <a:t>,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those</a:t>
            </a:r>
            <a:r>
              <a:rPr lang="tr-TR" dirty="0"/>
              <a:t> </a:t>
            </a:r>
            <a:r>
              <a:rPr lang="tr-TR" dirty="0" err="1"/>
              <a:t>employed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administer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(</a:t>
            </a:r>
            <a:r>
              <a:rPr lang="tr-TR" dirty="0" err="1"/>
              <a:t>funds</a:t>
            </a:r>
            <a:r>
              <a:rPr lang="tr-TR" dirty="0"/>
              <a:t>); </a:t>
            </a:r>
            <a:r>
              <a:rPr lang="tr-TR" dirty="0" err="1"/>
              <a:t>for</a:t>
            </a:r>
            <a:r>
              <a:rPr lang="tr-TR" dirty="0"/>
              <a:t> </a:t>
            </a:r>
            <a:r>
              <a:rPr lang="tr-TR" dirty="0" err="1"/>
              <a:t>those</a:t>
            </a:r>
            <a:r>
              <a:rPr lang="tr-TR" dirty="0"/>
              <a:t> </a:t>
            </a:r>
            <a:r>
              <a:rPr lang="tr-TR" dirty="0" err="1"/>
              <a:t>whose</a:t>
            </a:r>
            <a:r>
              <a:rPr lang="tr-TR" dirty="0"/>
              <a:t> </a:t>
            </a:r>
            <a:r>
              <a:rPr lang="tr-TR" dirty="0" err="1"/>
              <a:t>hearts</a:t>
            </a:r>
            <a:r>
              <a:rPr lang="tr-TR" dirty="0"/>
              <a:t> </a:t>
            </a:r>
            <a:r>
              <a:rPr lang="tr-TR" dirty="0" err="1"/>
              <a:t>have</a:t>
            </a:r>
            <a:r>
              <a:rPr lang="tr-TR" dirty="0"/>
              <a:t> </a:t>
            </a:r>
            <a:r>
              <a:rPr lang="tr-TR" dirty="0" err="1"/>
              <a:t>been</a:t>
            </a:r>
            <a:r>
              <a:rPr lang="tr-TR" dirty="0"/>
              <a:t> (</a:t>
            </a:r>
            <a:r>
              <a:rPr lang="tr-TR" dirty="0" err="1"/>
              <a:t>recently</a:t>
            </a:r>
            <a:r>
              <a:rPr lang="tr-TR" dirty="0"/>
              <a:t>) </a:t>
            </a:r>
            <a:r>
              <a:rPr lang="tr-TR" dirty="0" err="1"/>
              <a:t>reconciled</a:t>
            </a:r>
            <a:r>
              <a:rPr lang="tr-TR" dirty="0"/>
              <a:t> (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Truth</a:t>
            </a:r>
            <a:r>
              <a:rPr lang="tr-TR" dirty="0"/>
              <a:t>); </a:t>
            </a:r>
            <a:r>
              <a:rPr lang="tr-TR" dirty="0" err="1"/>
              <a:t>for</a:t>
            </a:r>
            <a:r>
              <a:rPr lang="tr-TR" dirty="0"/>
              <a:t> </a:t>
            </a:r>
            <a:r>
              <a:rPr lang="tr-TR" dirty="0" err="1"/>
              <a:t>those</a:t>
            </a:r>
            <a:r>
              <a:rPr lang="tr-TR" dirty="0"/>
              <a:t> in </a:t>
            </a:r>
            <a:r>
              <a:rPr lang="tr-TR" dirty="0" err="1"/>
              <a:t>bondage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in </a:t>
            </a:r>
            <a:r>
              <a:rPr lang="tr-TR" dirty="0" err="1"/>
              <a:t>debt</a:t>
            </a:r>
            <a:r>
              <a:rPr lang="tr-TR" dirty="0"/>
              <a:t>; in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cause</a:t>
            </a:r>
            <a:r>
              <a:rPr lang="tr-TR" dirty="0"/>
              <a:t> of Allah.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for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wayfarer</a:t>
            </a:r>
            <a:r>
              <a:rPr lang="tr-TR" dirty="0"/>
              <a:t>: (</a:t>
            </a:r>
            <a:r>
              <a:rPr lang="tr-TR" dirty="0" err="1"/>
              <a:t>thus</a:t>
            </a:r>
            <a:r>
              <a:rPr lang="tr-TR" dirty="0"/>
              <a:t> is it) </a:t>
            </a:r>
            <a:r>
              <a:rPr lang="tr-TR" dirty="0" err="1"/>
              <a:t>ordained</a:t>
            </a:r>
            <a:r>
              <a:rPr lang="tr-TR" dirty="0"/>
              <a:t> </a:t>
            </a:r>
            <a:r>
              <a:rPr lang="tr-TR" dirty="0" err="1"/>
              <a:t>by</a:t>
            </a:r>
            <a:r>
              <a:rPr lang="tr-TR" dirty="0"/>
              <a:t> Allah, </a:t>
            </a:r>
            <a:r>
              <a:rPr lang="tr-TR" dirty="0" err="1"/>
              <a:t>and</a:t>
            </a:r>
            <a:r>
              <a:rPr lang="tr-TR" dirty="0"/>
              <a:t> Allah is </a:t>
            </a:r>
            <a:r>
              <a:rPr lang="tr-TR" dirty="0" err="1"/>
              <a:t>full</a:t>
            </a:r>
            <a:r>
              <a:rPr lang="tr-TR" dirty="0"/>
              <a:t> of </a:t>
            </a:r>
            <a:r>
              <a:rPr lang="tr-TR" dirty="0" err="1"/>
              <a:t>knowledge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wisdom</a:t>
            </a:r>
            <a:r>
              <a:rPr lang="tr-TR" dirty="0"/>
              <a:t>.”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umba">
  <a:themeElements>
    <a:clrScheme name="Cumba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Cumba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umba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156</TotalTime>
  <Words>764</Words>
  <Application>Microsoft Office PowerPoint</Application>
  <PresentationFormat>Ekran Gösterisi (4:3)</PresentationFormat>
  <Paragraphs>28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1" baseType="lpstr">
      <vt:lpstr>Cumba</vt:lpstr>
      <vt:lpstr>MEDINAN PERIOD</vt:lpstr>
      <vt:lpstr>Slayt 2</vt:lpstr>
      <vt:lpstr>Slayt 3</vt:lpstr>
      <vt:lpstr>Slayt 4</vt:lpstr>
      <vt:lpstr>Slayt 5</vt:lpstr>
      <vt:lpstr>Slayt 6</vt:lpstr>
      <vt:lpstr>Slayt 7</vt:lpstr>
      <vt:lpstr>Slayt 8</vt:lpstr>
      <vt:lpstr>Slayt 9</vt:lpstr>
      <vt:lpstr>Slayt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MEDINAN PERIOD</dc:title>
  <dc:creator>pc</dc:creator>
  <cp:lastModifiedBy>pc</cp:lastModifiedBy>
  <cp:revision>20</cp:revision>
  <dcterms:created xsi:type="dcterms:W3CDTF">2016-12-06T09:35:48Z</dcterms:created>
  <dcterms:modified xsi:type="dcterms:W3CDTF">2017-12-03T14:39:54Z</dcterms:modified>
</cp:coreProperties>
</file>