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86" r:id="rId3"/>
    <p:sldId id="266" r:id="rId4"/>
    <p:sldId id="267" r:id="rId5"/>
    <p:sldId id="268" r:id="rId6"/>
    <p:sldId id="269" r:id="rId7"/>
    <p:sldId id="272" r:id="rId8"/>
    <p:sldId id="271" r:id="rId9"/>
    <p:sldId id="270" r:id="rId10"/>
    <p:sldId id="273" r:id="rId11"/>
    <p:sldId id="274" r:id="rId12"/>
    <p:sldId id="278" r:id="rId13"/>
    <p:sldId id="275" r:id="rId14"/>
    <p:sldId id="276" r:id="rId15"/>
    <p:sldId id="280" r:id="rId16"/>
    <p:sldId id="277" r:id="rId17"/>
    <p:sldId id="279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9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24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5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1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1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62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0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31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59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35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7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168083" y="2466244"/>
            <a:ext cx="8143907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Su ürünleri </a:t>
            </a: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AVCILığı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7170" name="Picture 2" descr="http://slideplayer.biz.tr/slide/2295097/8/images/9/5.+GALSAMA+A%C4%9ELARI+(UZATMA+A%C4%9ELARI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22" y="1658577"/>
            <a:ext cx="5845092" cy="43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349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8194" name="Picture 2" descr="http://slideplayer.biz.tr/slide/2295097/8/images/10/6.+%C3%87EV%C4%B0RME+A%C4%9E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43" y="1536644"/>
            <a:ext cx="6034847" cy="45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814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9218" name="Picture 2" descr="http://slideplayer.biz.tr/slide/2295097/8/images/11/Hamsi+G%C4%B1rg%C4%B1r%C4%B1: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7" y="1573118"/>
            <a:ext cx="6033518" cy="44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2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0242" name="Picture 2" descr="http://slideplayer.biz.tr/slide/2295097/8/images/12/7.+S%C3%9CR%C3%9CKLEME+(S%C3%9CR%C3%9CTME+ALETLER%C4%B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3" y="1658576"/>
            <a:ext cx="6399868" cy="46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5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1266" name="Picture 2" descr="http://slideplayer.biz.tr/slide/2295097/8/images/13/8.+TROLLER+Trolle+avc%C4%B1l%C4%B1k,+%C3%BClkemizde+g%C4%B1rg%C4%B1r+avc%C4%B1l%C4%B1%C4%9F%C4%B1ndan+sonra+ikinci+s%C4%B1ray%C4%B1+almakta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06" y="1658577"/>
            <a:ext cx="6187855" cy="45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382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2290" name="Picture 2" descr="http://slideplayer.biz.tr/slide/2295097/8/images/14/1.+Dip+Trolleri+2.+Orta+Su+Trol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21" y="1658576"/>
            <a:ext cx="6473982" cy="459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62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3314" name="Picture 2" descr="http://slideplayer.biz.tr/slide/2295097/8/images/15/Trol%C3%BCn+b%C3%B6l%C3%BCmleri+%C3%87elik+halatlar+(Esas+halat)+Kap%C4%B1lar.+Palamar+(Halatlar)+Ma%C3%A7alar.+Kanatlar.+Mantar+yak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86" y="1658575"/>
            <a:ext cx="6430555" cy="45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586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4338" name="Picture 2" descr="http://slideplayer.biz.tr/slide/2295097/8/images/16/9.+OLTA+%C4%B0LE+AVCI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3" y="1658577"/>
            <a:ext cx="6466370" cy="46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95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5362" name="Picture 2" descr="http://slideplayer.biz.tr/slide/2295097/8/images/17/OLTA+YAPIMINDA+KULLANILAN+MALZEME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2" y="1658577"/>
            <a:ext cx="6332202" cy="46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55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8434" name="Picture 2" descr="http://slideplayer.biz.tr/slide/2295097/8/images/18/B%C4%B0R+BALI%C4%9EI+YAKALAMADA+KULLANILAN+OLTA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6" y="1658577"/>
            <a:ext cx="6391709" cy="45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35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1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7410" name="Picture 2" descr="http://slideplayer.biz.tr/slide/2295097/8/images/19/b)+Y%C3%BCnl%C3%BC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82" y="1658576"/>
            <a:ext cx="6005325" cy="45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16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6386" name="Picture 2" descr="http://slideplayer.biz.tr/slide/2295097/8/images/20/B%C4%B0RDEN+FAZLA+BALI%C4%9EI+YAKALAMADA+KULLANILAN+OLTALAR+(%C3%87OK+%C4%B0%C4%9ENEL%C4%B0+OLTALA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8" y="1658577"/>
            <a:ext cx="6494959" cy="45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880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1013782" y="621629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52355" y="1270682"/>
            <a:ext cx="10756281" cy="356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Kaynak:</a:t>
            </a:r>
          </a:p>
          <a:p>
            <a:pPr algn="just">
              <a:lnSpc>
                <a:spcPct val="150000"/>
              </a:lnSpc>
            </a:pPr>
            <a:endParaRPr lang="tr-T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1987.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İçsu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Balıkları ve Üretim Tekniği. Ankara Üniversitesi Ziraat Fak. Yayınları. Ders Kitabı 300. 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Atay, D. 1997. Kabuklu Su Ürünleri ve Üretim Tekniği. Ankara Üniversitesi Ziraat Fakültesi Ders Kitabı:441 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Atay, D. ve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Bekcan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2000. Deniz Balıkları ve Üretim Tekniği. Ankara Üniversitesi Ziraat Fakültesi Ders Kitabı:468 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Atay, D., Aydın, F. ve Yıldız HY. 2002. Su Ürünleri Yetiştirme İlkeleri. Ankara Üniversitesi Ziraat Fakültesi Ders Kitabı:481 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Bardach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J.E. 1997.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Aquaculture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1-14 in J.D.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Bardach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Aquaculture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John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-Pierce, BA. 2002.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Aquaculture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339-372 in B.A.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-Pierce, ed.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Aquaculture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Blackwell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Malden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Massachusetts.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Genç, E. 2017. Balık Yetiştiriciliğinde Hastalıklar ve Koruyucu Önlemler. Balık Yetiştiriciliği (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Emiroğlu, Ö., Kuş, G) T.C. Anadolu Üniversitesi Yayını: 3618,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Fakültesi Yayını: 2442, ISBN: 978-975-06-2226-7, 214s, Eskişehir.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R.T. 2005.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Fisheries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121-129.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Encyclopedia: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Lehr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Keeley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editors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York, 781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Stickney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RR. 2000. Encyclopedia of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Aquaculture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John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York.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0670" indent="-18034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Yavuzcan, H. 2011. Su Ürünleri T.C. Anadolu Üniversitesi Yayını: 2243, </a:t>
            </a:r>
            <a:r>
              <a:rPr lang="tr-T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Açıköğretim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Fakültesi Yayını: 1242, ISBN: 978-975-06-0917-6, 184s, Eskişehir.</a:t>
            </a: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70938" y="1863191"/>
            <a:ext cx="4642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Sersemletme veya bayıltma yolu ile avcılık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Sıkıştıran ve yaralayan aletler ile avcılık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Tuzaklar ve Kapanlar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Ağlar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Olta ile avcılık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4098" name="Picture 2" descr="trol balık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42" y="1558155"/>
            <a:ext cx="4463936" cy="3095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327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1026" name="Picture 2" descr="http://slideplayer.biz.tr/slide/2295097/8/images/3/1-+SERSEMLETME+VEYA+BAYILTMA+%C4%B0LE+AVCI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1" y="1548781"/>
            <a:ext cx="6303104" cy="47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20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http://slideplayer.biz.tr/slide/2295097/8/images/4/2-+SIKI%C5%9ETIRAN+VE+YARALAYAN+ALETLERLE+YAPILAN+AVCI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4" y="1513298"/>
            <a:ext cx="6462486" cy="48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35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3074" name="Picture 2" descr="http://slideplayer.biz.tr/slide/2295097/8/images/5/3-+TUZAKLAR+VE+KAPAN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2" y="1504370"/>
            <a:ext cx="6144909" cy="46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498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2" name="Picture 2" descr="http://slideplayer.biz.tr/slide/2295097/8/images/6/b)+%C3%87%C3%B6mlekler:+%C3%87%C3%B6mlekler+k%C4%B1rm%C4%B1z%C4%B1+topraktan+yap%C4%B1lm%C4%B1%C5%9F+vazo+bi%C3%A7iminde+ve+ahtapor+yakalamaya+yarayan+avlama+gere%C3%A7leridir.+%C3%87%C3%B6mlekler+boyunlu+ve+delikli+haldedirler,+halat+%C3%BCzerine+k%C3%B6steklerle+ba%C4%9Flan%C4%B1r,+teknelerden+deniz+dibine+b%C4%B1rak%C4%B1l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5" y="1716765"/>
            <a:ext cx="5891706" cy="44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344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5122" name="Picture 2" descr="http://slideplayer.biz.tr/slide/2295097/8/images/7/1.+Tek+a%C4%9F%C4%B1zl%C4%B1+pinter+Tek+germeli+%C3%87ift+germeli+2.+%C3%87ift+a%C4%9F%C4%B1zl%C4%B1+p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45" y="1658576"/>
            <a:ext cx="5987650" cy="44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97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27010" y="734322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İÇSU VE DENİZLERDE AVCILIK YÖNTEMLERİ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pic>
        <p:nvPicPr>
          <p:cNvPr id="6146" name="Picture 2" descr="http://slideplayer.biz.tr/slide/2295097/8/images/8/4.+HAVA+KAPA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02" y="1658577"/>
            <a:ext cx="6104416" cy="42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14.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103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492</TotalTime>
  <Words>501</Words>
  <Application>Microsoft Office PowerPoint</Application>
  <PresentationFormat>Geniş ekran</PresentationFormat>
  <Paragraphs>58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Bodoni MT Poster Compressed</vt:lpstr>
      <vt:lpstr>Garamond</vt:lpstr>
      <vt:lpstr>Times New Roman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69</cp:revision>
  <dcterms:created xsi:type="dcterms:W3CDTF">2017-06-01T08:33:22Z</dcterms:created>
  <dcterms:modified xsi:type="dcterms:W3CDTF">2018-01-11T14:58:02Z</dcterms:modified>
</cp:coreProperties>
</file>