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35D64-AB51-41FF-96D3-F1304DC52B07}" type="datetimeFigureOut">
              <a:rPr lang="tr-TR" smtClean="0"/>
              <a:t>19.01.2018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44505-3AC2-48B8-A06D-E09B2BCF43C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3547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35D64-AB51-41FF-96D3-F1304DC52B07}" type="datetimeFigureOut">
              <a:rPr lang="tr-TR" smtClean="0"/>
              <a:t>19.01.2018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44505-3AC2-48B8-A06D-E09B2BCF43C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0565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35D64-AB51-41FF-96D3-F1304DC52B07}" type="datetimeFigureOut">
              <a:rPr lang="tr-TR" smtClean="0"/>
              <a:t>19.01.2018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44505-3AC2-48B8-A06D-E09B2BCF43C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61133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35D64-AB51-41FF-96D3-F1304DC52B07}" type="datetimeFigureOut">
              <a:rPr lang="tr-TR" smtClean="0"/>
              <a:t>19.01.2018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44505-3AC2-48B8-A06D-E09B2BCF43C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559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35D64-AB51-41FF-96D3-F1304DC52B07}" type="datetimeFigureOut">
              <a:rPr lang="tr-TR" smtClean="0"/>
              <a:t>19.01.2018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44505-3AC2-48B8-A06D-E09B2BCF43C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6833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35D64-AB51-41FF-96D3-F1304DC52B07}" type="datetimeFigureOut">
              <a:rPr lang="tr-TR" smtClean="0"/>
              <a:t>19.01.2018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44505-3AC2-48B8-A06D-E09B2BCF43C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1144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35D64-AB51-41FF-96D3-F1304DC52B07}" type="datetimeFigureOut">
              <a:rPr lang="tr-TR" smtClean="0"/>
              <a:t>19.01.2018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44505-3AC2-48B8-A06D-E09B2BCF43C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2911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35D64-AB51-41FF-96D3-F1304DC52B07}" type="datetimeFigureOut">
              <a:rPr lang="tr-TR" smtClean="0"/>
              <a:t>19.01.2018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44505-3AC2-48B8-A06D-E09B2BCF43C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4708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35D64-AB51-41FF-96D3-F1304DC52B07}" type="datetimeFigureOut">
              <a:rPr lang="tr-TR" smtClean="0"/>
              <a:t>19.01.2018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44505-3AC2-48B8-A06D-E09B2BCF43C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8449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35D64-AB51-41FF-96D3-F1304DC52B07}" type="datetimeFigureOut">
              <a:rPr lang="tr-TR" smtClean="0"/>
              <a:t>19.01.2018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44505-3AC2-48B8-A06D-E09B2BCF43C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2112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35D64-AB51-41FF-96D3-F1304DC52B07}" type="datetimeFigureOut">
              <a:rPr lang="tr-TR" smtClean="0"/>
              <a:t>19.01.2018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44505-3AC2-48B8-A06D-E09B2BCF43C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15295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535D64-AB51-41FF-96D3-F1304DC52B07}" type="datetimeFigureOut">
              <a:rPr lang="tr-TR" smtClean="0"/>
              <a:t>19.01.2018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444505-3AC2-48B8-A06D-E09B2BCF43C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6508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Cahiliye Çağında Hicaz’da Arap Kültürü</a:t>
            </a:r>
            <a:br>
              <a:rPr lang="tr-TR" dirty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3983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İlk dönemlerde, Mezopotamya, Suriye, Filistin, Sina Dağı, </a:t>
            </a:r>
            <a:r>
              <a:rPr lang="tr-TR" dirty="0" err="1" smtClean="0"/>
              <a:t>ArapYanmadası'ndaki</a:t>
            </a:r>
            <a:r>
              <a:rPr lang="tr-TR" dirty="0" smtClean="0"/>
              <a:t> </a:t>
            </a:r>
            <a:r>
              <a:rPr lang="tr-TR" dirty="0"/>
              <a:t>bölgeler Samî ulusların gezdikleri bölgelerdi. </a:t>
            </a:r>
            <a:r>
              <a:rPr lang="tr-TR" dirty="0" smtClean="0"/>
              <a:t>Bun-</a:t>
            </a:r>
            <a:r>
              <a:rPr lang="tr-TR" dirty="0" err="1" smtClean="0"/>
              <a:t>lar</a:t>
            </a:r>
            <a:r>
              <a:rPr lang="tr-TR" dirty="0"/>
              <a:t>; </a:t>
            </a:r>
            <a:r>
              <a:rPr lang="tr-TR" dirty="0" err="1"/>
              <a:t>Ârâmî</a:t>
            </a:r>
            <a:r>
              <a:rPr lang="tr-TR" dirty="0"/>
              <a:t>, İbranî ve Arap adlarıyla, başlıca üç büyük kola </a:t>
            </a:r>
            <a:r>
              <a:rPr lang="tr-TR" dirty="0" smtClean="0"/>
              <a:t>ayrılmak-</a:t>
            </a:r>
            <a:r>
              <a:rPr lang="tr-TR" dirty="0" err="1" smtClean="0"/>
              <a:t>tadır</a:t>
            </a:r>
            <a:r>
              <a:rPr lang="tr-TR" dirty="0"/>
              <a:t>. </a:t>
            </a:r>
            <a:r>
              <a:rPr lang="tr-TR" dirty="0" err="1"/>
              <a:t>Ârâmîler</a:t>
            </a:r>
            <a:r>
              <a:rPr lang="tr-TR" dirty="0"/>
              <a:t>, Mezopotamya ve Irak ile Suriye'nin bir kısmım </a:t>
            </a:r>
            <a:r>
              <a:rPr lang="tr-TR" dirty="0" err="1" smtClean="0"/>
              <a:t>işgaletmiş</a:t>
            </a:r>
            <a:r>
              <a:rPr lang="tr-TR" dirty="0" smtClean="0"/>
              <a:t> </a:t>
            </a:r>
            <a:r>
              <a:rPr lang="tr-TR" dirty="0"/>
              <a:t>olup, Kuzey Samî kabilelerini oluşturuyorlardı. İbraniler </a:t>
            </a:r>
            <a:r>
              <a:rPr lang="tr-TR" dirty="0" err="1" smtClean="0"/>
              <a:t>deFilistin</a:t>
            </a:r>
            <a:r>
              <a:rPr lang="tr-TR" dirty="0" smtClean="0"/>
              <a:t> </a:t>
            </a:r>
            <a:r>
              <a:rPr lang="tr-TR" dirty="0"/>
              <a:t>bölgesi ile Suriye sahillerinde oturuyor, Orta Samî </a:t>
            </a:r>
            <a:r>
              <a:rPr lang="tr-TR" dirty="0" err="1" smtClean="0"/>
              <a:t>kabilele-rini</a:t>
            </a:r>
            <a:r>
              <a:rPr lang="tr-TR" dirty="0" smtClean="0"/>
              <a:t> </a:t>
            </a:r>
            <a:r>
              <a:rPr lang="tr-TR" dirty="0"/>
              <a:t>oluşturuyordu. Samî ulusların en önemli kolunu </a:t>
            </a:r>
            <a:r>
              <a:rPr lang="tr-TR" dirty="0" err="1" smtClean="0"/>
              <a:t>oluşturanArap</a:t>
            </a:r>
            <a:r>
              <a:rPr lang="tr-TR" dirty="0" smtClean="0"/>
              <a:t> </a:t>
            </a:r>
            <a:r>
              <a:rPr lang="tr-TR" dirty="0" err="1"/>
              <a:t>Yanmada'sıdır</a:t>
            </a:r>
            <a:r>
              <a:rPr lang="tr-TR" dirty="0"/>
              <a:t>. Samî uluslardan </a:t>
            </a:r>
            <a:r>
              <a:rPr lang="tr-TR" dirty="0" err="1"/>
              <a:t>Ârâmîler</a:t>
            </a:r>
            <a:r>
              <a:rPr lang="tr-TR" dirty="0"/>
              <a:t>, İbranîler,... </a:t>
            </a:r>
            <a:r>
              <a:rPr lang="tr-TR" dirty="0" err="1" smtClean="0"/>
              <a:t>Arabis-tan'dan</a:t>
            </a:r>
            <a:r>
              <a:rPr lang="tr-TR" dirty="0" smtClean="0"/>
              <a:t> </a:t>
            </a:r>
            <a:r>
              <a:rPr lang="tr-TR" dirty="0"/>
              <a:t>kuzeye doğru göç ederek tarihte yerleştikleri </a:t>
            </a:r>
            <a:r>
              <a:rPr lang="tr-TR" dirty="0" err="1" smtClean="0"/>
              <a:t>memleketlereyayılmışlardır</a:t>
            </a:r>
            <a:r>
              <a:rPr lang="tr-TR" dirty="0"/>
              <a:t>. ,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265075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Ârâmîler</a:t>
            </a:r>
            <a:r>
              <a:rPr lang="tr-TR" dirty="0" smtClean="0"/>
              <a:t>, Mezopotamya ve Irak ile Suriye'nin bir kısmım </a:t>
            </a:r>
            <a:r>
              <a:rPr lang="tr-TR" dirty="0" err="1" smtClean="0"/>
              <a:t>işgaletmiş</a:t>
            </a:r>
            <a:r>
              <a:rPr lang="tr-TR" dirty="0" smtClean="0"/>
              <a:t> olup, Kuzey Samî kabilelerini oluşturuyorlardı. İbraniler </a:t>
            </a:r>
            <a:r>
              <a:rPr lang="tr-TR" dirty="0" err="1" smtClean="0"/>
              <a:t>deFilistin</a:t>
            </a:r>
            <a:r>
              <a:rPr lang="tr-TR" dirty="0" smtClean="0"/>
              <a:t> bölgesi ile Suriye sahillerinde oturuyor, Orta Samî </a:t>
            </a:r>
            <a:r>
              <a:rPr lang="tr-TR" dirty="0" err="1" smtClean="0"/>
              <a:t>kabilele-rini</a:t>
            </a:r>
            <a:r>
              <a:rPr lang="tr-TR" dirty="0" smtClean="0"/>
              <a:t> oluşturuyordu. Samî ulusların en önemli kolunu oluşturan Arap </a:t>
            </a:r>
            <a:r>
              <a:rPr lang="tr-TR" dirty="0" err="1" smtClean="0"/>
              <a:t>Yanmada'sıdır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744613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Samî uluslardan </a:t>
            </a:r>
            <a:r>
              <a:rPr lang="tr-TR" dirty="0" err="1" smtClean="0"/>
              <a:t>Ârâmîler</a:t>
            </a:r>
            <a:r>
              <a:rPr lang="tr-TR" dirty="0" smtClean="0"/>
              <a:t>, İbranîler,... </a:t>
            </a:r>
            <a:r>
              <a:rPr lang="tr-TR" dirty="0" err="1" smtClean="0"/>
              <a:t>Arabis-tan'dan</a:t>
            </a:r>
            <a:r>
              <a:rPr lang="tr-TR" dirty="0" smtClean="0"/>
              <a:t> kuzeye doğru göç ederek tarihte yerleştikleri </a:t>
            </a:r>
            <a:r>
              <a:rPr lang="tr-TR" dirty="0" err="1" smtClean="0"/>
              <a:t>memleketlereyayılmışlardır</a:t>
            </a:r>
            <a:r>
              <a:rPr lang="tr-TR" dirty="0" smtClean="0"/>
              <a:t>. ,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662558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Ârâmîler</a:t>
            </a:r>
            <a:r>
              <a:rPr lang="tr-TR" dirty="0"/>
              <a:t> zamanla, tarihte şöhret kazanan bir takım kollara </a:t>
            </a:r>
            <a:r>
              <a:rPr lang="tr-TR" dirty="0" smtClean="0"/>
              <a:t>ay-</a:t>
            </a:r>
            <a:r>
              <a:rPr lang="tr-TR" dirty="0" err="1" smtClean="0"/>
              <a:t>rılmışlardı</a:t>
            </a:r>
            <a:r>
              <a:rPr lang="tr-TR" dirty="0"/>
              <a:t>. En önemlileri, Mezopotamya ve Irak'ta ikamet eden </a:t>
            </a:r>
            <a:r>
              <a:rPr lang="tr-TR" dirty="0" smtClean="0"/>
              <a:t>Sür-</a:t>
            </a:r>
            <a:r>
              <a:rPr lang="tr-TR" dirty="0" err="1" smtClean="0"/>
              <a:t>yanîler</a:t>
            </a:r>
            <a:r>
              <a:rPr lang="tr-TR" dirty="0" smtClean="0"/>
              <a:t> </a:t>
            </a:r>
            <a:r>
              <a:rPr lang="tr-TR" dirty="0"/>
              <a:t>ile </a:t>
            </a:r>
            <a:r>
              <a:rPr lang="tr-TR" dirty="0" err="1"/>
              <a:t>Keldanîler</a:t>
            </a:r>
            <a:r>
              <a:rPr lang="tr-TR" dirty="0"/>
              <a:t> idi. Samî dillerinin bir lehçesi olan </a:t>
            </a:r>
            <a:r>
              <a:rPr lang="tr-TR" dirty="0" err="1"/>
              <a:t>Ârâmîce</a:t>
            </a:r>
            <a:r>
              <a:rPr lang="tr-TR" dirty="0"/>
              <a:t> </a:t>
            </a:r>
            <a:r>
              <a:rPr lang="tr-TR" dirty="0" smtClean="0"/>
              <a:t>de biri </a:t>
            </a:r>
            <a:r>
              <a:rPr lang="tr-TR" dirty="0" err="1"/>
              <a:t>Süryanîce</a:t>
            </a:r>
            <a:r>
              <a:rPr lang="tr-TR" dirty="0"/>
              <a:t> diğeri </a:t>
            </a:r>
            <a:r>
              <a:rPr lang="tr-TR" dirty="0" err="1"/>
              <a:t>Keldanice</a:t>
            </a:r>
            <a:r>
              <a:rPr lang="tr-TR" dirty="0"/>
              <a:t> olmak üzere ikiye ayrılmıştır.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93393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İbranîler, </a:t>
            </a:r>
            <a:r>
              <a:rPr lang="tr-TR" dirty="0" err="1"/>
              <a:t>milatan</a:t>
            </a:r>
            <a:r>
              <a:rPr lang="tr-TR" dirty="0"/>
              <a:t> önce üçüncü asırdan beri Filistin </a:t>
            </a:r>
            <a:r>
              <a:rPr lang="tr-TR" dirty="0" err="1" smtClean="0"/>
              <a:t>dolaylarındaikamet</a:t>
            </a:r>
            <a:r>
              <a:rPr lang="tr-TR" dirty="0" smtClean="0"/>
              <a:t> </a:t>
            </a:r>
            <a:r>
              <a:rPr lang="tr-TR" dirty="0"/>
              <a:t>ediyorlardı. Suriye sahillerini işgal eden ve </a:t>
            </a:r>
            <a:r>
              <a:rPr lang="tr-TR" dirty="0" err="1"/>
              <a:t>İbranîce'ye</a:t>
            </a:r>
            <a:r>
              <a:rPr lang="tr-TR" dirty="0"/>
              <a:t> </a:t>
            </a:r>
            <a:r>
              <a:rPr lang="tr-TR" dirty="0" smtClean="0"/>
              <a:t>benzer bir </a:t>
            </a:r>
            <a:r>
              <a:rPr lang="tr-TR" dirty="0"/>
              <a:t>lehçe konuşan Fenikeliler de İbranîlerin bir kolu sayılıyorlardı.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473150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Samî dillerden İbranice denilen lehçeyi konuşan </a:t>
            </a:r>
            <a:r>
              <a:rPr lang="tr-TR"/>
              <a:t>kabilelere </a:t>
            </a:r>
            <a:r>
              <a:rPr lang="tr-TR" smtClean="0"/>
              <a:t>gelince</a:t>
            </a:r>
            <a:r>
              <a:rPr lang="tr-TR" dirty="0"/>
              <a:t>, bunlar eski zamanlardan beri Arap Yarımadasında </a:t>
            </a:r>
            <a:r>
              <a:rPr lang="tr-TR" dirty="0" smtClean="0"/>
              <a:t>dolaşmak-taydılar</a:t>
            </a:r>
            <a:r>
              <a:rPr lang="tr-TR" dirty="0"/>
              <a:t>. (46) </a:t>
            </a:r>
            <a:r>
              <a:rPr lang="tr-TR" dirty="0" err="1"/>
              <a:t>Arapça'nın</a:t>
            </a:r>
            <a:r>
              <a:rPr lang="tr-TR" dirty="0"/>
              <a:t> bir kolu sayılan </a:t>
            </a:r>
            <a:r>
              <a:rPr lang="tr-TR" dirty="0" err="1"/>
              <a:t>Himyer</a:t>
            </a:r>
            <a:r>
              <a:rPr lang="tr-TR" dirty="0"/>
              <a:t> lehçesi </a:t>
            </a:r>
            <a:r>
              <a:rPr lang="tr-TR" dirty="0" err="1" smtClean="0"/>
              <a:t>Yemen'de,Habeş</a:t>
            </a:r>
            <a:r>
              <a:rPr lang="tr-TR" dirty="0" smtClean="0"/>
              <a:t> </a:t>
            </a:r>
            <a:r>
              <a:rPr lang="tr-TR" dirty="0"/>
              <a:t>lehçesi de </a:t>
            </a:r>
            <a:r>
              <a:rPr lang="tr-TR" dirty="0" err="1"/>
              <a:t>Âdis</a:t>
            </a:r>
            <a:r>
              <a:rPr lang="tr-TR" dirty="0"/>
              <a:t> </a:t>
            </a:r>
            <a:r>
              <a:rPr lang="tr-TR" dirty="0" err="1"/>
              <a:t>Âbâd</a:t>
            </a:r>
            <a:r>
              <a:rPr lang="tr-TR" dirty="0"/>
              <a:t> da konuşuluyordu.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728902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250</Words>
  <Application>Microsoft Office PowerPoint</Application>
  <PresentationFormat>Geniş ekran</PresentationFormat>
  <Paragraphs>7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Teması</vt:lpstr>
      <vt:lpstr>Cahiliye Çağında Hicaz’da Arap Kültürü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Cahiliye Çağında Hicaz’da Arap Kültürü </dc:title>
  <dc:creator>Mert</dc:creator>
  <cp:lastModifiedBy>Mert</cp:lastModifiedBy>
  <cp:revision>1</cp:revision>
  <dcterms:created xsi:type="dcterms:W3CDTF">2018-01-19T12:39:47Z</dcterms:created>
  <dcterms:modified xsi:type="dcterms:W3CDTF">2018-01-19T12:41:41Z</dcterms:modified>
</cp:coreProperties>
</file>