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3969567D-3907-4497-AC83-40267B54613B}">
          <p14:sldIdLst/>
        </p14:section>
        <p14:section name="Başlıksız Bölüm" id="{E78994B6-1210-4550-A52F-E19812C70493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2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52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52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674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81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095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028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952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45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53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60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685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105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3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56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171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7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423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VİZE HAFTASI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1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İyon</vt:lpstr>
      <vt:lpstr>VİZE HAFTASI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8</cp:revision>
  <dcterms:created xsi:type="dcterms:W3CDTF">2018-01-19T20:38:36Z</dcterms:created>
  <dcterms:modified xsi:type="dcterms:W3CDTF">2018-01-19T21:00:48Z</dcterms:modified>
</cp:coreProperties>
</file>