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EEBDBE5-B8C4-401B-8716-772B18C522A6}" type="datetimeFigureOut">
              <a:rPr lang="tr-TR" smtClean="0"/>
              <a:t>02.04.2017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BE34E2-A2E3-45D7-B492-174738F2E790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Understanding</a:t>
            </a:r>
            <a:r>
              <a:rPr lang="tr-TR" dirty="0" smtClean="0"/>
              <a:t> </a:t>
            </a:r>
            <a:r>
              <a:rPr lang="tr-TR" dirty="0" err="1" smtClean="0"/>
              <a:t>method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understand</a:t>
            </a:r>
            <a:endParaRPr lang="tr-TR" dirty="0"/>
          </a:p>
          <a:p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happening</a:t>
            </a:r>
            <a:r>
              <a:rPr lang="tr-TR" dirty="0"/>
              <a:t> </a:t>
            </a:r>
            <a:r>
              <a:rPr lang="tr-TR" dirty="0" err="1"/>
              <a:t>today</a:t>
            </a:r>
            <a:endParaRPr lang="tr-TR" dirty="0"/>
          </a:p>
          <a:p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understanding</a:t>
            </a:r>
            <a:endParaRPr lang="tr-TR" dirty="0"/>
          </a:p>
          <a:p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came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 smtClean="0"/>
              <a:t>.”</a:t>
            </a:r>
            <a:endParaRPr lang="tr-TR" dirty="0"/>
          </a:p>
          <a:p>
            <a:pPr>
              <a:buNone/>
            </a:pPr>
            <a:r>
              <a:rPr lang="tr-TR" dirty="0" smtClean="0"/>
              <a:t>						</a:t>
            </a:r>
            <a:r>
              <a:rPr lang="tr-TR" dirty="0" err="1" smtClean="0"/>
              <a:t>Steve</a:t>
            </a:r>
            <a:r>
              <a:rPr lang="tr-TR" dirty="0" smtClean="0"/>
              <a:t> </a:t>
            </a:r>
            <a:r>
              <a:rPr lang="tr-TR" dirty="0" err="1"/>
              <a:t>Jobs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Wilhelm </a:t>
            </a:r>
            <a:r>
              <a:rPr lang="tr-TR" dirty="0" err="1" smtClean="0"/>
              <a:t>Dilthey</a:t>
            </a:r>
            <a:r>
              <a:rPr lang="tr-TR" dirty="0" smtClean="0"/>
              <a:t> (</a:t>
            </a:r>
            <a:r>
              <a:rPr lang="tr-TR" b="1" dirty="0" smtClean="0"/>
              <a:t>1833–1911)</a:t>
            </a:r>
          </a:p>
          <a:p>
            <a:r>
              <a:rPr lang="tr-TR" dirty="0" err="1"/>
              <a:t>Dilthey</a:t>
            </a:r>
            <a:r>
              <a:rPr lang="tr-TR" dirty="0"/>
              <a:t> </a:t>
            </a:r>
            <a:r>
              <a:rPr lang="tr-TR" dirty="0" err="1"/>
              <a:t>saw</a:t>
            </a:r>
            <a:r>
              <a:rPr lang="tr-TR" dirty="0"/>
              <a:t> </a:t>
            </a:r>
            <a:r>
              <a:rPr lang="tr-TR" dirty="0" err="1"/>
              <a:t>understanding</a:t>
            </a:r>
            <a:r>
              <a:rPr lang="tr-TR" dirty="0"/>
              <a:t>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sciences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contrast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natural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 </a:t>
            </a:r>
            <a:r>
              <a:rPr lang="tr-TR" dirty="0" err="1"/>
              <a:t>observe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explain</a:t>
            </a:r>
            <a:r>
              <a:rPr lang="tr-TR" dirty="0"/>
              <a:t> </a:t>
            </a:r>
            <a:r>
              <a:rPr lang="tr-TR" dirty="0" err="1"/>
              <a:t>nature</a:t>
            </a:r>
            <a:r>
              <a:rPr lang="tr-TR" dirty="0"/>
              <a:t>, but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humanities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expressions</a:t>
            </a:r>
            <a:r>
              <a:rPr lang="tr-TR" dirty="0"/>
              <a:t> of </a:t>
            </a:r>
            <a:r>
              <a:rPr lang="tr-TR" dirty="0" smtClean="0"/>
              <a:t>life.</a:t>
            </a:r>
          </a:p>
          <a:p>
            <a:r>
              <a:rPr lang="tr-TR" dirty="0" err="1"/>
              <a:t>Understanding</a:t>
            </a:r>
            <a:r>
              <a:rPr lang="tr-TR" dirty="0"/>
              <a:t> </a:t>
            </a:r>
            <a:r>
              <a:rPr lang="tr-TR" dirty="0" err="1"/>
              <a:t>moves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outer</a:t>
            </a:r>
            <a:r>
              <a:rPr lang="tr-TR" dirty="0"/>
              <a:t> </a:t>
            </a:r>
            <a:r>
              <a:rPr lang="tr-TR" dirty="0" err="1"/>
              <a:t>manifestations</a:t>
            </a:r>
            <a:r>
              <a:rPr lang="tr-TR" dirty="0"/>
              <a:t> of </a:t>
            </a:r>
            <a:r>
              <a:rPr lang="tr-TR" dirty="0" err="1"/>
              <a:t>human</a:t>
            </a:r>
            <a:r>
              <a:rPr lang="tr-TR" dirty="0"/>
              <a:t> </a:t>
            </a:r>
            <a:r>
              <a:rPr lang="tr-TR" dirty="0" err="1"/>
              <a:t>action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productivity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exploration</a:t>
            </a:r>
            <a:r>
              <a:rPr lang="tr-TR" dirty="0"/>
              <a:t> of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inner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. </a:t>
            </a:r>
            <a:r>
              <a:rPr lang="tr-TR" dirty="0" err="1"/>
              <a:t>Dilthey</a:t>
            </a:r>
            <a:r>
              <a:rPr lang="tr-TR" dirty="0"/>
              <a:t> </a:t>
            </a:r>
            <a:r>
              <a:rPr lang="tr-TR" dirty="0" err="1"/>
              <a:t>made</a:t>
            </a:r>
            <a:r>
              <a:rPr lang="tr-TR" dirty="0"/>
              <a:t> </a:t>
            </a:r>
            <a:r>
              <a:rPr lang="tr-TR" dirty="0" err="1"/>
              <a:t>clear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move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outer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inner</a:t>
            </a:r>
            <a:r>
              <a:rPr lang="tr-TR" dirty="0"/>
              <a:t>,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expression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expressed</a:t>
            </a:r>
            <a:r>
              <a:rPr lang="tr-TR" dirty="0"/>
              <a:t>, is not </a:t>
            </a:r>
            <a:r>
              <a:rPr lang="tr-TR" dirty="0" err="1"/>
              <a:t>based</a:t>
            </a:r>
            <a:r>
              <a:rPr lang="tr-TR" dirty="0"/>
              <a:t> </a:t>
            </a:r>
            <a:r>
              <a:rPr lang="tr-TR" dirty="0" smtClean="0"/>
              <a:t>on </a:t>
            </a:r>
            <a:r>
              <a:rPr lang="tr-TR" dirty="0" err="1" smtClean="0"/>
              <a:t>empathy</a:t>
            </a:r>
            <a:r>
              <a:rPr lang="tr-TR" dirty="0" smtClean="0"/>
              <a:t>. 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Empathy</a:t>
            </a:r>
            <a:r>
              <a:rPr lang="tr-TR" dirty="0" smtClean="0"/>
              <a:t> </a:t>
            </a:r>
            <a:r>
              <a:rPr lang="tr-TR" dirty="0" err="1" smtClean="0"/>
              <a:t>involves</a:t>
            </a:r>
            <a:r>
              <a:rPr lang="tr-TR" dirty="0" smtClean="0"/>
              <a:t> a </a:t>
            </a:r>
            <a:r>
              <a:rPr lang="tr-TR" dirty="0" err="1" smtClean="0"/>
              <a:t>direct</a:t>
            </a:r>
            <a:r>
              <a:rPr lang="tr-TR" dirty="0" smtClean="0"/>
              <a:t> </a:t>
            </a:r>
            <a:r>
              <a:rPr lang="tr-TR" dirty="0" err="1" smtClean="0"/>
              <a:t>identification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. </a:t>
            </a:r>
            <a:r>
              <a:rPr lang="tr-TR" dirty="0" err="1" smtClean="0"/>
              <a:t>Interpretation</a:t>
            </a:r>
            <a:r>
              <a:rPr lang="tr-TR" dirty="0" smtClean="0"/>
              <a:t> </a:t>
            </a:r>
            <a:r>
              <a:rPr lang="tr-TR" dirty="0" err="1" smtClean="0"/>
              <a:t>involves</a:t>
            </a:r>
            <a:r>
              <a:rPr lang="tr-TR" dirty="0" smtClean="0"/>
              <a:t> an </a:t>
            </a:r>
            <a:r>
              <a:rPr lang="tr-TR" dirty="0" err="1" smtClean="0"/>
              <a:t>indirect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mediated</a:t>
            </a:r>
            <a:r>
              <a:rPr lang="tr-TR" dirty="0" smtClean="0"/>
              <a:t> </a:t>
            </a:r>
            <a:r>
              <a:rPr lang="tr-TR" dirty="0" err="1" smtClean="0"/>
              <a:t>understanding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can </a:t>
            </a:r>
            <a:r>
              <a:rPr lang="tr-TR" dirty="0" err="1" smtClean="0"/>
              <a:t>only</a:t>
            </a:r>
            <a:r>
              <a:rPr lang="tr-TR" dirty="0" smtClean="0"/>
              <a:t> be </a:t>
            </a:r>
            <a:r>
              <a:rPr lang="tr-TR" dirty="0" err="1" smtClean="0"/>
              <a:t>attained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placing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expressions</a:t>
            </a:r>
            <a:r>
              <a:rPr lang="tr-TR" dirty="0" smtClean="0"/>
              <a:t> in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historical</a:t>
            </a:r>
            <a:r>
              <a:rPr lang="tr-TR" dirty="0" smtClean="0"/>
              <a:t> </a:t>
            </a:r>
            <a:r>
              <a:rPr lang="tr-TR" dirty="0" err="1" smtClean="0"/>
              <a:t>context</a:t>
            </a:r>
            <a:r>
              <a:rPr lang="tr-TR" dirty="0" smtClean="0"/>
              <a:t>. </a:t>
            </a:r>
            <a:r>
              <a:rPr lang="tr-TR" dirty="0" err="1" smtClean="0"/>
              <a:t>Thus</a:t>
            </a:r>
            <a:r>
              <a:rPr lang="tr-TR" dirty="0" smtClean="0"/>
              <a:t>, </a:t>
            </a:r>
            <a:r>
              <a:rPr lang="tr-TR" dirty="0" err="1" smtClean="0"/>
              <a:t>understanding</a:t>
            </a:r>
            <a:r>
              <a:rPr lang="tr-TR" dirty="0" smtClean="0"/>
              <a:t> is not a </a:t>
            </a:r>
            <a:r>
              <a:rPr lang="tr-TR" dirty="0" err="1" smtClean="0"/>
              <a:t>process</a:t>
            </a:r>
            <a:r>
              <a:rPr lang="tr-TR" dirty="0" smtClean="0"/>
              <a:t> of </a:t>
            </a:r>
            <a:r>
              <a:rPr lang="tr-TR" dirty="0" err="1" smtClean="0"/>
              <a:t>reconstructing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of </a:t>
            </a:r>
            <a:r>
              <a:rPr lang="tr-TR" dirty="0" err="1" smtClean="0"/>
              <a:t>mind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author</a:t>
            </a:r>
            <a:r>
              <a:rPr lang="tr-TR" dirty="0" smtClean="0"/>
              <a:t>, but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articulating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expressed</a:t>
            </a:r>
            <a:r>
              <a:rPr lang="tr-TR" dirty="0" smtClean="0"/>
              <a:t> in his </a:t>
            </a:r>
            <a:r>
              <a:rPr lang="tr-TR" dirty="0" err="1" smtClean="0"/>
              <a:t>work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Dilthey</a:t>
            </a:r>
            <a:r>
              <a:rPr lang="tr-TR" dirty="0"/>
              <a:t> </a:t>
            </a:r>
            <a:r>
              <a:rPr lang="tr-TR" dirty="0" err="1"/>
              <a:t>divided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mind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sciences</a:t>
            </a:r>
            <a:r>
              <a:rPr lang="tr-TR" dirty="0" smtClean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three</a:t>
            </a:r>
            <a:r>
              <a:rPr lang="tr-TR" dirty="0"/>
              <a:t> </a:t>
            </a:r>
            <a:r>
              <a:rPr lang="tr-TR" dirty="0" err="1"/>
              <a:t>structural</a:t>
            </a:r>
            <a:r>
              <a:rPr lang="tr-TR" dirty="0"/>
              <a:t> </a:t>
            </a:r>
            <a:r>
              <a:rPr lang="tr-TR" dirty="0" err="1"/>
              <a:t>levels</a:t>
            </a:r>
            <a:r>
              <a:rPr lang="tr-TR" dirty="0"/>
              <a:t>: </a:t>
            </a:r>
            <a:r>
              <a:rPr lang="tr-TR" dirty="0" err="1"/>
              <a:t>experience</a:t>
            </a:r>
            <a:r>
              <a:rPr lang="tr-TR" dirty="0"/>
              <a:t>, </a:t>
            </a:r>
            <a:r>
              <a:rPr lang="tr-TR" dirty="0" err="1"/>
              <a:t>expression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comprehension</a:t>
            </a:r>
            <a:r>
              <a:rPr lang="tr-TR" dirty="0" smtClean="0"/>
              <a:t>.</a:t>
            </a:r>
          </a:p>
          <a:p>
            <a:r>
              <a:rPr lang="tr-TR" dirty="0" smtClean="0"/>
              <a:t>1. </a:t>
            </a:r>
            <a:r>
              <a:rPr lang="tr-TR" dirty="0" err="1"/>
              <a:t>Experience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feel</a:t>
            </a:r>
            <a:r>
              <a:rPr lang="tr-TR" dirty="0"/>
              <a:t> a </a:t>
            </a:r>
            <a:r>
              <a:rPr lang="tr-TR" dirty="0" err="1"/>
              <a:t>situation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thing</a:t>
            </a:r>
            <a:r>
              <a:rPr lang="tr-TR" dirty="0"/>
              <a:t> </a:t>
            </a:r>
            <a:r>
              <a:rPr lang="tr-TR" dirty="0" err="1"/>
              <a:t>personally</a:t>
            </a:r>
            <a:r>
              <a:rPr lang="tr-TR" dirty="0" smtClean="0"/>
              <a:t>.</a:t>
            </a:r>
            <a:r>
              <a:rPr lang="tr-TR" dirty="0"/>
              <a:t> </a:t>
            </a:r>
            <a:r>
              <a:rPr lang="tr-TR" dirty="0" err="1" smtClean="0"/>
              <a:t>Dilthey</a:t>
            </a:r>
            <a:r>
              <a:rPr lang="tr-TR" dirty="0" smtClean="0"/>
              <a:t> </a:t>
            </a:r>
            <a:r>
              <a:rPr lang="tr-TR" dirty="0" err="1"/>
              <a:t>suggested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can </a:t>
            </a:r>
            <a:r>
              <a:rPr lang="tr-TR" dirty="0" err="1"/>
              <a:t>always</a:t>
            </a:r>
            <a:r>
              <a:rPr lang="tr-TR" dirty="0"/>
              <a:t> </a:t>
            </a:r>
            <a:r>
              <a:rPr lang="tr-TR" dirty="0" err="1"/>
              <a:t>grasp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 of </a:t>
            </a:r>
            <a:r>
              <a:rPr lang="tr-TR" dirty="0" err="1"/>
              <a:t>unknown</a:t>
            </a:r>
            <a:r>
              <a:rPr lang="tr-TR" dirty="0"/>
              <a:t> </a:t>
            </a:r>
            <a:r>
              <a:rPr lang="tr-TR" dirty="0" err="1"/>
              <a:t>thought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try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experience</a:t>
            </a:r>
            <a:r>
              <a:rPr lang="tr-TR" dirty="0"/>
              <a:t> it. </a:t>
            </a:r>
            <a:endParaRPr lang="tr-TR" dirty="0" smtClean="0"/>
          </a:p>
          <a:p>
            <a:r>
              <a:rPr lang="tr-TR" dirty="0" smtClean="0"/>
              <a:t>2. </a:t>
            </a:r>
            <a:r>
              <a:rPr lang="tr-TR" dirty="0" err="1"/>
              <a:t>Expression</a:t>
            </a:r>
            <a:r>
              <a:rPr lang="tr-TR" dirty="0"/>
              <a:t> </a:t>
            </a:r>
            <a:r>
              <a:rPr lang="tr-TR" dirty="0" err="1"/>
              <a:t>converts</a:t>
            </a:r>
            <a:r>
              <a:rPr lang="tr-TR" dirty="0"/>
              <a:t> </a:t>
            </a:r>
            <a:r>
              <a:rPr lang="tr-TR" dirty="0" err="1"/>
              <a:t>experience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meaning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discourse</a:t>
            </a:r>
            <a:r>
              <a:rPr lang="tr-TR" dirty="0"/>
              <a:t> has an </a:t>
            </a:r>
            <a:r>
              <a:rPr lang="tr-TR" dirty="0" err="1"/>
              <a:t>appeal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someone</a:t>
            </a:r>
            <a:r>
              <a:rPr lang="tr-TR" dirty="0"/>
              <a:t> </a:t>
            </a:r>
            <a:r>
              <a:rPr lang="tr-TR" dirty="0" err="1"/>
              <a:t>outside</a:t>
            </a:r>
            <a:r>
              <a:rPr lang="tr-TR" dirty="0"/>
              <a:t> of </a:t>
            </a:r>
            <a:r>
              <a:rPr lang="tr-TR" dirty="0" err="1"/>
              <a:t>oneself</a:t>
            </a:r>
            <a:r>
              <a:rPr lang="tr-TR" dirty="0"/>
              <a:t>.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saying</a:t>
            </a:r>
            <a:r>
              <a:rPr lang="tr-TR" dirty="0"/>
              <a:t> is an </a:t>
            </a:r>
            <a:r>
              <a:rPr lang="tr-TR" dirty="0" err="1"/>
              <a:t>expression</a:t>
            </a:r>
            <a:r>
              <a:rPr lang="tr-TR" dirty="0"/>
              <a:t>. </a:t>
            </a:r>
            <a:r>
              <a:rPr lang="tr-TR" dirty="0" err="1"/>
              <a:t>Dilthey</a:t>
            </a:r>
            <a:r>
              <a:rPr lang="tr-TR" dirty="0"/>
              <a:t> </a:t>
            </a:r>
            <a:r>
              <a:rPr lang="tr-TR" dirty="0" err="1"/>
              <a:t>suggested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can </a:t>
            </a:r>
            <a:r>
              <a:rPr lang="tr-TR" dirty="0" err="1"/>
              <a:t>always</a:t>
            </a:r>
            <a:r>
              <a:rPr lang="tr-TR" dirty="0"/>
              <a:t> </a:t>
            </a:r>
            <a:r>
              <a:rPr lang="tr-TR" dirty="0" err="1"/>
              <a:t>return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 </a:t>
            </a:r>
            <a:r>
              <a:rPr lang="tr-TR" dirty="0" err="1"/>
              <a:t>expression</a:t>
            </a:r>
            <a:r>
              <a:rPr lang="tr-TR" dirty="0"/>
              <a:t>, </a:t>
            </a:r>
            <a:r>
              <a:rPr lang="tr-TR" dirty="0" err="1"/>
              <a:t>especially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written</a:t>
            </a:r>
            <a:r>
              <a:rPr lang="tr-TR" dirty="0"/>
              <a:t> form,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practice</a:t>
            </a:r>
            <a:r>
              <a:rPr lang="tr-TR" dirty="0"/>
              <a:t> has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objective</a:t>
            </a:r>
            <a:r>
              <a:rPr lang="tr-TR" dirty="0"/>
              <a:t> </a:t>
            </a:r>
            <a:r>
              <a:rPr lang="tr-TR" dirty="0" err="1"/>
              <a:t>value</a:t>
            </a:r>
            <a:r>
              <a:rPr lang="tr-TR" dirty="0"/>
              <a:t> as an </a:t>
            </a:r>
            <a:r>
              <a:rPr lang="tr-TR" dirty="0" err="1"/>
              <a:t>experiment</a:t>
            </a:r>
            <a:r>
              <a:rPr lang="tr-TR" dirty="0"/>
              <a:t> in </a:t>
            </a:r>
            <a:r>
              <a:rPr lang="tr-TR" dirty="0" err="1"/>
              <a:t>science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3. </a:t>
            </a:r>
            <a:r>
              <a:rPr lang="tr-TR" dirty="0" err="1" smtClean="0"/>
              <a:t>comprehension</a:t>
            </a:r>
            <a:r>
              <a:rPr lang="tr-TR" dirty="0"/>
              <a:t>, </a:t>
            </a:r>
            <a:r>
              <a:rPr lang="tr-TR" dirty="0" err="1"/>
              <a:t>which</a:t>
            </a:r>
            <a:r>
              <a:rPr lang="tr-TR" dirty="0"/>
              <a:t> is a </a:t>
            </a:r>
            <a:r>
              <a:rPr lang="tr-TR" dirty="0" err="1"/>
              <a:t>level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contains</a:t>
            </a:r>
            <a:r>
              <a:rPr lang="tr-TR" dirty="0"/>
              <a:t>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comprehension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incomprehension</a:t>
            </a:r>
            <a:r>
              <a:rPr lang="tr-TR" dirty="0"/>
              <a:t>. </a:t>
            </a:r>
            <a:r>
              <a:rPr lang="tr-TR" dirty="0" err="1"/>
              <a:t>Incomprehension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,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less</a:t>
            </a:r>
            <a:r>
              <a:rPr lang="tr-TR" dirty="0"/>
              <a:t>, </a:t>
            </a:r>
            <a:r>
              <a:rPr lang="tr-TR" i="1" dirty="0" err="1"/>
              <a:t>wrong</a:t>
            </a:r>
            <a:r>
              <a:rPr lang="tr-TR" i="1" dirty="0"/>
              <a:t> </a:t>
            </a:r>
            <a:r>
              <a:rPr lang="tr-TR" i="1" dirty="0" err="1"/>
              <a:t>understanding</a:t>
            </a:r>
            <a:r>
              <a:rPr lang="tr-TR" dirty="0"/>
              <a:t>. He </a:t>
            </a:r>
            <a:r>
              <a:rPr lang="tr-TR" dirty="0" err="1"/>
              <a:t>assumed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comprehension</a:t>
            </a:r>
            <a:r>
              <a:rPr lang="tr-TR" dirty="0"/>
              <a:t> </a:t>
            </a:r>
            <a:r>
              <a:rPr lang="tr-TR" dirty="0" err="1"/>
              <a:t>produces</a:t>
            </a:r>
            <a:r>
              <a:rPr lang="tr-TR" dirty="0"/>
              <a:t> </a:t>
            </a:r>
            <a:r>
              <a:rPr lang="tr-TR" dirty="0" err="1"/>
              <a:t>coexistence</a:t>
            </a:r>
            <a:r>
              <a:rPr lang="tr-TR" dirty="0"/>
              <a:t>: "he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understands</a:t>
            </a:r>
            <a:r>
              <a:rPr lang="tr-TR" dirty="0"/>
              <a:t>, </a:t>
            </a:r>
            <a:r>
              <a:rPr lang="tr-TR" dirty="0" err="1"/>
              <a:t>understands</a:t>
            </a:r>
            <a:r>
              <a:rPr lang="tr-TR" dirty="0"/>
              <a:t> </a:t>
            </a:r>
            <a:r>
              <a:rPr lang="tr-TR" dirty="0" err="1"/>
              <a:t>others</a:t>
            </a:r>
            <a:r>
              <a:rPr lang="tr-TR" dirty="0"/>
              <a:t>; he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does</a:t>
            </a:r>
            <a:r>
              <a:rPr lang="tr-TR" dirty="0"/>
              <a:t> not </a:t>
            </a:r>
            <a:r>
              <a:rPr lang="tr-TR" dirty="0" err="1"/>
              <a:t>understand</a:t>
            </a:r>
            <a:r>
              <a:rPr lang="tr-TR" dirty="0"/>
              <a:t> </a:t>
            </a:r>
            <a:r>
              <a:rPr lang="tr-TR" dirty="0" err="1"/>
              <a:t>stays</a:t>
            </a:r>
            <a:r>
              <a:rPr lang="tr-TR" dirty="0"/>
              <a:t> </a:t>
            </a:r>
            <a:r>
              <a:rPr lang="tr-TR" dirty="0" err="1"/>
              <a:t>alone</a:t>
            </a:r>
            <a:r>
              <a:rPr lang="tr-TR" dirty="0"/>
              <a:t>."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312</Words>
  <Application>Microsoft Office PowerPoint</Application>
  <PresentationFormat>Ekran Gösterisi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Understanding method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method</dc:title>
  <dc:creator>pc</dc:creator>
  <cp:lastModifiedBy>pc</cp:lastModifiedBy>
  <cp:revision>3</cp:revision>
  <dcterms:created xsi:type="dcterms:W3CDTF">2017-04-02T08:43:13Z</dcterms:created>
  <dcterms:modified xsi:type="dcterms:W3CDTF">2017-04-02T08:56:47Z</dcterms:modified>
</cp:coreProperties>
</file>