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2"/>
    <p:restoredTop sz="94590"/>
  </p:normalViewPr>
  <p:slideViewPr>
    <p:cSldViewPr snapToGrid="0" snapToObjects="1">
      <p:cViewPr varScale="1">
        <p:scale>
          <a:sx n="98" d="100"/>
          <a:sy n="98" d="100"/>
        </p:scale>
        <p:origin x="53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99A4AF-4BBE-44D1-9E0A-9DC552304F62}" type="doc">
      <dgm:prSet loTypeId="urn:microsoft.com/office/officeart/2005/8/layout/hList1" loCatId="list" qsTypeId="urn:microsoft.com/office/officeart/2005/8/quickstyle/3d3" qsCatId="3D" csTypeId="urn:microsoft.com/office/officeart/2005/8/colors/accent3_2" csCatId="accent3" phldr="1"/>
      <dgm:spPr/>
      <dgm:t>
        <a:bodyPr/>
        <a:lstStyle/>
        <a:p>
          <a:endParaRPr lang="tr-TR"/>
        </a:p>
      </dgm:t>
    </dgm:pt>
    <dgm:pt modelId="{54250703-AC16-4A31-8694-38407E9683BD}">
      <dgm:prSet phldrT="[Metin]"/>
      <dgm:spPr/>
      <dgm:t>
        <a:bodyPr/>
        <a:lstStyle/>
        <a:p>
          <a:r>
            <a:rPr lang="tr-TR" dirty="0" smtClean="0"/>
            <a:t>0-120/150</a:t>
          </a:r>
        </a:p>
        <a:p>
          <a:r>
            <a:rPr lang="tr-TR" dirty="0" smtClean="0"/>
            <a:t>Gün</a:t>
          </a:r>
          <a:endParaRPr lang="tr-TR" dirty="0"/>
        </a:p>
      </dgm:t>
    </dgm:pt>
    <dgm:pt modelId="{A209867C-0107-487A-9F68-7A297C22FE0F}" type="parTrans" cxnId="{2EB4F70F-E5A8-4BDF-A3E9-BDA367B5A6A6}">
      <dgm:prSet/>
      <dgm:spPr/>
      <dgm:t>
        <a:bodyPr/>
        <a:lstStyle/>
        <a:p>
          <a:endParaRPr lang="tr-TR"/>
        </a:p>
      </dgm:t>
    </dgm:pt>
    <dgm:pt modelId="{769B7825-BD2A-46D0-BF62-84D9293D62EA}" type="sibTrans" cxnId="{2EB4F70F-E5A8-4BDF-A3E9-BDA367B5A6A6}">
      <dgm:prSet/>
      <dgm:spPr/>
      <dgm:t>
        <a:bodyPr/>
        <a:lstStyle/>
        <a:p>
          <a:endParaRPr lang="tr-TR"/>
        </a:p>
      </dgm:t>
    </dgm:pt>
    <dgm:pt modelId="{B8AB28E6-BFC1-4482-BB51-CB4079E33D4B}">
      <dgm:prSet phldrT="[Metin]"/>
      <dgm:spPr/>
      <dgm:t>
        <a:bodyPr/>
        <a:lstStyle/>
        <a:p>
          <a:r>
            <a:rPr lang="tr-TR" dirty="0" smtClean="0"/>
            <a:t>P4 kaynağı </a:t>
          </a:r>
          <a:r>
            <a:rPr lang="tr-TR" dirty="0" err="1" smtClean="0"/>
            <a:t>korpus</a:t>
          </a:r>
          <a:r>
            <a:rPr lang="tr-TR" dirty="0" smtClean="0"/>
            <a:t> </a:t>
          </a:r>
          <a:r>
            <a:rPr lang="tr-TR" dirty="0" err="1" smtClean="0"/>
            <a:t>luteumdur</a:t>
          </a:r>
          <a:r>
            <a:rPr lang="tr-TR" dirty="0" smtClean="0"/>
            <a:t>.</a:t>
          </a:r>
          <a:endParaRPr lang="tr-TR" dirty="0"/>
        </a:p>
      </dgm:t>
    </dgm:pt>
    <dgm:pt modelId="{E3645F98-D00C-4350-BAD4-10A66A6F3CA5}" type="parTrans" cxnId="{C9E8E660-2068-49A0-802B-F368128A4517}">
      <dgm:prSet/>
      <dgm:spPr/>
      <dgm:t>
        <a:bodyPr/>
        <a:lstStyle/>
        <a:p>
          <a:endParaRPr lang="tr-TR"/>
        </a:p>
      </dgm:t>
    </dgm:pt>
    <dgm:pt modelId="{D4F15E7E-8158-4DB4-8846-C0D84BB33391}" type="sibTrans" cxnId="{C9E8E660-2068-49A0-802B-F368128A4517}">
      <dgm:prSet/>
      <dgm:spPr/>
      <dgm:t>
        <a:bodyPr/>
        <a:lstStyle/>
        <a:p>
          <a:endParaRPr lang="tr-TR"/>
        </a:p>
      </dgm:t>
    </dgm:pt>
    <dgm:pt modelId="{2EAF3717-4EC5-456D-A56C-D3FD853E97C4}">
      <dgm:prSet phldrT="[Metin]"/>
      <dgm:spPr/>
      <dgm:t>
        <a:bodyPr/>
        <a:lstStyle/>
        <a:p>
          <a:r>
            <a:rPr lang="tr-TR" dirty="0" smtClean="0"/>
            <a:t>150-240 </a:t>
          </a:r>
          <a:r>
            <a:rPr lang="tr-TR" dirty="0" err="1" smtClean="0"/>
            <a:t>ıncı</a:t>
          </a:r>
          <a:endParaRPr lang="tr-TR" dirty="0" smtClean="0"/>
        </a:p>
        <a:p>
          <a:r>
            <a:rPr lang="tr-TR" dirty="0" smtClean="0"/>
            <a:t>Gün	</a:t>
          </a:r>
          <a:endParaRPr lang="tr-TR" dirty="0"/>
        </a:p>
      </dgm:t>
    </dgm:pt>
    <dgm:pt modelId="{AFAF6BD1-14EB-4424-91CB-72CC565BDDCC}" type="parTrans" cxnId="{FEA27A5E-DF99-4425-BD13-8F54F9477D63}">
      <dgm:prSet/>
      <dgm:spPr/>
      <dgm:t>
        <a:bodyPr/>
        <a:lstStyle/>
        <a:p>
          <a:endParaRPr lang="tr-TR"/>
        </a:p>
      </dgm:t>
    </dgm:pt>
    <dgm:pt modelId="{53E57536-96CB-4C35-9101-04E1726BAF8D}" type="sibTrans" cxnId="{FEA27A5E-DF99-4425-BD13-8F54F9477D63}">
      <dgm:prSet/>
      <dgm:spPr/>
      <dgm:t>
        <a:bodyPr/>
        <a:lstStyle/>
        <a:p>
          <a:endParaRPr lang="tr-TR"/>
        </a:p>
      </dgm:t>
    </dgm:pt>
    <dgm:pt modelId="{6B92DDAE-291C-446B-88FC-82FAFD842588}">
      <dgm:prSet phldrT="[Metin]"/>
      <dgm:spPr/>
      <dgm:t>
        <a:bodyPr/>
        <a:lstStyle/>
        <a:p>
          <a:r>
            <a:rPr lang="tr-TR" dirty="0" smtClean="0"/>
            <a:t>P4 kaynağı Plasentadır</a:t>
          </a:r>
          <a:endParaRPr lang="tr-TR" dirty="0"/>
        </a:p>
      </dgm:t>
    </dgm:pt>
    <dgm:pt modelId="{B8917829-8EF5-4B22-863C-E8DB37448199}" type="parTrans" cxnId="{3BB54EF4-9508-402D-A04D-BDAC9F70BC13}">
      <dgm:prSet/>
      <dgm:spPr/>
      <dgm:t>
        <a:bodyPr/>
        <a:lstStyle/>
        <a:p>
          <a:endParaRPr lang="tr-TR"/>
        </a:p>
      </dgm:t>
    </dgm:pt>
    <dgm:pt modelId="{034F61A1-28D8-447E-916E-BFC1254A2147}" type="sibTrans" cxnId="{3BB54EF4-9508-402D-A04D-BDAC9F70BC13}">
      <dgm:prSet/>
      <dgm:spPr/>
      <dgm:t>
        <a:bodyPr/>
        <a:lstStyle/>
        <a:p>
          <a:endParaRPr lang="tr-TR"/>
        </a:p>
      </dgm:t>
    </dgm:pt>
    <dgm:pt modelId="{9F783DF1-8B8F-4B50-9DBF-EC690FDEE8B8}">
      <dgm:prSet phldrT="[Metin]"/>
      <dgm:spPr/>
      <dgm:t>
        <a:bodyPr/>
        <a:lstStyle/>
        <a:p>
          <a:r>
            <a:rPr lang="tr-TR" dirty="0" smtClean="0"/>
            <a:t>Gebeliğin </a:t>
          </a:r>
        </a:p>
        <a:p>
          <a:r>
            <a:rPr lang="tr-TR" dirty="0" smtClean="0"/>
            <a:t>Son 4-6 haftası</a:t>
          </a:r>
          <a:endParaRPr lang="tr-TR" dirty="0"/>
        </a:p>
      </dgm:t>
    </dgm:pt>
    <dgm:pt modelId="{97874CD6-C35A-4038-8202-830D8279A02C}" type="parTrans" cxnId="{B683EC56-E5D8-46FD-871E-BAA98004B63D}">
      <dgm:prSet/>
      <dgm:spPr/>
      <dgm:t>
        <a:bodyPr/>
        <a:lstStyle/>
        <a:p>
          <a:endParaRPr lang="tr-TR"/>
        </a:p>
      </dgm:t>
    </dgm:pt>
    <dgm:pt modelId="{E0A71758-97A0-4401-91F7-DB1E35725029}" type="sibTrans" cxnId="{B683EC56-E5D8-46FD-871E-BAA98004B63D}">
      <dgm:prSet/>
      <dgm:spPr/>
      <dgm:t>
        <a:bodyPr/>
        <a:lstStyle/>
        <a:p>
          <a:endParaRPr lang="tr-TR"/>
        </a:p>
      </dgm:t>
    </dgm:pt>
    <dgm:pt modelId="{0525486A-EC51-46CE-9D37-A4FACE25D3CE}">
      <dgm:prSet phldrT="[Metin]"/>
      <dgm:spPr/>
      <dgm:t>
        <a:bodyPr/>
        <a:lstStyle/>
        <a:p>
          <a:r>
            <a:rPr lang="tr-TR" dirty="0" smtClean="0"/>
            <a:t>Plasenta kaynaklı P4 azalır</a:t>
          </a:r>
          <a:endParaRPr lang="tr-TR" dirty="0"/>
        </a:p>
      </dgm:t>
    </dgm:pt>
    <dgm:pt modelId="{CC3AEB5D-1307-4A17-8BCE-F2EFE0C8F501}" type="parTrans" cxnId="{CAC5FAE7-7BE8-43A1-A1D6-F119A1F89DC0}">
      <dgm:prSet/>
      <dgm:spPr/>
      <dgm:t>
        <a:bodyPr/>
        <a:lstStyle/>
        <a:p>
          <a:endParaRPr lang="tr-TR"/>
        </a:p>
      </dgm:t>
    </dgm:pt>
    <dgm:pt modelId="{3AF87AB1-8E9C-4237-A6C4-ECC3FBAEAA9F}" type="sibTrans" cxnId="{CAC5FAE7-7BE8-43A1-A1D6-F119A1F89DC0}">
      <dgm:prSet/>
      <dgm:spPr/>
      <dgm:t>
        <a:bodyPr/>
        <a:lstStyle/>
        <a:p>
          <a:endParaRPr lang="tr-TR"/>
        </a:p>
      </dgm:t>
    </dgm:pt>
    <dgm:pt modelId="{B9DAB6BB-C91A-4F7A-AC7E-8B1F147C1D08}">
      <dgm:prSet phldrT="[Metin]"/>
      <dgm:spPr/>
      <dgm:t>
        <a:bodyPr/>
        <a:lstStyle/>
        <a:p>
          <a:r>
            <a:rPr lang="tr-TR" dirty="0" err="1" smtClean="0"/>
            <a:t>Korpus</a:t>
          </a:r>
          <a:r>
            <a:rPr lang="tr-TR" dirty="0" smtClean="0"/>
            <a:t> </a:t>
          </a:r>
          <a:r>
            <a:rPr lang="tr-TR" dirty="0" err="1" smtClean="0"/>
            <a:t>lut</a:t>
          </a:r>
          <a:r>
            <a:rPr lang="tr-TR" dirty="0" smtClean="0"/>
            <a:t>. tekrar </a:t>
          </a:r>
          <a:r>
            <a:rPr lang="tr-TR" dirty="0" err="1" smtClean="0"/>
            <a:t>aktiv</a:t>
          </a:r>
          <a:r>
            <a:rPr lang="tr-TR" dirty="0" smtClean="0"/>
            <a:t> konuma geçer</a:t>
          </a:r>
          <a:endParaRPr lang="tr-TR" dirty="0"/>
        </a:p>
      </dgm:t>
    </dgm:pt>
    <dgm:pt modelId="{F728F137-8E54-42A9-A643-F3DEC9075C4F}" type="parTrans" cxnId="{9421E38B-8A5F-4D51-BFF2-CBDB90716B4D}">
      <dgm:prSet/>
      <dgm:spPr/>
      <dgm:t>
        <a:bodyPr/>
        <a:lstStyle/>
        <a:p>
          <a:endParaRPr lang="tr-TR"/>
        </a:p>
      </dgm:t>
    </dgm:pt>
    <dgm:pt modelId="{30AAF0F3-52C8-4FFC-A9B0-F5CACB427E07}" type="sibTrans" cxnId="{9421E38B-8A5F-4D51-BFF2-CBDB90716B4D}">
      <dgm:prSet/>
      <dgm:spPr/>
      <dgm:t>
        <a:bodyPr/>
        <a:lstStyle/>
        <a:p>
          <a:endParaRPr lang="tr-TR"/>
        </a:p>
      </dgm:t>
    </dgm:pt>
    <dgm:pt modelId="{AB96B847-6A21-4FE6-8660-42367F1B9B09}">
      <dgm:prSet phldrT="[Metin]"/>
      <dgm:spPr/>
      <dgm:t>
        <a:bodyPr/>
        <a:lstStyle/>
        <a:p>
          <a:r>
            <a:rPr lang="tr-TR" dirty="0" smtClean="0">
              <a:solidFill>
                <a:srgbClr val="FF0000"/>
              </a:solidFill>
            </a:rPr>
            <a:t>PGF2 alfa </a:t>
          </a:r>
          <a:r>
            <a:rPr lang="tr-TR" dirty="0" err="1" smtClean="0">
              <a:solidFill>
                <a:srgbClr val="FF0000"/>
              </a:solidFill>
            </a:rPr>
            <a:t>enj</a:t>
          </a:r>
          <a:r>
            <a:rPr lang="tr-TR" dirty="0" smtClean="0"/>
            <a:t>.</a:t>
          </a:r>
          <a:endParaRPr lang="tr-TR" dirty="0"/>
        </a:p>
      </dgm:t>
    </dgm:pt>
    <dgm:pt modelId="{1A53DE54-26A0-468F-97C8-8D76CC80D61B}" type="parTrans" cxnId="{59E41976-7936-4D76-8F3A-A5C50B360EB0}">
      <dgm:prSet/>
      <dgm:spPr/>
      <dgm:t>
        <a:bodyPr/>
        <a:lstStyle/>
        <a:p>
          <a:endParaRPr lang="tr-TR"/>
        </a:p>
      </dgm:t>
    </dgm:pt>
    <dgm:pt modelId="{CB7DE4E7-7A6D-44CE-A0CD-C8FADA3BFCEF}" type="sibTrans" cxnId="{59E41976-7936-4D76-8F3A-A5C50B360EB0}">
      <dgm:prSet/>
      <dgm:spPr/>
      <dgm:t>
        <a:bodyPr/>
        <a:lstStyle/>
        <a:p>
          <a:endParaRPr lang="tr-TR"/>
        </a:p>
      </dgm:t>
    </dgm:pt>
    <dgm:pt modelId="{3D459DC9-3065-4673-800C-8A7B8880A435}">
      <dgm:prSet phldrT="[Metin]"/>
      <dgm:spPr/>
      <dgm:t>
        <a:bodyPr/>
        <a:lstStyle/>
        <a:p>
          <a:r>
            <a:rPr lang="tr-TR" dirty="0" smtClean="0">
              <a:solidFill>
                <a:srgbClr val="FF0000"/>
              </a:solidFill>
            </a:rPr>
            <a:t>PGF2 alfa + </a:t>
          </a:r>
          <a:r>
            <a:rPr lang="tr-TR" dirty="0" err="1" smtClean="0">
              <a:solidFill>
                <a:srgbClr val="FF0000"/>
              </a:solidFill>
            </a:rPr>
            <a:t>kortikosteroid</a:t>
          </a:r>
          <a:r>
            <a:rPr lang="tr-TR" dirty="0" smtClean="0">
              <a:solidFill>
                <a:srgbClr val="FF0000"/>
              </a:solidFill>
            </a:rPr>
            <a:t> enjeksiyonu</a:t>
          </a:r>
          <a:endParaRPr lang="tr-TR" dirty="0">
            <a:solidFill>
              <a:srgbClr val="FF0000"/>
            </a:solidFill>
          </a:endParaRPr>
        </a:p>
      </dgm:t>
    </dgm:pt>
    <dgm:pt modelId="{FFDCCE35-CBF4-4782-B087-FDAA49F35A03}" type="parTrans" cxnId="{D566904B-6A3A-4460-B3B9-DAA4AA3ED53C}">
      <dgm:prSet/>
      <dgm:spPr/>
      <dgm:t>
        <a:bodyPr/>
        <a:lstStyle/>
        <a:p>
          <a:endParaRPr lang="tr-TR"/>
        </a:p>
      </dgm:t>
    </dgm:pt>
    <dgm:pt modelId="{0A3E5B9D-350F-40A0-BF2C-FA8227067A40}" type="sibTrans" cxnId="{D566904B-6A3A-4460-B3B9-DAA4AA3ED53C}">
      <dgm:prSet/>
      <dgm:spPr/>
      <dgm:t>
        <a:bodyPr/>
        <a:lstStyle/>
        <a:p>
          <a:endParaRPr lang="tr-TR"/>
        </a:p>
      </dgm:t>
    </dgm:pt>
    <dgm:pt modelId="{7B68C406-A0A0-4289-89A3-59C99D62D347}" type="pres">
      <dgm:prSet presAssocID="{4C99A4AF-4BBE-44D1-9E0A-9DC552304F62}" presName="Name0" presStyleCnt="0">
        <dgm:presLayoutVars>
          <dgm:dir/>
          <dgm:animLvl val="lvl"/>
          <dgm:resizeHandles val="exact"/>
        </dgm:presLayoutVars>
      </dgm:prSet>
      <dgm:spPr/>
      <dgm:t>
        <a:bodyPr/>
        <a:lstStyle/>
        <a:p>
          <a:endParaRPr lang="tr-TR"/>
        </a:p>
      </dgm:t>
    </dgm:pt>
    <dgm:pt modelId="{B065C9BB-F2CD-4CF6-B7A2-4B3547E31519}" type="pres">
      <dgm:prSet presAssocID="{54250703-AC16-4A31-8694-38407E9683BD}" presName="composite" presStyleCnt="0"/>
      <dgm:spPr/>
    </dgm:pt>
    <dgm:pt modelId="{220E6444-77EE-4FAE-BB5F-C626AA231FE0}" type="pres">
      <dgm:prSet presAssocID="{54250703-AC16-4A31-8694-38407E9683BD}" presName="parTx" presStyleLbl="alignNode1" presStyleIdx="0" presStyleCnt="3">
        <dgm:presLayoutVars>
          <dgm:chMax val="0"/>
          <dgm:chPref val="0"/>
          <dgm:bulletEnabled val="1"/>
        </dgm:presLayoutVars>
      </dgm:prSet>
      <dgm:spPr/>
      <dgm:t>
        <a:bodyPr/>
        <a:lstStyle/>
        <a:p>
          <a:endParaRPr lang="tr-TR"/>
        </a:p>
      </dgm:t>
    </dgm:pt>
    <dgm:pt modelId="{FBFC949E-8053-43FA-B667-64761B076D6E}" type="pres">
      <dgm:prSet presAssocID="{54250703-AC16-4A31-8694-38407E9683BD}" presName="desTx" presStyleLbl="alignAccFollowNode1" presStyleIdx="0" presStyleCnt="3">
        <dgm:presLayoutVars>
          <dgm:bulletEnabled val="1"/>
        </dgm:presLayoutVars>
      </dgm:prSet>
      <dgm:spPr/>
      <dgm:t>
        <a:bodyPr/>
        <a:lstStyle/>
        <a:p>
          <a:endParaRPr lang="tr-TR"/>
        </a:p>
      </dgm:t>
    </dgm:pt>
    <dgm:pt modelId="{36C112ED-23F2-496F-A955-78F68897AD75}" type="pres">
      <dgm:prSet presAssocID="{769B7825-BD2A-46D0-BF62-84D9293D62EA}" presName="space" presStyleCnt="0"/>
      <dgm:spPr/>
    </dgm:pt>
    <dgm:pt modelId="{8B9F4BCB-EEEE-44A9-B4AC-7BA58DDCDD70}" type="pres">
      <dgm:prSet presAssocID="{2EAF3717-4EC5-456D-A56C-D3FD853E97C4}" presName="composite" presStyleCnt="0"/>
      <dgm:spPr/>
    </dgm:pt>
    <dgm:pt modelId="{E18314A2-D03D-4C01-813D-4F1274D53B97}" type="pres">
      <dgm:prSet presAssocID="{2EAF3717-4EC5-456D-A56C-D3FD853E97C4}" presName="parTx" presStyleLbl="alignNode1" presStyleIdx="1" presStyleCnt="3">
        <dgm:presLayoutVars>
          <dgm:chMax val="0"/>
          <dgm:chPref val="0"/>
          <dgm:bulletEnabled val="1"/>
        </dgm:presLayoutVars>
      </dgm:prSet>
      <dgm:spPr/>
      <dgm:t>
        <a:bodyPr/>
        <a:lstStyle/>
        <a:p>
          <a:endParaRPr lang="tr-TR"/>
        </a:p>
      </dgm:t>
    </dgm:pt>
    <dgm:pt modelId="{31AD4355-F6CD-477D-9BC7-F962792C39A1}" type="pres">
      <dgm:prSet presAssocID="{2EAF3717-4EC5-456D-A56C-D3FD853E97C4}" presName="desTx" presStyleLbl="alignAccFollowNode1" presStyleIdx="1" presStyleCnt="3">
        <dgm:presLayoutVars>
          <dgm:bulletEnabled val="1"/>
        </dgm:presLayoutVars>
      </dgm:prSet>
      <dgm:spPr/>
      <dgm:t>
        <a:bodyPr/>
        <a:lstStyle/>
        <a:p>
          <a:endParaRPr lang="tr-TR"/>
        </a:p>
      </dgm:t>
    </dgm:pt>
    <dgm:pt modelId="{41B002AE-4FFD-40A3-B76B-0A207B4D38BA}" type="pres">
      <dgm:prSet presAssocID="{53E57536-96CB-4C35-9101-04E1726BAF8D}" presName="space" presStyleCnt="0"/>
      <dgm:spPr/>
    </dgm:pt>
    <dgm:pt modelId="{98F2A3BC-1DD4-4F0B-8864-CC01463E4BBE}" type="pres">
      <dgm:prSet presAssocID="{9F783DF1-8B8F-4B50-9DBF-EC690FDEE8B8}" presName="composite" presStyleCnt="0"/>
      <dgm:spPr/>
    </dgm:pt>
    <dgm:pt modelId="{096BD08E-7CDF-4B0A-A7A2-93663F14CEB8}" type="pres">
      <dgm:prSet presAssocID="{9F783DF1-8B8F-4B50-9DBF-EC690FDEE8B8}" presName="parTx" presStyleLbl="alignNode1" presStyleIdx="2" presStyleCnt="3">
        <dgm:presLayoutVars>
          <dgm:chMax val="0"/>
          <dgm:chPref val="0"/>
          <dgm:bulletEnabled val="1"/>
        </dgm:presLayoutVars>
      </dgm:prSet>
      <dgm:spPr/>
      <dgm:t>
        <a:bodyPr/>
        <a:lstStyle/>
        <a:p>
          <a:endParaRPr lang="tr-TR"/>
        </a:p>
      </dgm:t>
    </dgm:pt>
    <dgm:pt modelId="{9D5CF76D-A632-4EED-A8C0-6E4C12FD275A}" type="pres">
      <dgm:prSet presAssocID="{9F783DF1-8B8F-4B50-9DBF-EC690FDEE8B8}" presName="desTx" presStyleLbl="alignAccFollowNode1" presStyleIdx="2" presStyleCnt="3">
        <dgm:presLayoutVars>
          <dgm:bulletEnabled val="1"/>
        </dgm:presLayoutVars>
      </dgm:prSet>
      <dgm:spPr/>
      <dgm:t>
        <a:bodyPr/>
        <a:lstStyle/>
        <a:p>
          <a:endParaRPr lang="tr-TR"/>
        </a:p>
      </dgm:t>
    </dgm:pt>
  </dgm:ptLst>
  <dgm:cxnLst>
    <dgm:cxn modelId="{B7AE6294-731F-ED4B-A017-96BC610217AE}" type="presOf" srcId="{4C99A4AF-4BBE-44D1-9E0A-9DC552304F62}" destId="{7B68C406-A0A0-4289-89A3-59C99D62D347}" srcOrd="0" destOrd="0" presId="urn:microsoft.com/office/officeart/2005/8/layout/hList1"/>
    <dgm:cxn modelId="{2EB4F70F-E5A8-4BDF-A3E9-BDA367B5A6A6}" srcId="{4C99A4AF-4BBE-44D1-9E0A-9DC552304F62}" destId="{54250703-AC16-4A31-8694-38407E9683BD}" srcOrd="0" destOrd="0" parTransId="{A209867C-0107-487A-9F68-7A297C22FE0F}" sibTransId="{769B7825-BD2A-46D0-BF62-84D9293D62EA}"/>
    <dgm:cxn modelId="{106F9C59-939A-124C-89DA-696B3B9B283D}" type="presOf" srcId="{2EAF3717-4EC5-456D-A56C-D3FD853E97C4}" destId="{E18314A2-D03D-4C01-813D-4F1274D53B97}" srcOrd="0" destOrd="0" presId="urn:microsoft.com/office/officeart/2005/8/layout/hList1"/>
    <dgm:cxn modelId="{9421E38B-8A5F-4D51-BFF2-CBDB90716B4D}" srcId="{9F783DF1-8B8F-4B50-9DBF-EC690FDEE8B8}" destId="{B9DAB6BB-C91A-4F7A-AC7E-8B1F147C1D08}" srcOrd="1" destOrd="0" parTransId="{F728F137-8E54-42A9-A643-F3DEC9075C4F}" sibTransId="{30AAF0F3-52C8-4FFC-A9B0-F5CACB427E07}"/>
    <dgm:cxn modelId="{59E41976-7936-4D76-8F3A-A5C50B360EB0}" srcId="{54250703-AC16-4A31-8694-38407E9683BD}" destId="{AB96B847-6A21-4FE6-8660-42367F1B9B09}" srcOrd="1" destOrd="0" parTransId="{1A53DE54-26A0-468F-97C8-8D76CC80D61B}" sibTransId="{CB7DE4E7-7A6D-44CE-A0CD-C8FADA3BFCEF}"/>
    <dgm:cxn modelId="{86A5A56C-8270-E24B-8438-A3E320017F4B}" type="presOf" srcId="{0525486A-EC51-46CE-9D37-A4FACE25D3CE}" destId="{9D5CF76D-A632-4EED-A8C0-6E4C12FD275A}" srcOrd="0" destOrd="0" presId="urn:microsoft.com/office/officeart/2005/8/layout/hList1"/>
    <dgm:cxn modelId="{7F5958A0-DBDF-AE4E-97B8-C84B0DCA5D47}" type="presOf" srcId="{B8AB28E6-BFC1-4482-BB51-CB4079E33D4B}" destId="{FBFC949E-8053-43FA-B667-64761B076D6E}" srcOrd="0" destOrd="0" presId="urn:microsoft.com/office/officeart/2005/8/layout/hList1"/>
    <dgm:cxn modelId="{FEA27A5E-DF99-4425-BD13-8F54F9477D63}" srcId="{4C99A4AF-4BBE-44D1-9E0A-9DC552304F62}" destId="{2EAF3717-4EC5-456D-A56C-D3FD853E97C4}" srcOrd="1" destOrd="0" parTransId="{AFAF6BD1-14EB-4424-91CB-72CC565BDDCC}" sibTransId="{53E57536-96CB-4C35-9101-04E1726BAF8D}"/>
    <dgm:cxn modelId="{B683EC56-E5D8-46FD-871E-BAA98004B63D}" srcId="{4C99A4AF-4BBE-44D1-9E0A-9DC552304F62}" destId="{9F783DF1-8B8F-4B50-9DBF-EC690FDEE8B8}" srcOrd="2" destOrd="0" parTransId="{97874CD6-C35A-4038-8202-830D8279A02C}" sibTransId="{E0A71758-97A0-4401-91F7-DB1E35725029}"/>
    <dgm:cxn modelId="{CAC5FAE7-7BE8-43A1-A1D6-F119A1F89DC0}" srcId="{9F783DF1-8B8F-4B50-9DBF-EC690FDEE8B8}" destId="{0525486A-EC51-46CE-9D37-A4FACE25D3CE}" srcOrd="0" destOrd="0" parTransId="{CC3AEB5D-1307-4A17-8BCE-F2EFE0C8F501}" sibTransId="{3AF87AB1-8E9C-4237-A6C4-ECC3FBAEAA9F}"/>
    <dgm:cxn modelId="{27F96CF6-B626-8745-9A4F-A994E88FAE8D}" type="presOf" srcId="{AB96B847-6A21-4FE6-8660-42367F1B9B09}" destId="{FBFC949E-8053-43FA-B667-64761B076D6E}" srcOrd="0" destOrd="1" presId="urn:microsoft.com/office/officeart/2005/8/layout/hList1"/>
    <dgm:cxn modelId="{1977DD6C-BCEA-0544-89ED-49CDBF4ACD1A}" type="presOf" srcId="{6B92DDAE-291C-446B-88FC-82FAFD842588}" destId="{31AD4355-F6CD-477D-9BC7-F962792C39A1}" srcOrd="0" destOrd="0" presId="urn:microsoft.com/office/officeart/2005/8/layout/hList1"/>
    <dgm:cxn modelId="{C9E8E660-2068-49A0-802B-F368128A4517}" srcId="{54250703-AC16-4A31-8694-38407E9683BD}" destId="{B8AB28E6-BFC1-4482-BB51-CB4079E33D4B}" srcOrd="0" destOrd="0" parTransId="{E3645F98-D00C-4350-BAD4-10A66A6F3CA5}" sibTransId="{D4F15E7E-8158-4DB4-8846-C0D84BB33391}"/>
    <dgm:cxn modelId="{D2BDC235-C40D-E14D-A9D2-7DC8FCF20B5A}" type="presOf" srcId="{B9DAB6BB-C91A-4F7A-AC7E-8B1F147C1D08}" destId="{9D5CF76D-A632-4EED-A8C0-6E4C12FD275A}" srcOrd="0" destOrd="1" presId="urn:microsoft.com/office/officeart/2005/8/layout/hList1"/>
    <dgm:cxn modelId="{D1F69E30-CEA5-E945-A300-F05EE4E5E56A}" type="presOf" srcId="{3D459DC9-3065-4673-800C-8A7B8880A435}" destId="{31AD4355-F6CD-477D-9BC7-F962792C39A1}" srcOrd="0" destOrd="1" presId="urn:microsoft.com/office/officeart/2005/8/layout/hList1"/>
    <dgm:cxn modelId="{21C2F5E3-DA94-304E-9F7F-2C45B48A77E9}" type="presOf" srcId="{54250703-AC16-4A31-8694-38407E9683BD}" destId="{220E6444-77EE-4FAE-BB5F-C626AA231FE0}" srcOrd="0" destOrd="0" presId="urn:microsoft.com/office/officeart/2005/8/layout/hList1"/>
    <dgm:cxn modelId="{34292B74-5D2F-0B49-B270-1951C9F08817}" type="presOf" srcId="{9F783DF1-8B8F-4B50-9DBF-EC690FDEE8B8}" destId="{096BD08E-7CDF-4B0A-A7A2-93663F14CEB8}" srcOrd="0" destOrd="0" presId="urn:microsoft.com/office/officeart/2005/8/layout/hList1"/>
    <dgm:cxn modelId="{D566904B-6A3A-4460-B3B9-DAA4AA3ED53C}" srcId="{2EAF3717-4EC5-456D-A56C-D3FD853E97C4}" destId="{3D459DC9-3065-4673-800C-8A7B8880A435}" srcOrd="1" destOrd="0" parTransId="{FFDCCE35-CBF4-4782-B087-FDAA49F35A03}" sibTransId="{0A3E5B9D-350F-40A0-BF2C-FA8227067A40}"/>
    <dgm:cxn modelId="{3BB54EF4-9508-402D-A04D-BDAC9F70BC13}" srcId="{2EAF3717-4EC5-456D-A56C-D3FD853E97C4}" destId="{6B92DDAE-291C-446B-88FC-82FAFD842588}" srcOrd="0" destOrd="0" parTransId="{B8917829-8EF5-4B22-863C-E8DB37448199}" sibTransId="{034F61A1-28D8-447E-916E-BFC1254A2147}"/>
    <dgm:cxn modelId="{18A5576E-B0BF-AF4B-BE63-BE37E015643C}" type="presParOf" srcId="{7B68C406-A0A0-4289-89A3-59C99D62D347}" destId="{B065C9BB-F2CD-4CF6-B7A2-4B3547E31519}" srcOrd="0" destOrd="0" presId="urn:microsoft.com/office/officeart/2005/8/layout/hList1"/>
    <dgm:cxn modelId="{AD8E367A-8E84-204B-B081-8689D682C8D4}" type="presParOf" srcId="{B065C9BB-F2CD-4CF6-B7A2-4B3547E31519}" destId="{220E6444-77EE-4FAE-BB5F-C626AA231FE0}" srcOrd="0" destOrd="0" presId="urn:microsoft.com/office/officeart/2005/8/layout/hList1"/>
    <dgm:cxn modelId="{76E68867-2D61-3543-8F6D-583927FAEB2D}" type="presParOf" srcId="{B065C9BB-F2CD-4CF6-B7A2-4B3547E31519}" destId="{FBFC949E-8053-43FA-B667-64761B076D6E}" srcOrd="1" destOrd="0" presId="urn:microsoft.com/office/officeart/2005/8/layout/hList1"/>
    <dgm:cxn modelId="{D2AF10AF-62BA-2E42-9B14-FCD8D1C1A8D1}" type="presParOf" srcId="{7B68C406-A0A0-4289-89A3-59C99D62D347}" destId="{36C112ED-23F2-496F-A955-78F68897AD75}" srcOrd="1" destOrd="0" presId="urn:microsoft.com/office/officeart/2005/8/layout/hList1"/>
    <dgm:cxn modelId="{29568704-45F0-BD4B-A031-56C18A9A7078}" type="presParOf" srcId="{7B68C406-A0A0-4289-89A3-59C99D62D347}" destId="{8B9F4BCB-EEEE-44A9-B4AC-7BA58DDCDD70}" srcOrd="2" destOrd="0" presId="urn:microsoft.com/office/officeart/2005/8/layout/hList1"/>
    <dgm:cxn modelId="{62A32D5F-F591-2344-B94C-9865A6258E67}" type="presParOf" srcId="{8B9F4BCB-EEEE-44A9-B4AC-7BA58DDCDD70}" destId="{E18314A2-D03D-4C01-813D-4F1274D53B97}" srcOrd="0" destOrd="0" presId="urn:microsoft.com/office/officeart/2005/8/layout/hList1"/>
    <dgm:cxn modelId="{1F1A1EED-8D4A-AB48-9972-E9FBB47DCC76}" type="presParOf" srcId="{8B9F4BCB-EEEE-44A9-B4AC-7BA58DDCDD70}" destId="{31AD4355-F6CD-477D-9BC7-F962792C39A1}" srcOrd="1" destOrd="0" presId="urn:microsoft.com/office/officeart/2005/8/layout/hList1"/>
    <dgm:cxn modelId="{1E928F25-8613-7F4D-B227-292BC7867381}" type="presParOf" srcId="{7B68C406-A0A0-4289-89A3-59C99D62D347}" destId="{41B002AE-4FFD-40A3-B76B-0A207B4D38BA}" srcOrd="3" destOrd="0" presId="urn:microsoft.com/office/officeart/2005/8/layout/hList1"/>
    <dgm:cxn modelId="{4F0D148F-4FC9-2B45-A833-0A7E87E36B60}" type="presParOf" srcId="{7B68C406-A0A0-4289-89A3-59C99D62D347}" destId="{98F2A3BC-1DD4-4F0B-8864-CC01463E4BBE}" srcOrd="4" destOrd="0" presId="urn:microsoft.com/office/officeart/2005/8/layout/hList1"/>
    <dgm:cxn modelId="{339E1280-91D7-8D4A-81BE-F0ECD18CA49C}" type="presParOf" srcId="{98F2A3BC-1DD4-4F0B-8864-CC01463E4BBE}" destId="{096BD08E-7CDF-4B0A-A7A2-93663F14CEB8}" srcOrd="0" destOrd="0" presId="urn:microsoft.com/office/officeart/2005/8/layout/hList1"/>
    <dgm:cxn modelId="{126B8255-B160-EA4F-85EC-DA7F5F47C12E}" type="presParOf" srcId="{98F2A3BC-1DD4-4F0B-8864-CC01463E4BBE}" destId="{9D5CF76D-A632-4EED-A8C0-6E4C12FD275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EF0C9FB-26D7-4C5F-85EF-F9ACB1A58376}" type="doc">
      <dgm:prSet loTypeId="urn:microsoft.com/office/officeart/2011/layout/TabList" loCatId="list" qsTypeId="urn:microsoft.com/office/officeart/2005/8/quickstyle/simple3" qsCatId="simple" csTypeId="urn:microsoft.com/office/officeart/2005/8/colors/accent3_2" csCatId="accent3" phldr="1"/>
      <dgm:spPr/>
      <dgm:t>
        <a:bodyPr/>
        <a:lstStyle/>
        <a:p>
          <a:endParaRPr lang="tr-TR"/>
        </a:p>
      </dgm:t>
    </dgm:pt>
    <dgm:pt modelId="{9A051797-FB80-4E1B-AC2C-0F806C8EAE15}">
      <dgm:prSet phldrT="[Metin]"/>
      <dgm:spPr/>
      <dgm:t>
        <a:bodyPr/>
        <a:lstStyle/>
        <a:p>
          <a:r>
            <a:rPr lang="tr-TR" dirty="0" err="1" smtClean="0"/>
            <a:t>Fötal</a:t>
          </a:r>
          <a:r>
            <a:rPr lang="tr-TR" dirty="0" smtClean="0"/>
            <a:t> Hipofiz</a:t>
          </a:r>
          <a:endParaRPr lang="tr-TR" dirty="0"/>
        </a:p>
      </dgm:t>
    </dgm:pt>
    <dgm:pt modelId="{E7E4B7C1-D108-4F1B-92AC-6A52AD7EE680}" type="parTrans" cxnId="{94D0C0AD-9211-45D1-970A-6D28E6E49BF4}">
      <dgm:prSet/>
      <dgm:spPr/>
      <dgm:t>
        <a:bodyPr/>
        <a:lstStyle/>
        <a:p>
          <a:endParaRPr lang="tr-TR"/>
        </a:p>
      </dgm:t>
    </dgm:pt>
    <dgm:pt modelId="{D79EF4EB-7622-457E-816D-60AF7AAC6BF8}" type="sibTrans" cxnId="{94D0C0AD-9211-45D1-970A-6D28E6E49BF4}">
      <dgm:prSet/>
      <dgm:spPr/>
      <dgm:t>
        <a:bodyPr/>
        <a:lstStyle/>
        <a:p>
          <a:endParaRPr lang="tr-TR"/>
        </a:p>
      </dgm:t>
    </dgm:pt>
    <dgm:pt modelId="{1750212B-8654-41F3-BC85-812158B47755}">
      <dgm:prSet phldrT="[Metin]"/>
      <dgm:spPr/>
      <dgm:t>
        <a:bodyPr/>
        <a:lstStyle/>
        <a:p>
          <a:r>
            <a:rPr lang="tr-TR" dirty="0" smtClean="0"/>
            <a:t> ACTH salınımı</a:t>
          </a:r>
          <a:endParaRPr lang="tr-TR" dirty="0"/>
        </a:p>
      </dgm:t>
    </dgm:pt>
    <dgm:pt modelId="{0FE02EA7-B2C7-4633-B7E8-6EB8C2BD2BFF}" type="parTrans" cxnId="{5756BDDA-DA5F-4278-8FAD-C9F7B12BCB1E}">
      <dgm:prSet/>
      <dgm:spPr/>
      <dgm:t>
        <a:bodyPr/>
        <a:lstStyle/>
        <a:p>
          <a:endParaRPr lang="tr-TR"/>
        </a:p>
      </dgm:t>
    </dgm:pt>
    <dgm:pt modelId="{9C1DF774-B277-4BC1-99FB-E2B4D2E95672}" type="sibTrans" cxnId="{5756BDDA-DA5F-4278-8FAD-C9F7B12BCB1E}">
      <dgm:prSet/>
      <dgm:spPr/>
      <dgm:t>
        <a:bodyPr/>
        <a:lstStyle/>
        <a:p>
          <a:endParaRPr lang="tr-TR"/>
        </a:p>
      </dgm:t>
    </dgm:pt>
    <dgm:pt modelId="{390B1E35-8204-4624-9117-4FDDCCDD2A0C}">
      <dgm:prSet phldrT="[Metin]" phldr="1"/>
      <dgm:spPr/>
      <dgm:t>
        <a:bodyPr/>
        <a:lstStyle/>
        <a:p>
          <a:endParaRPr lang="tr-TR" dirty="0"/>
        </a:p>
      </dgm:t>
    </dgm:pt>
    <dgm:pt modelId="{72AD987D-F3B5-42C8-B6CD-7F5734246F05}" type="parTrans" cxnId="{894EFAFB-7920-4C27-BC8A-7A95B8A8851E}">
      <dgm:prSet/>
      <dgm:spPr/>
      <dgm:t>
        <a:bodyPr/>
        <a:lstStyle/>
        <a:p>
          <a:endParaRPr lang="tr-TR"/>
        </a:p>
      </dgm:t>
    </dgm:pt>
    <dgm:pt modelId="{5427445D-52C9-4CC0-93C2-833808E7541F}" type="sibTrans" cxnId="{894EFAFB-7920-4C27-BC8A-7A95B8A8851E}">
      <dgm:prSet/>
      <dgm:spPr/>
      <dgm:t>
        <a:bodyPr/>
        <a:lstStyle/>
        <a:p>
          <a:endParaRPr lang="tr-TR"/>
        </a:p>
      </dgm:t>
    </dgm:pt>
    <dgm:pt modelId="{3B3179D2-6CA5-44B0-A202-733925812100}">
      <dgm:prSet phldrT="[Metin]"/>
      <dgm:spPr/>
      <dgm:t>
        <a:bodyPr/>
        <a:lstStyle/>
        <a:p>
          <a:r>
            <a:rPr lang="tr-TR" dirty="0" err="1" smtClean="0"/>
            <a:t>Fötal</a:t>
          </a:r>
          <a:r>
            <a:rPr lang="tr-TR" dirty="0" smtClean="0"/>
            <a:t> Adrenal Bez</a:t>
          </a:r>
          <a:endParaRPr lang="tr-TR" dirty="0"/>
        </a:p>
      </dgm:t>
    </dgm:pt>
    <dgm:pt modelId="{5BD6E7D8-2F23-4978-BA92-DB755FF76254}" type="parTrans" cxnId="{28CEFE78-2C30-4DEE-B2E1-A861314BD497}">
      <dgm:prSet/>
      <dgm:spPr/>
      <dgm:t>
        <a:bodyPr/>
        <a:lstStyle/>
        <a:p>
          <a:endParaRPr lang="tr-TR"/>
        </a:p>
      </dgm:t>
    </dgm:pt>
    <dgm:pt modelId="{AC2D9ED7-D001-4CA5-AA1B-F48C5866DA01}" type="sibTrans" cxnId="{28CEFE78-2C30-4DEE-B2E1-A861314BD497}">
      <dgm:prSet/>
      <dgm:spPr/>
      <dgm:t>
        <a:bodyPr/>
        <a:lstStyle/>
        <a:p>
          <a:endParaRPr lang="tr-TR"/>
        </a:p>
      </dgm:t>
    </dgm:pt>
    <dgm:pt modelId="{852D5383-AFF8-44D2-B227-E201B10EE719}">
      <dgm:prSet phldrT="[Metin]"/>
      <dgm:spPr/>
      <dgm:t>
        <a:bodyPr/>
        <a:lstStyle/>
        <a:p>
          <a:r>
            <a:rPr lang="tr-TR" dirty="0" err="1" smtClean="0"/>
            <a:t>Kortikosteroid</a:t>
          </a:r>
          <a:r>
            <a:rPr lang="tr-TR" dirty="0" smtClean="0"/>
            <a:t> salınımı</a:t>
          </a:r>
          <a:endParaRPr lang="tr-TR" dirty="0"/>
        </a:p>
      </dgm:t>
    </dgm:pt>
    <dgm:pt modelId="{63798D88-17EE-40C4-BAB6-3FC97AED9B42}" type="parTrans" cxnId="{91ED5E87-13F1-4EF0-B4B5-84E854D44354}">
      <dgm:prSet/>
      <dgm:spPr/>
      <dgm:t>
        <a:bodyPr/>
        <a:lstStyle/>
        <a:p>
          <a:endParaRPr lang="tr-TR"/>
        </a:p>
      </dgm:t>
    </dgm:pt>
    <dgm:pt modelId="{F1D32891-A3BC-4498-BE96-3FF2D8B5128E}" type="sibTrans" cxnId="{91ED5E87-13F1-4EF0-B4B5-84E854D44354}">
      <dgm:prSet/>
      <dgm:spPr/>
      <dgm:t>
        <a:bodyPr/>
        <a:lstStyle/>
        <a:p>
          <a:endParaRPr lang="tr-TR"/>
        </a:p>
      </dgm:t>
    </dgm:pt>
    <dgm:pt modelId="{892F8183-DCFD-4429-B59B-21B6F0E297DA}">
      <dgm:prSet phldrT="[Metin]" phldr="1"/>
      <dgm:spPr/>
      <dgm:t>
        <a:bodyPr/>
        <a:lstStyle/>
        <a:p>
          <a:endParaRPr lang="tr-TR"/>
        </a:p>
      </dgm:t>
    </dgm:pt>
    <dgm:pt modelId="{0E28B7FA-91F1-413A-817A-F63C3059C6A8}" type="parTrans" cxnId="{A42DD8ED-A114-4987-93F2-E30052F9DA7D}">
      <dgm:prSet/>
      <dgm:spPr/>
      <dgm:t>
        <a:bodyPr/>
        <a:lstStyle/>
        <a:p>
          <a:endParaRPr lang="tr-TR"/>
        </a:p>
      </dgm:t>
    </dgm:pt>
    <dgm:pt modelId="{363CD3EB-942B-407E-8DDE-B9F579287492}" type="sibTrans" cxnId="{A42DD8ED-A114-4987-93F2-E30052F9DA7D}">
      <dgm:prSet/>
      <dgm:spPr/>
      <dgm:t>
        <a:bodyPr/>
        <a:lstStyle/>
        <a:p>
          <a:endParaRPr lang="tr-TR"/>
        </a:p>
      </dgm:t>
    </dgm:pt>
    <dgm:pt modelId="{65711B77-94B4-4EC5-BFF7-15586A9F098A}">
      <dgm:prSet phldrT="[Metin]"/>
      <dgm:spPr/>
      <dgm:t>
        <a:bodyPr/>
        <a:lstStyle/>
        <a:p>
          <a:r>
            <a:rPr lang="tr-TR" dirty="0" smtClean="0"/>
            <a:t>Plasenta</a:t>
          </a:r>
          <a:endParaRPr lang="tr-TR" dirty="0"/>
        </a:p>
      </dgm:t>
    </dgm:pt>
    <dgm:pt modelId="{7599B224-9DD0-4806-B2A5-85E79960074D}" type="parTrans" cxnId="{A8EC0124-689C-4D6E-8726-6575136E78E7}">
      <dgm:prSet/>
      <dgm:spPr/>
      <dgm:t>
        <a:bodyPr/>
        <a:lstStyle/>
        <a:p>
          <a:endParaRPr lang="tr-TR"/>
        </a:p>
      </dgm:t>
    </dgm:pt>
    <dgm:pt modelId="{44EBC014-74B9-4933-BDB6-6F3F2AB20C9E}" type="sibTrans" cxnId="{A8EC0124-689C-4D6E-8726-6575136E78E7}">
      <dgm:prSet/>
      <dgm:spPr/>
      <dgm:t>
        <a:bodyPr/>
        <a:lstStyle/>
        <a:p>
          <a:endParaRPr lang="tr-TR"/>
        </a:p>
      </dgm:t>
    </dgm:pt>
    <dgm:pt modelId="{33C6E975-5245-47D3-B26C-99B4DF6559E2}">
      <dgm:prSet phldrT="[Metin]"/>
      <dgm:spPr/>
      <dgm:t>
        <a:bodyPr/>
        <a:lstStyle/>
        <a:p>
          <a:r>
            <a:rPr lang="tr-TR" dirty="0" smtClean="0"/>
            <a:t>P4          </a:t>
          </a:r>
          <a:r>
            <a:rPr lang="tr-TR" dirty="0" err="1" smtClean="0"/>
            <a:t>Androgen</a:t>
          </a:r>
          <a:r>
            <a:rPr lang="tr-TR" dirty="0" smtClean="0"/>
            <a:t>            </a:t>
          </a:r>
          <a:r>
            <a:rPr lang="tr-TR" dirty="0" err="1" smtClean="0"/>
            <a:t>Östrogen</a:t>
          </a:r>
          <a:r>
            <a:rPr lang="tr-TR" dirty="0" smtClean="0"/>
            <a:t> </a:t>
          </a:r>
          <a:endParaRPr lang="tr-TR" dirty="0"/>
        </a:p>
      </dgm:t>
    </dgm:pt>
    <dgm:pt modelId="{496BB078-644B-4C9C-86EC-D023C755202C}" type="parTrans" cxnId="{DB91331D-EFB7-4930-AFD4-F93099894069}">
      <dgm:prSet/>
      <dgm:spPr/>
      <dgm:t>
        <a:bodyPr/>
        <a:lstStyle/>
        <a:p>
          <a:endParaRPr lang="tr-TR"/>
        </a:p>
      </dgm:t>
    </dgm:pt>
    <dgm:pt modelId="{1014ECE7-6E4F-42EC-8B4F-8D17D98821EE}" type="sibTrans" cxnId="{DB91331D-EFB7-4930-AFD4-F93099894069}">
      <dgm:prSet/>
      <dgm:spPr/>
      <dgm:t>
        <a:bodyPr/>
        <a:lstStyle/>
        <a:p>
          <a:endParaRPr lang="tr-TR"/>
        </a:p>
      </dgm:t>
    </dgm:pt>
    <dgm:pt modelId="{F57586E6-14A4-4A8F-91B4-4E4E42BCA22F}">
      <dgm:prSet phldrT="[Metin]"/>
      <dgm:spPr/>
      <dgm:t>
        <a:bodyPr/>
        <a:lstStyle/>
        <a:p>
          <a:r>
            <a:rPr lang="tr-TR" dirty="0" smtClean="0"/>
            <a:t>17 alfa </a:t>
          </a:r>
          <a:r>
            <a:rPr lang="tr-TR" dirty="0" err="1" smtClean="0"/>
            <a:t>hydroksilaz</a:t>
          </a:r>
          <a:r>
            <a:rPr lang="tr-TR" dirty="0" smtClean="0"/>
            <a:t> ve 17,20 </a:t>
          </a:r>
          <a:r>
            <a:rPr lang="tr-TR" dirty="0" err="1" smtClean="0"/>
            <a:t>Lyase</a:t>
          </a:r>
          <a:r>
            <a:rPr lang="tr-TR" dirty="0" smtClean="0"/>
            <a:t> enzimi aktivasyonu (P4 ün </a:t>
          </a:r>
          <a:r>
            <a:rPr lang="tr-TR" dirty="0" err="1" smtClean="0"/>
            <a:t>androgene</a:t>
          </a:r>
          <a:r>
            <a:rPr lang="tr-TR" dirty="0" smtClean="0"/>
            <a:t> dönüşümü)</a:t>
          </a:r>
          <a:endParaRPr lang="tr-TR" dirty="0"/>
        </a:p>
      </dgm:t>
    </dgm:pt>
    <dgm:pt modelId="{2EC5FB8F-BA59-405B-999F-673ACD8B14D4}" type="parTrans" cxnId="{CDB42F68-86FB-4EFC-AD65-3D5C2768FF31}">
      <dgm:prSet/>
      <dgm:spPr/>
      <dgm:t>
        <a:bodyPr/>
        <a:lstStyle/>
        <a:p>
          <a:endParaRPr lang="tr-TR"/>
        </a:p>
      </dgm:t>
    </dgm:pt>
    <dgm:pt modelId="{0D338DAF-0485-484C-A472-C2A51AA36322}" type="sibTrans" cxnId="{CDB42F68-86FB-4EFC-AD65-3D5C2768FF31}">
      <dgm:prSet/>
      <dgm:spPr/>
      <dgm:t>
        <a:bodyPr/>
        <a:lstStyle/>
        <a:p>
          <a:endParaRPr lang="tr-TR"/>
        </a:p>
      </dgm:t>
    </dgm:pt>
    <dgm:pt modelId="{0BC04572-54F2-47A4-AD60-5045E8F6F358}">
      <dgm:prSet phldrT="[Metin]"/>
      <dgm:spPr/>
      <dgm:t>
        <a:bodyPr/>
        <a:lstStyle/>
        <a:p>
          <a:r>
            <a:rPr lang="tr-TR" dirty="0" smtClean="0"/>
            <a:t>P450 </a:t>
          </a:r>
          <a:r>
            <a:rPr lang="tr-TR" dirty="0" err="1" smtClean="0"/>
            <a:t>aromataz</a:t>
          </a:r>
          <a:r>
            <a:rPr lang="tr-TR" dirty="0" smtClean="0"/>
            <a:t> enzimi aktivasyonu (</a:t>
          </a:r>
          <a:r>
            <a:rPr lang="tr-TR" dirty="0" err="1" smtClean="0"/>
            <a:t>androgenin</a:t>
          </a:r>
          <a:r>
            <a:rPr lang="tr-TR" dirty="0" smtClean="0"/>
            <a:t> </a:t>
          </a:r>
          <a:r>
            <a:rPr lang="tr-TR" dirty="0" err="1" smtClean="0"/>
            <a:t>östrogen</a:t>
          </a:r>
          <a:r>
            <a:rPr lang="tr-TR" dirty="0" smtClean="0"/>
            <a:t> hormonuna dönüşümü)</a:t>
          </a:r>
          <a:endParaRPr lang="tr-TR" dirty="0"/>
        </a:p>
      </dgm:t>
    </dgm:pt>
    <dgm:pt modelId="{C31E13C4-21F0-471D-8143-CA159C964BB9}" type="parTrans" cxnId="{68C172F8-DBB5-44F7-8B3D-AD1CF43A5F1E}">
      <dgm:prSet/>
      <dgm:spPr/>
      <dgm:t>
        <a:bodyPr/>
        <a:lstStyle/>
        <a:p>
          <a:endParaRPr lang="tr-TR"/>
        </a:p>
      </dgm:t>
    </dgm:pt>
    <dgm:pt modelId="{72D5A1B8-BCAD-4A72-B116-E3ADEED88E7D}" type="sibTrans" cxnId="{68C172F8-DBB5-44F7-8B3D-AD1CF43A5F1E}">
      <dgm:prSet/>
      <dgm:spPr/>
      <dgm:t>
        <a:bodyPr/>
        <a:lstStyle/>
        <a:p>
          <a:endParaRPr lang="tr-TR"/>
        </a:p>
      </dgm:t>
    </dgm:pt>
    <dgm:pt modelId="{7E88A3B5-1805-4D9C-83C3-B5BFD309A49B}" type="pres">
      <dgm:prSet presAssocID="{2EF0C9FB-26D7-4C5F-85EF-F9ACB1A58376}" presName="Name0" presStyleCnt="0">
        <dgm:presLayoutVars>
          <dgm:chMax/>
          <dgm:chPref val="3"/>
          <dgm:dir/>
          <dgm:animOne val="branch"/>
          <dgm:animLvl val="lvl"/>
        </dgm:presLayoutVars>
      </dgm:prSet>
      <dgm:spPr/>
      <dgm:t>
        <a:bodyPr/>
        <a:lstStyle/>
        <a:p>
          <a:endParaRPr lang="tr-TR"/>
        </a:p>
      </dgm:t>
    </dgm:pt>
    <dgm:pt modelId="{D1E0D996-8282-400C-A37F-C08F9BDC8DBD}" type="pres">
      <dgm:prSet presAssocID="{9A051797-FB80-4E1B-AC2C-0F806C8EAE15}" presName="composite" presStyleCnt="0"/>
      <dgm:spPr/>
    </dgm:pt>
    <dgm:pt modelId="{7B7F17D6-2746-48BF-AC8D-4882516CBCE2}" type="pres">
      <dgm:prSet presAssocID="{9A051797-FB80-4E1B-AC2C-0F806C8EAE15}" presName="FirstChild" presStyleLbl="revTx" presStyleIdx="0" presStyleCnt="6">
        <dgm:presLayoutVars>
          <dgm:chMax val="0"/>
          <dgm:chPref val="0"/>
          <dgm:bulletEnabled val="1"/>
        </dgm:presLayoutVars>
      </dgm:prSet>
      <dgm:spPr/>
      <dgm:t>
        <a:bodyPr/>
        <a:lstStyle/>
        <a:p>
          <a:endParaRPr lang="tr-TR"/>
        </a:p>
      </dgm:t>
    </dgm:pt>
    <dgm:pt modelId="{3E028BAF-146D-4550-9B2B-A930D55B37DD}" type="pres">
      <dgm:prSet presAssocID="{9A051797-FB80-4E1B-AC2C-0F806C8EAE15}" presName="Parent" presStyleLbl="alignNode1" presStyleIdx="0" presStyleCnt="3">
        <dgm:presLayoutVars>
          <dgm:chMax val="3"/>
          <dgm:chPref val="3"/>
          <dgm:bulletEnabled val="1"/>
        </dgm:presLayoutVars>
      </dgm:prSet>
      <dgm:spPr/>
      <dgm:t>
        <a:bodyPr/>
        <a:lstStyle/>
        <a:p>
          <a:endParaRPr lang="tr-TR"/>
        </a:p>
      </dgm:t>
    </dgm:pt>
    <dgm:pt modelId="{30278852-76EA-40E0-B001-33CA87F28EB7}" type="pres">
      <dgm:prSet presAssocID="{9A051797-FB80-4E1B-AC2C-0F806C8EAE15}" presName="Accent" presStyleLbl="parChTrans1D1" presStyleIdx="0" presStyleCnt="3"/>
      <dgm:spPr/>
    </dgm:pt>
    <dgm:pt modelId="{8E3C61C1-6DCA-4F10-92CA-0B8D93C1DD01}" type="pres">
      <dgm:prSet presAssocID="{9A051797-FB80-4E1B-AC2C-0F806C8EAE15}" presName="Child" presStyleLbl="revTx" presStyleIdx="1" presStyleCnt="6">
        <dgm:presLayoutVars>
          <dgm:chMax val="0"/>
          <dgm:chPref val="0"/>
          <dgm:bulletEnabled val="1"/>
        </dgm:presLayoutVars>
      </dgm:prSet>
      <dgm:spPr/>
      <dgm:t>
        <a:bodyPr/>
        <a:lstStyle/>
        <a:p>
          <a:endParaRPr lang="tr-TR"/>
        </a:p>
      </dgm:t>
    </dgm:pt>
    <dgm:pt modelId="{43013029-840A-4039-9567-48390171DF78}" type="pres">
      <dgm:prSet presAssocID="{D79EF4EB-7622-457E-816D-60AF7AAC6BF8}" presName="sibTrans" presStyleCnt="0"/>
      <dgm:spPr/>
    </dgm:pt>
    <dgm:pt modelId="{B67AE177-BED2-43E3-838B-1380F244FEF2}" type="pres">
      <dgm:prSet presAssocID="{3B3179D2-6CA5-44B0-A202-733925812100}" presName="composite" presStyleCnt="0"/>
      <dgm:spPr/>
    </dgm:pt>
    <dgm:pt modelId="{053C200B-E52D-45DF-BF81-C213DF56D829}" type="pres">
      <dgm:prSet presAssocID="{3B3179D2-6CA5-44B0-A202-733925812100}" presName="FirstChild" presStyleLbl="revTx" presStyleIdx="2" presStyleCnt="6">
        <dgm:presLayoutVars>
          <dgm:chMax val="0"/>
          <dgm:chPref val="0"/>
          <dgm:bulletEnabled val="1"/>
        </dgm:presLayoutVars>
      </dgm:prSet>
      <dgm:spPr/>
      <dgm:t>
        <a:bodyPr/>
        <a:lstStyle/>
        <a:p>
          <a:endParaRPr lang="tr-TR"/>
        </a:p>
      </dgm:t>
    </dgm:pt>
    <dgm:pt modelId="{38EAEDDB-D018-4F99-81F9-ABEE6DD52301}" type="pres">
      <dgm:prSet presAssocID="{3B3179D2-6CA5-44B0-A202-733925812100}" presName="Parent" presStyleLbl="alignNode1" presStyleIdx="1" presStyleCnt="3">
        <dgm:presLayoutVars>
          <dgm:chMax val="3"/>
          <dgm:chPref val="3"/>
          <dgm:bulletEnabled val="1"/>
        </dgm:presLayoutVars>
      </dgm:prSet>
      <dgm:spPr/>
      <dgm:t>
        <a:bodyPr/>
        <a:lstStyle/>
        <a:p>
          <a:endParaRPr lang="tr-TR"/>
        </a:p>
      </dgm:t>
    </dgm:pt>
    <dgm:pt modelId="{D4A3E633-2790-4133-A1BB-16949382FAFC}" type="pres">
      <dgm:prSet presAssocID="{3B3179D2-6CA5-44B0-A202-733925812100}" presName="Accent" presStyleLbl="parChTrans1D1" presStyleIdx="1" presStyleCnt="3"/>
      <dgm:spPr/>
    </dgm:pt>
    <dgm:pt modelId="{7BD45780-4A44-403E-93E7-FC756689422D}" type="pres">
      <dgm:prSet presAssocID="{3B3179D2-6CA5-44B0-A202-733925812100}" presName="Child" presStyleLbl="revTx" presStyleIdx="3" presStyleCnt="6">
        <dgm:presLayoutVars>
          <dgm:chMax val="0"/>
          <dgm:chPref val="0"/>
          <dgm:bulletEnabled val="1"/>
        </dgm:presLayoutVars>
      </dgm:prSet>
      <dgm:spPr/>
      <dgm:t>
        <a:bodyPr/>
        <a:lstStyle/>
        <a:p>
          <a:endParaRPr lang="tr-TR"/>
        </a:p>
      </dgm:t>
    </dgm:pt>
    <dgm:pt modelId="{B647AFBC-0421-43A6-9425-0EC38D6FE60F}" type="pres">
      <dgm:prSet presAssocID="{AC2D9ED7-D001-4CA5-AA1B-F48C5866DA01}" presName="sibTrans" presStyleCnt="0"/>
      <dgm:spPr/>
    </dgm:pt>
    <dgm:pt modelId="{7353959E-B1CB-414D-9B7C-078BFF323E96}" type="pres">
      <dgm:prSet presAssocID="{65711B77-94B4-4EC5-BFF7-15586A9F098A}" presName="composite" presStyleCnt="0"/>
      <dgm:spPr/>
    </dgm:pt>
    <dgm:pt modelId="{8033BB4D-7164-47BB-B67D-CF91100B61B1}" type="pres">
      <dgm:prSet presAssocID="{65711B77-94B4-4EC5-BFF7-15586A9F098A}" presName="FirstChild" presStyleLbl="revTx" presStyleIdx="4" presStyleCnt="6">
        <dgm:presLayoutVars>
          <dgm:chMax val="0"/>
          <dgm:chPref val="0"/>
          <dgm:bulletEnabled val="1"/>
        </dgm:presLayoutVars>
      </dgm:prSet>
      <dgm:spPr/>
      <dgm:t>
        <a:bodyPr/>
        <a:lstStyle/>
        <a:p>
          <a:endParaRPr lang="tr-TR"/>
        </a:p>
      </dgm:t>
    </dgm:pt>
    <dgm:pt modelId="{7493E565-2852-4047-8012-7BB4AB0C5D24}" type="pres">
      <dgm:prSet presAssocID="{65711B77-94B4-4EC5-BFF7-15586A9F098A}" presName="Parent" presStyleLbl="alignNode1" presStyleIdx="2" presStyleCnt="3">
        <dgm:presLayoutVars>
          <dgm:chMax val="3"/>
          <dgm:chPref val="3"/>
          <dgm:bulletEnabled val="1"/>
        </dgm:presLayoutVars>
      </dgm:prSet>
      <dgm:spPr/>
      <dgm:t>
        <a:bodyPr/>
        <a:lstStyle/>
        <a:p>
          <a:endParaRPr lang="tr-TR"/>
        </a:p>
      </dgm:t>
    </dgm:pt>
    <dgm:pt modelId="{BF0B5D74-30E2-45B0-ABD9-27CF105323C1}" type="pres">
      <dgm:prSet presAssocID="{65711B77-94B4-4EC5-BFF7-15586A9F098A}" presName="Accent" presStyleLbl="parChTrans1D1" presStyleIdx="2" presStyleCnt="3"/>
      <dgm:spPr/>
    </dgm:pt>
    <dgm:pt modelId="{F5E0FA42-15B7-4A51-B769-36D21F93DA59}" type="pres">
      <dgm:prSet presAssocID="{65711B77-94B4-4EC5-BFF7-15586A9F098A}" presName="Child" presStyleLbl="revTx" presStyleIdx="5" presStyleCnt="6">
        <dgm:presLayoutVars>
          <dgm:chMax val="0"/>
          <dgm:chPref val="0"/>
          <dgm:bulletEnabled val="1"/>
        </dgm:presLayoutVars>
      </dgm:prSet>
      <dgm:spPr/>
      <dgm:t>
        <a:bodyPr/>
        <a:lstStyle/>
        <a:p>
          <a:endParaRPr lang="tr-TR"/>
        </a:p>
      </dgm:t>
    </dgm:pt>
  </dgm:ptLst>
  <dgm:cxnLst>
    <dgm:cxn modelId="{CDB42F68-86FB-4EFC-AD65-3D5C2768FF31}" srcId="{65711B77-94B4-4EC5-BFF7-15586A9F098A}" destId="{F57586E6-14A4-4A8F-91B4-4E4E42BCA22F}" srcOrd="1" destOrd="0" parTransId="{2EC5FB8F-BA59-405B-999F-673ACD8B14D4}" sibTransId="{0D338DAF-0485-484C-A472-C2A51AA36322}"/>
    <dgm:cxn modelId="{A42DD8ED-A114-4987-93F2-E30052F9DA7D}" srcId="{3B3179D2-6CA5-44B0-A202-733925812100}" destId="{892F8183-DCFD-4429-B59B-21B6F0E297DA}" srcOrd="1" destOrd="0" parTransId="{0E28B7FA-91F1-413A-817A-F63C3059C6A8}" sibTransId="{363CD3EB-942B-407E-8DDE-B9F579287492}"/>
    <dgm:cxn modelId="{894EFAFB-7920-4C27-BC8A-7A95B8A8851E}" srcId="{9A051797-FB80-4E1B-AC2C-0F806C8EAE15}" destId="{390B1E35-8204-4624-9117-4FDDCCDD2A0C}" srcOrd="1" destOrd="0" parTransId="{72AD987D-F3B5-42C8-B6CD-7F5734246F05}" sibTransId="{5427445D-52C9-4CC0-93C2-833808E7541F}"/>
    <dgm:cxn modelId="{2A38A68C-A286-2C47-B68F-112B3502731E}" type="presOf" srcId="{F57586E6-14A4-4A8F-91B4-4E4E42BCA22F}" destId="{F5E0FA42-15B7-4A51-B769-36D21F93DA59}" srcOrd="0" destOrd="0" presId="urn:microsoft.com/office/officeart/2011/layout/TabList"/>
    <dgm:cxn modelId="{5756BDDA-DA5F-4278-8FAD-C9F7B12BCB1E}" srcId="{9A051797-FB80-4E1B-AC2C-0F806C8EAE15}" destId="{1750212B-8654-41F3-BC85-812158B47755}" srcOrd="0" destOrd="0" parTransId="{0FE02EA7-B2C7-4633-B7E8-6EB8C2BD2BFF}" sibTransId="{9C1DF774-B277-4BC1-99FB-E2B4D2E95672}"/>
    <dgm:cxn modelId="{91ED5E87-13F1-4EF0-B4B5-84E854D44354}" srcId="{3B3179D2-6CA5-44B0-A202-733925812100}" destId="{852D5383-AFF8-44D2-B227-E201B10EE719}" srcOrd="0" destOrd="0" parTransId="{63798D88-17EE-40C4-BAB6-3FC97AED9B42}" sibTransId="{F1D32891-A3BC-4498-BE96-3FF2D8B5128E}"/>
    <dgm:cxn modelId="{DB91331D-EFB7-4930-AFD4-F93099894069}" srcId="{65711B77-94B4-4EC5-BFF7-15586A9F098A}" destId="{33C6E975-5245-47D3-B26C-99B4DF6559E2}" srcOrd="0" destOrd="0" parTransId="{496BB078-644B-4C9C-86EC-D023C755202C}" sibTransId="{1014ECE7-6E4F-42EC-8B4F-8D17D98821EE}"/>
    <dgm:cxn modelId="{A8EC0124-689C-4D6E-8726-6575136E78E7}" srcId="{2EF0C9FB-26D7-4C5F-85EF-F9ACB1A58376}" destId="{65711B77-94B4-4EC5-BFF7-15586A9F098A}" srcOrd="2" destOrd="0" parTransId="{7599B224-9DD0-4806-B2A5-85E79960074D}" sibTransId="{44EBC014-74B9-4933-BDB6-6F3F2AB20C9E}"/>
    <dgm:cxn modelId="{94D0C0AD-9211-45D1-970A-6D28E6E49BF4}" srcId="{2EF0C9FB-26D7-4C5F-85EF-F9ACB1A58376}" destId="{9A051797-FB80-4E1B-AC2C-0F806C8EAE15}" srcOrd="0" destOrd="0" parTransId="{E7E4B7C1-D108-4F1B-92AC-6A52AD7EE680}" sibTransId="{D79EF4EB-7622-457E-816D-60AF7AAC6BF8}"/>
    <dgm:cxn modelId="{EB3E8A5C-5400-504E-BAF5-7C3F1261DFB2}" type="presOf" srcId="{0BC04572-54F2-47A4-AD60-5045E8F6F358}" destId="{F5E0FA42-15B7-4A51-B769-36D21F93DA59}" srcOrd="0" destOrd="1" presId="urn:microsoft.com/office/officeart/2011/layout/TabList"/>
    <dgm:cxn modelId="{4CD84C58-F076-744B-976D-CA7635948F2D}" type="presOf" srcId="{1750212B-8654-41F3-BC85-812158B47755}" destId="{7B7F17D6-2746-48BF-AC8D-4882516CBCE2}" srcOrd="0" destOrd="0" presId="urn:microsoft.com/office/officeart/2011/layout/TabList"/>
    <dgm:cxn modelId="{62ECCDEA-87F6-A547-B754-EC689478B1F8}" type="presOf" srcId="{9A051797-FB80-4E1B-AC2C-0F806C8EAE15}" destId="{3E028BAF-146D-4550-9B2B-A930D55B37DD}" srcOrd="0" destOrd="0" presId="urn:microsoft.com/office/officeart/2011/layout/TabList"/>
    <dgm:cxn modelId="{81B4D906-8949-C843-B36E-FA601A5994AC}" type="presOf" srcId="{33C6E975-5245-47D3-B26C-99B4DF6559E2}" destId="{8033BB4D-7164-47BB-B67D-CF91100B61B1}" srcOrd="0" destOrd="0" presId="urn:microsoft.com/office/officeart/2011/layout/TabList"/>
    <dgm:cxn modelId="{50C33A3B-7B48-7047-BEDE-E4EB54EA5394}" type="presOf" srcId="{892F8183-DCFD-4429-B59B-21B6F0E297DA}" destId="{7BD45780-4A44-403E-93E7-FC756689422D}" srcOrd="0" destOrd="0" presId="urn:microsoft.com/office/officeart/2011/layout/TabList"/>
    <dgm:cxn modelId="{7776BDCE-B2B4-4A4D-A1B1-901963324E66}" type="presOf" srcId="{3B3179D2-6CA5-44B0-A202-733925812100}" destId="{38EAEDDB-D018-4F99-81F9-ABEE6DD52301}" srcOrd="0" destOrd="0" presId="urn:microsoft.com/office/officeart/2011/layout/TabList"/>
    <dgm:cxn modelId="{68C172F8-DBB5-44F7-8B3D-AD1CF43A5F1E}" srcId="{65711B77-94B4-4EC5-BFF7-15586A9F098A}" destId="{0BC04572-54F2-47A4-AD60-5045E8F6F358}" srcOrd="2" destOrd="0" parTransId="{C31E13C4-21F0-471D-8143-CA159C964BB9}" sibTransId="{72D5A1B8-BCAD-4A72-B116-E3ADEED88E7D}"/>
    <dgm:cxn modelId="{DA520627-39EC-EB41-87E9-8231D0BA9FB8}" type="presOf" srcId="{65711B77-94B4-4EC5-BFF7-15586A9F098A}" destId="{7493E565-2852-4047-8012-7BB4AB0C5D24}" srcOrd="0" destOrd="0" presId="urn:microsoft.com/office/officeart/2011/layout/TabList"/>
    <dgm:cxn modelId="{1625470F-9AE1-0740-8795-3265E24A9748}" type="presOf" srcId="{2EF0C9FB-26D7-4C5F-85EF-F9ACB1A58376}" destId="{7E88A3B5-1805-4D9C-83C3-B5BFD309A49B}" srcOrd="0" destOrd="0" presId="urn:microsoft.com/office/officeart/2011/layout/TabList"/>
    <dgm:cxn modelId="{17050EA9-3196-8045-8107-1B675567FAB2}" type="presOf" srcId="{852D5383-AFF8-44D2-B227-E201B10EE719}" destId="{053C200B-E52D-45DF-BF81-C213DF56D829}" srcOrd="0" destOrd="0" presId="urn:microsoft.com/office/officeart/2011/layout/TabList"/>
    <dgm:cxn modelId="{28CEFE78-2C30-4DEE-B2E1-A861314BD497}" srcId="{2EF0C9FB-26D7-4C5F-85EF-F9ACB1A58376}" destId="{3B3179D2-6CA5-44B0-A202-733925812100}" srcOrd="1" destOrd="0" parTransId="{5BD6E7D8-2F23-4978-BA92-DB755FF76254}" sibTransId="{AC2D9ED7-D001-4CA5-AA1B-F48C5866DA01}"/>
    <dgm:cxn modelId="{2B6BE7F1-1225-6C43-AB24-2ABC819A879A}" type="presOf" srcId="{390B1E35-8204-4624-9117-4FDDCCDD2A0C}" destId="{8E3C61C1-6DCA-4F10-92CA-0B8D93C1DD01}" srcOrd="0" destOrd="0" presId="urn:microsoft.com/office/officeart/2011/layout/TabList"/>
    <dgm:cxn modelId="{B265DE6D-7707-BD40-B3BF-9834CD84D6E1}" type="presParOf" srcId="{7E88A3B5-1805-4D9C-83C3-B5BFD309A49B}" destId="{D1E0D996-8282-400C-A37F-C08F9BDC8DBD}" srcOrd="0" destOrd="0" presId="urn:microsoft.com/office/officeart/2011/layout/TabList"/>
    <dgm:cxn modelId="{0CFA6B86-AF5C-174F-B9D0-F6A49E7D4383}" type="presParOf" srcId="{D1E0D996-8282-400C-A37F-C08F9BDC8DBD}" destId="{7B7F17D6-2746-48BF-AC8D-4882516CBCE2}" srcOrd="0" destOrd="0" presId="urn:microsoft.com/office/officeart/2011/layout/TabList"/>
    <dgm:cxn modelId="{7EF5DAEE-A9C6-7A4D-95A2-D49257717DF2}" type="presParOf" srcId="{D1E0D996-8282-400C-A37F-C08F9BDC8DBD}" destId="{3E028BAF-146D-4550-9B2B-A930D55B37DD}" srcOrd="1" destOrd="0" presId="urn:microsoft.com/office/officeart/2011/layout/TabList"/>
    <dgm:cxn modelId="{C53F9CDE-CBCC-E141-8C1D-B010FB9B2AEC}" type="presParOf" srcId="{D1E0D996-8282-400C-A37F-C08F9BDC8DBD}" destId="{30278852-76EA-40E0-B001-33CA87F28EB7}" srcOrd="2" destOrd="0" presId="urn:microsoft.com/office/officeart/2011/layout/TabList"/>
    <dgm:cxn modelId="{87DCCA01-3255-1242-A94F-186FB656D847}" type="presParOf" srcId="{7E88A3B5-1805-4D9C-83C3-B5BFD309A49B}" destId="{8E3C61C1-6DCA-4F10-92CA-0B8D93C1DD01}" srcOrd="1" destOrd="0" presId="urn:microsoft.com/office/officeart/2011/layout/TabList"/>
    <dgm:cxn modelId="{3C4B9B96-30BA-0945-A463-8556ED1812AD}" type="presParOf" srcId="{7E88A3B5-1805-4D9C-83C3-B5BFD309A49B}" destId="{43013029-840A-4039-9567-48390171DF78}" srcOrd="2" destOrd="0" presId="urn:microsoft.com/office/officeart/2011/layout/TabList"/>
    <dgm:cxn modelId="{B82C0A4B-4C90-1647-981E-CA95D25743DB}" type="presParOf" srcId="{7E88A3B5-1805-4D9C-83C3-B5BFD309A49B}" destId="{B67AE177-BED2-43E3-838B-1380F244FEF2}" srcOrd="3" destOrd="0" presId="urn:microsoft.com/office/officeart/2011/layout/TabList"/>
    <dgm:cxn modelId="{697A05DC-CB3A-E74F-9E62-2833700CBEC7}" type="presParOf" srcId="{B67AE177-BED2-43E3-838B-1380F244FEF2}" destId="{053C200B-E52D-45DF-BF81-C213DF56D829}" srcOrd="0" destOrd="0" presId="urn:microsoft.com/office/officeart/2011/layout/TabList"/>
    <dgm:cxn modelId="{E085A55C-9FB0-894A-9F77-85FA275E966A}" type="presParOf" srcId="{B67AE177-BED2-43E3-838B-1380F244FEF2}" destId="{38EAEDDB-D018-4F99-81F9-ABEE6DD52301}" srcOrd="1" destOrd="0" presId="urn:microsoft.com/office/officeart/2011/layout/TabList"/>
    <dgm:cxn modelId="{BE599C8F-AB65-9A4A-9F44-85EE28ED2BDD}" type="presParOf" srcId="{B67AE177-BED2-43E3-838B-1380F244FEF2}" destId="{D4A3E633-2790-4133-A1BB-16949382FAFC}" srcOrd="2" destOrd="0" presId="urn:microsoft.com/office/officeart/2011/layout/TabList"/>
    <dgm:cxn modelId="{9176060D-A083-CA4C-9684-7D090B09B201}" type="presParOf" srcId="{7E88A3B5-1805-4D9C-83C3-B5BFD309A49B}" destId="{7BD45780-4A44-403E-93E7-FC756689422D}" srcOrd="4" destOrd="0" presId="urn:microsoft.com/office/officeart/2011/layout/TabList"/>
    <dgm:cxn modelId="{ADD89F55-AEA8-2C47-AC62-2E38395A9862}" type="presParOf" srcId="{7E88A3B5-1805-4D9C-83C3-B5BFD309A49B}" destId="{B647AFBC-0421-43A6-9425-0EC38D6FE60F}" srcOrd="5" destOrd="0" presId="urn:microsoft.com/office/officeart/2011/layout/TabList"/>
    <dgm:cxn modelId="{E51A4685-DE52-1541-9D20-9CAA13B8A292}" type="presParOf" srcId="{7E88A3B5-1805-4D9C-83C3-B5BFD309A49B}" destId="{7353959E-B1CB-414D-9B7C-078BFF323E96}" srcOrd="6" destOrd="0" presId="urn:microsoft.com/office/officeart/2011/layout/TabList"/>
    <dgm:cxn modelId="{E9DEACBF-DC27-154E-A2F5-7021F2632AD7}" type="presParOf" srcId="{7353959E-B1CB-414D-9B7C-078BFF323E96}" destId="{8033BB4D-7164-47BB-B67D-CF91100B61B1}" srcOrd="0" destOrd="0" presId="urn:microsoft.com/office/officeart/2011/layout/TabList"/>
    <dgm:cxn modelId="{F92B8F70-2191-8548-B75A-5B8D7F0BFCE9}" type="presParOf" srcId="{7353959E-B1CB-414D-9B7C-078BFF323E96}" destId="{7493E565-2852-4047-8012-7BB4AB0C5D24}" srcOrd="1" destOrd="0" presId="urn:microsoft.com/office/officeart/2011/layout/TabList"/>
    <dgm:cxn modelId="{483ED00C-9E5A-2A45-BE92-918EB7236DEA}" type="presParOf" srcId="{7353959E-B1CB-414D-9B7C-078BFF323E96}" destId="{BF0B5D74-30E2-45B0-ABD9-27CF105323C1}" srcOrd="2" destOrd="0" presId="urn:microsoft.com/office/officeart/2011/layout/TabList"/>
    <dgm:cxn modelId="{F2EDD562-E698-FB45-A0B1-BE3C13BBCE35}" type="presParOf" srcId="{7E88A3B5-1805-4D9C-83C3-B5BFD309A49B}" destId="{F5E0FA42-15B7-4A51-B769-36D21F93DA59}" srcOrd="7"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EF0C9FB-26D7-4C5F-85EF-F9ACB1A58376}" type="doc">
      <dgm:prSet loTypeId="urn:microsoft.com/office/officeart/2011/layout/TabList" loCatId="list" qsTypeId="urn:microsoft.com/office/officeart/2005/8/quickstyle/simple3" qsCatId="simple" csTypeId="urn:microsoft.com/office/officeart/2005/8/colors/accent3_2" csCatId="accent3" phldr="1"/>
      <dgm:spPr/>
      <dgm:t>
        <a:bodyPr/>
        <a:lstStyle/>
        <a:p>
          <a:endParaRPr lang="tr-TR"/>
        </a:p>
      </dgm:t>
    </dgm:pt>
    <dgm:pt modelId="{9A051797-FB80-4E1B-AC2C-0F806C8EAE15}">
      <dgm:prSet phldrT="[Metin]"/>
      <dgm:spPr/>
      <dgm:t>
        <a:bodyPr/>
        <a:lstStyle/>
        <a:p>
          <a:r>
            <a:rPr lang="tr-TR" dirty="0" err="1" smtClean="0"/>
            <a:t>Myometrium</a:t>
          </a:r>
          <a:endParaRPr lang="tr-TR" dirty="0"/>
        </a:p>
      </dgm:t>
    </dgm:pt>
    <dgm:pt modelId="{E7E4B7C1-D108-4F1B-92AC-6A52AD7EE680}" type="parTrans" cxnId="{94D0C0AD-9211-45D1-970A-6D28E6E49BF4}">
      <dgm:prSet/>
      <dgm:spPr/>
      <dgm:t>
        <a:bodyPr/>
        <a:lstStyle/>
        <a:p>
          <a:endParaRPr lang="tr-TR"/>
        </a:p>
      </dgm:t>
    </dgm:pt>
    <dgm:pt modelId="{D79EF4EB-7622-457E-816D-60AF7AAC6BF8}" type="sibTrans" cxnId="{94D0C0AD-9211-45D1-970A-6D28E6E49BF4}">
      <dgm:prSet/>
      <dgm:spPr/>
      <dgm:t>
        <a:bodyPr/>
        <a:lstStyle/>
        <a:p>
          <a:endParaRPr lang="tr-TR"/>
        </a:p>
      </dgm:t>
    </dgm:pt>
    <dgm:pt modelId="{1750212B-8654-41F3-BC85-812158B47755}">
      <dgm:prSet phldrT="[Metin]"/>
      <dgm:spPr/>
      <dgm:t>
        <a:bodyPr/>
        <a:lstStyle/>
        <a:p>
          <a:r>
            <a:rPr lang="tr-TR" dirty="0" smtClean="0"/>
            <a:t> </a:t>
          </a:r>
          <a:r>
            <a:rPr lang="tr-TR" dirty="0" err="1" smtClean="0"/>
            <a:t>Oksitosin</a:t>
          </a:r>
          <a:r>
            <a:rPr lang="tr-TR" dirty="0" smtClean="0"/>
            <a:t> reseptör artışı</a:t>
          </a:r>
          <a:endParaRPr lang="tr-TR" dirty="0"/>
        </a:p>
      </dgm:t>
    </dgm:pt>
    <dgm:pt modelId="{0FE02EA7-B2C7-4633-B7E8-6EB8C2BD2BFF}" type="parTrans" cxnId="{5756BDDA-DA5F-4278-8FAD-C9F7B12BCB1E}">
      <dgm:prSet/>
      <dgm:spPr/>
      <dgm:t>
        <a:bodyPr/>
        <a:lstStyle/>
        <a:p>
          <a:endParaRPr lang="tr-TR"/>
        </a:p>
      </dgm:t>
    </dgm:pt>
    <dgm:pt modelId="{9C1DF774-B277-4BC1-99FB-E2B4D2E95672}" type="sibTrans" cxnId="{5756BDDA-DA5F-4278-8FAD-C9F7B12BCB1E}">
      <dgm:prSet/>
      <dgm:spPr/>
      <dgm:t>
        <a:bodyPr/>
        <a:lstStyle/>
        <a:p>
          <a:endParaRPr lang="tr-TR"/>
        </a:p>
      </dgm:t>
    </dgm:pt>
    <dgm:pt modelId="{390B1E35-8204-4624-9117-4FDDCCDD2A0C}">
      <dgm:prSet phldrT="[Metin]" phldr="1"/>
      <dgm:spPr/>
      <dgm:t>
        <a:bodyPr/>
        <a:lstStyle/>
        <a:p>
          <a:endParaRPr lang="tr-TR" dirty="0"/>
        </a:p>
      </dgm:t>
    </dgm:pt>
    <dgm:pt modelId="{72AD987D-F3B5-42C8-B6CD-7F5734246F05}" type="parTrans" cxnId="{894EFAFB-7920-4C27-BC8A-7A95B8A8851E}">
      <dgm:prSet/>
      <dgm:spPr/>
      <dgm:t>
        <a:bodyPr/>
        <a:lstStyle/>
        <a:p>
          <a:endParaRPr lang="tr-TR"/>
        </a:p>
      </dgm:t>
    </dgm:pt>
    <dgm:pt modelId="{5427445D-52C9-4CC0-93C2-833808E7541F}" type="sibTrans" cxnId="{894EFAFB-7920-4C27-BC8A-7A95B8A8851E}">
      <dgm:prSet/>
      <dgm:spPr/>
      <dgm:t>
        <a:bodyPr/>
        <a:lstStyle/>
        <a:p>
          <a:endParaRPr lang="tr-TR"/>
        </a:p>
      </dgm:t>
    </dgm:pt>
    <dgm:pt modelId="{3B3179D2-6CA5-44B0-A202-733925812100}">
      <dgm:prSet phldrT="[Metin]"/>
      <dgm:spPr/>
      <dgm:t>
        <a:bodyPr/>
        <a:lstStyle/>
        <a:p>
          <a:r>
            <a:rPr lang="tr-TR" dirty="0" err="1" smtClean="0"/>
            <a:t>Plasentom</a:t>
          </a:r>
          <a:endParaRPr lang="tr-TR" dirty="0"/>
        </a:p>
      </dgm:t>
    </dgm:pt>
    <dgm:pt modelId="{5BD6E7D8-2F23-4978-BA92-DB755FF76254}" type="parTrans" cxnId="{28CEFE78-2C30-4DEE-B2E1-A861314BD497}">
      <dgm:prSet/>
      <dgm:spPr/>
      <dgm:t>
        <a:bodyPr/>
        <a:lstStyle/>
        <a:p>
          <a:endParaRPr lang="tr-TR"/>
        </a:p>
      </dgm:t>
    </dgm:pt>
    <dgm:pt modelId="{AC2D9ED7-D001-4CA5-AA1B-F48C5866DA01}" type="sibTrans" cxnId="{28CEFE78-2C30-4DEE-B2E1-A861314BD497}">
      <dgm:prSet/>
      <dgm:spPr/>
      <dgm:t>
        <a:bodyPr/>
        <a:lstStyle/>
        <a:p>
          <a:endParaRPr lang="tr-TR"/>
        </a:p>
      </dgm:t>
    </dgm:pt>
    <dgm:pt modelId="{852D5383-AFF8-44D2-B227-E201B10EE719}">
      <dgm:prSet phldrT="[Metin]"/>
      <dgm:spPr/>
      <dgm:t>
        <a:bodyPr/>
        <a:lstStyle/>
        <a:p>
          <a:r>
            <a:rPr lang="tr-TR" dirty="0" smtClean="0"/>
            <a:t>PGF2 alfa artışı</a:t>
          </a:r>
          <a:endParaRPr lang="tr-TR" dirty="0"/>
        </a:p>
      </dgm:t>
    </dgm:pt>
    <dgm:pt modelId="{63798D88-17EE-40C4-BAB6-3FC97AED9B42}" type="parTrans" cxnId="{91ED5E87-13F1-4EF0-B4B5-84E854D44354}">
      <dgm:prSet/>
      <dgm:spPr/>
      <dgm:t>
        <a:bodyPr/>
        <a:lstStyle/>
        <a:p>
          <a:endParaRPr lang="tr-TR"/>
        </a:p>
      </dgm:t>
    </dgm:pt>
    <dgm:pt modelId="{F1D32891-A3BC-4498-BE96-3FF2D8B5128E}" type="sibTrans" cxnId="{91ED5E87-13F1-4EF0-B4B5-84E854D44354}">
      <dgm:prSet/>
      <dgm:spPr/>
      <dgm:t>
        <a:bodyPr/>
        <a:lstStyle/>
        <a:p>
          <a:endParaRPr lang="tr-TR"/>
        </a:p>
      </dgm:t>
    </dgm:pt>
    <dgm:pt modelId="{892F8183-DCFD-4429-B59B-21B6F0E297DA}">
      <dgm:prSet phldrT="[Metin]"/>
      <dgm:spPr/>
      <dgm:t>
        <a:bodyPr/>
        <a:lstStyle/>
        <a:p>
          <a:r>
            <a:rPr lang="tr-TR" dirty="0" err="1" smtClean="0"/>
            <a:t>Korpus</a:t>
          </a:r>
          <a:r>
            <a:rPr lang="tr-TR" dirty="0" smtClean="0"/>
            <a:t> </a:t>
          </a:r>
          <a:r>
            <a:rPr lang="tr-TR" dirty="0" err="1" smtClean="0"/>
            <a:t>luteumun</a:t>
          </a:r>
          <a:r>
            <a:rPr lang="tr-TR" dirty="0" smtClean="0"/>
            <a:t> </a:t>
          </a:r>
          <a:r>
            <a:rPr lang="tr-TR" dirty="0" err="1" smtClean="0"/>
            <a:t>lizizi</a:t>
          </a:r>
          <a:endParaRPr lang="tr-TR" dirty="0"/>
        </a:p>
      </dgm:t>
    </dgm:pt>
    <dgm:pt modelId="{0E28B7FA-91F1-413A-817A-F63C3059C6A8}" type="parTrans" cxnId="{A42DD8ED-A114-4987-93F2-E30052F9DA7D}">
      <dgm:prSet/>
      <dgm:spPr/>
      <dgm:t>
        <a:bodyPr/>
        <a:lstStyle/>
        <a:p>
          <a:endParaRPr lang="tr-TR"/>
        </a:p>
      </dgm:t>
    </dgm:pt>
    <dgm:pt modelId="{363CD3EB-942B-407E-8DDE-B9F579287492}" type="sibTrans" cxnId="{A42DD8ED-A114-4987-93F2-E30052F9DA7D}">
      <dgm:prSet/>
      <dgm:spPr/>
      <dgm:t>
        <a:bodyPr/>
        <a:lstStyle/>
        <a:p>
          <a:endParaRPr lang="tr-TR"/>
        </a:p>
      </dgm:t>
    </dgm:pt>
    <dgm:pt modelId="{65711B77-94B4-4EC5-BFF7-15586A9F098A}">
      <dgm:prSet phldrT="[Metin]"/>
      <dgm:spPr/>
      <dgm:t>
        <a:bodyPr/>
        <a:lstStyle/>
        <a:p>
          <a:r>
            <a:rPr lang="tr-TR" dirty="0" err="1" smtClean="0"/>
            <a:t>Fötüsün</a:t>
          </a:r>
          <a:r>
            <a:rPr lang="tr-TR" dirty="0" smtClean="0"/>
            <a:t> Çıkışı</a:t>
          </a:r>
          <a:endParaRPr lang="tr-TR" dirty="0"/>
        </a:p>
      </dgm:t>
    </dgm:pt>
    <dgm:pt modelId="{7599B224-9DD0-4806-B2A5-85E79960074D}" type="parTrans" cxnId="{A8EC0124-689C-4D6E-8726-6575136E78E7}">
      <dgm:prSet/>
      <dgm:spPr/>
      <dgm:t>
        <a:bodyPr/>
        <a:lstStyle/>
        <a:p>
          <a:endParaRPr lang="tr-TR"/>
        </a:p>
      </dgm:t>
    </dgm:pt>
    <dgm:pt modelId="{44EBC014-74B9-4933-BDB6-6F3F2AB20C9E}" type="sibTrans" cxnId="{A8EC0124-689C-4D6E-8726-6575136E78E7}">
      <dgm:prSet/>
      <dgm:spPr/>
      <dgm:t>
        <a:bodyPr/>
        <a:lstStyle/>
        <a:p>
          <a:endParaRPr lang="tr-TR"/>
        </a:p>
      </dgm:t>
    </dgm:pt>
    <dgm:pt modelId="{33C6E975-5245-47D3-B26C-99B4DF6559E2}">
      <dgm:prSet phldrT="[Metin]"/>
      <dgm:spPr/>
      <dgm:t>
        <a:bodyPr/>
        <a:lstStyle/>
        <a:p>
          <a:r>
            <a:rPr lang="tr-TR" dirty="0" smtClean="0"/>
            <a:t> </a:t>
          </a:r>
          <a:endParaRPr lang="tr-TR" dirty="0"/>
        </a:p>
      </dgm:t>
    </dgm:pt>
    <dgm:pt modelId="{496BB078-644B-4C9C-86EC-D023C755202C}" type="parTrans" cxnId="{DB91331D-EFB7-4930-AFD4-F93099894069}">
      <dgm:prSet/>
      <dgm:spPr/>
      <dgm:t>
        <a:bodyPr/>
        <a:lstStyle/>
        <a:p>
          <a:endParaRPr lang="tr-TR"/>
        </a:p>
      </dgm:t>
    </dgm:pt>
    <dgm:pt modelId="{1014ECE7-6E4F-42EC-8B4F-8D17D98821EE}" type="sibTrans" cxnId="{DB91331D-EFB7-4930-AFD4-F93099894069}">
      <dgm:prSet/>
      <dgm:spPr/>
      <dgm:t>
        <a:bodyPr/>
        <a:lstStyle/>
        <a:p>
          <a:endParaRPr lang="tr-TR"/>
        </a:p>
      </dgm:t>
    </dgm:pt>
    <dgm:pt modelId="{F57586E6-14A4-4A8F-91B4-4E4E42BCA22F}">
      <dgm:prSet phldrT="[Metin]"/>
      <dgm:spPr/>
      <dgm:t>
        <a:bodyPr/>
        <a:lstStyle/>
        <a:p>
          <a:r>
            <a:rPr lang="tr-TR" dirty="0" err="1" smtClean="0"/>
            <a:t>Ferguson</a:t>
          </a:r>
          <a:r>
            <a:rPr lang="tr-TR" dirty="0" smtClean="0"/>
            <a:t> refleksi-</a:t>
          </a:r>
          <a:r>
            <a:rPr lang="tr-TR" dirty="0" err="1" smtClean="0"/>
            <a:t>kontraksiyonların</a:t>
          </a:r>
          <a:r>
            <a:rPr lang="tr-TR" dirty="0" smtClean="0"/>
            <a:t> artması</a:t>
          </a:r>
          <a:endParaRPr lang="tr-TR" dirty="0"/>
        </a:p>
      </dgm:t>
    </dgm:pt>
    <dgm:pt modelId="{2EC5FB8F-BA59-405B-999F-673ACD8B14D4}" type="parTrans" cxnId="{CDB42F68-86FB-4EFC-AD65-3D5C2768FF31}">
      <dgm:prSet/>
      <dgm:spPr/>
      <dgm:t>
        <a:bodyPr/>
        <a:lstStyle/>
        <a:p>
          <a:endParaRPr lang="tr-TR"/>
        </a:p>
      </dgm:t>
    </dgm:pt>
    <dgm:pt modelId="{0D338DAF-0485-484C-A472-C2A51AA36322}" type="sibTrans" cxnId="{CDB42F68-86FB-4EFC-AD65-3D5C2768FF31}">
      <dgm:prSet/>
      <dgm:spPr/>
      <dgm:t>
        <a:bodyPr/>
        <a:lstStyle/>
        <a:p>
          <a:endParaRPr lang="tr-TR"/>
        </a:p>
      </dgm:t>
    </dgm:pt>
    <dgm:pt modelId="{B0C8E098-AC6C-4F5A-B2A8-ACB79B911C84}">
      <dgm:prSet phldrT="[Metin]"/>
      <dgm:spPr/>
      <dgm:t>
        <a:bodyPr/>
        <a:lstStyle/>
        <a:p>
          <a:r>
            <a:rPr lang="tr-TR" dirty="0" err="1" smtClean="0"/>
            <a:t>Myometrial</a:t>
          </a:r>
          <a:r>
            <a:rPr lang="tr-TR" dirty="0" smtClean="0"/>
            <a:t> </a:t>
          </a:r>
          <a:r>
            <a:rPr lang="tr-TR" dirty="0" err="1" smtClean="0"/>
            <a:t>kontraksiyonların</a:t>
          </a:r>
          <a:r>
            <a:rPr lang="tr-TR" dirty="0" smtClean="0"/>
            <a:t> artması</a:t>
          </a:r>
          <a:endParaRPr lang="tr-TR" dirty="0"/>
        </a:p>
      </dgm:t>
    </dgm:pt>
    <dgm:pt modelId="{8A7892C0-AC1C-4D35-B7CD-F88569083621}" type="parTrans" cxnId="{BA69FEC6-10FD-426C-8286-7CE25459F0F6}">
      <dgm:prSet/>
      <dgm:spPr/>
      <dgm:t>
        <a:bodyPr/>
        <a:lstStyle/>
        <a:p>
          <a:endParaRPr lang="tr-TR"/>
        </a:p>
      </dgm:t>
    </dgm:pt>
    <dgm:pt modelId="{9AD8EDD7-DC3D-4718-8173-2736E22B2334}" type="sibTrans" cxnId="{BA69FEC6-10FD-426C-8286-7CE25459F0F6}">
      <dgm:prSet/>
      <dgm:spPr/>
      <dgm:t>
        <a:bodyPr/>
        <a:lstStyle/>
        <a:p>
          <a:endParaRPr lang="tr-TR"/>
        </a:p>
      </dgm:t>
    </dgm:pt>
    <dgm:pt modelId="{FBEF2307-6529-4EA7-9AB9-9052BAC686B0}">
      <dgm:prSet phldrT="[Metin]"/>
      <dgm:spPr/>
      <dgm:t>
        <a:bodyPr/>
        <a:lstStyle/>
        <a:p>
          <a:r>
            <a:rPr lang="tr-TR" dirty="0" err="1" smtClean="0"/>
            <a:t>Serviksin</a:t>
          </a:r>
          <a:r>
            <a:rPr lang="tr-TR" dirty="0" smtClean="0"/>
            <a:t> açılması</a:t>
          </a:r>
          <a:endParaRPr lang="tr-TR" dirty="0"/>
        </a:p>
      </dgm:t>
    </dgm:pt>
    <dgm:pt modelId="{B28C7E95-82F2-4DDC-A0E0-59CA3E32E8EB}" type="parTrans" cxnId="{24FCA814-2C25-47D0-8EFF-FDCF854013CC}">
      <dgm:prSet/>
      <dgm:spPr/>
      <dgm:t>
        <a:bodyPr/>
        <a:lstStyle/>
        <a:p>
          <a:endParaRPr lang="tr-TR"/>
        </a:p>
      </dgm:t>
    </dgm:pt>
    <dgm:pt modelId="{CC989922-59A2-4622-AD19-6217340DF3CE}" type="sibTrans" cxnId="{24FCA814-2C25-47D0-8EFF-FDCF854013CC}">
      <dgm:prSet/>
      <dgm:spPr/>
      <dgm:t>
        <a:bodyPr/>
        <a:lstStyle/>
        <a:p>
          <a:endParaRPr lang="tr-TR"/>
        </a:p>
      </dgm:t>
    </dgm:pt>
    <dgm:pt modelId="{72F412A3-AA19-44E5-9A6A-73BA7FA56649}">
      <dgm:prSet phldrT="[Metin]"/>
      <dgm:spPr/>
      <dgm:t>
        <a:bodyPr/>
        <a:lstStyle/>
        <a:p>
          <a:r>
            <a:rPr lang="tr-TR" dirty="0" err="1" smtClean="0"/>
            <a:t>Fötüsün</a:t>
          </a:r>
          <a:r>
            <a:rPr lang="tr-TR" dirty="0" smtClean="0"/>
            <a:t> </a:t>
          </a:r>
          <a:r>
            <a:rPr lang="tr-TR" dirty="0" err="1" smtClean="0"/>
            <a:t>vaginaya</a:t>
          </a:r>
          <a:r>
            <a:rPr lang="tr-TR" dirty="0" smtClean="0"/>
            <a:t> ve vulvaya yönlenmesi </a:t>
          </a:r>
          <a:endParaRPr lang="tr-TR" dirty="0"/>
        </a:p>
      </dgm:t>
    </dgm:pt>
    <dgm:pt modelId="{4DDAF10E-AEF8-4726-BCA2-CD4FCF4E162D}" type="parTrans" cxnId="{FEC90B3E-C1F0-4507-AAA7-B2585385A09A}">
      <dgm:prSet/>
      <dgm:spPr/>
      <dgm:t>
        <a:bodyPr/>
        <a:lstStyle/>
        <a:p>
          <a:endParaRPr lang="tr-TR"/>
        </a:p>
      </dgm:t>
    </dgm:pt>
    <dgm:pt modelId="{97DBA039-DCBF-4A97-BBC6-FB4225E9DB2F}" type="sibTrans" cxnId="{FEC90B3E-C1F0-4507-AAA7-B2585385A09A}">
      <dgm:prSet/>
      <dgm:spPr/>
      <dgm:t>
        <a:bodyPr/>
        <a:lstStyle/>
        <a:p>
          <a:endParaRPr lang="tr-TR"/>
        </a:p>
      </dgm:t>
    </dgm:pt>
    <dgm:pt modelId="{7E88A3B5-1805-4D9C-83C3-B5BFD309A49B}" type="pres">
      <dgm:prSet presAssocID="{2EF0C9FB-26D7-4C5F-85EF-F9ACB1A58376}" presName="Name0" presStyleCnt="0">
        <dgm:presLayoutVars>
          <dgm:chMax/>
          <dgm:chPref val="3"/>
          <dgm:dir/>
          <dgm:animOne val="branch"/>
          <dgm:animLvl val="lvl"/>
        </dgm:presLayoutVars>
      </dgm:prSet>
      <dgm:spPr/>
      <dgm:t>
        <a:bodyPr/>
        <a:lstStyle/>
        <a:p>
          <a:endParaRPr lang="tr-TR"/>
        </a:p>
      </dgm:t>
    </dgm:pt>
    <dgm:pt modelId="{D1E0D996-8282-400C-A37F-C08F9BDC8DBD}" type="pres">
      <dgm:prSet presAssocID="{9A051797-FB80-4E1B-AC2C-0F806C8EAE15}" presName="composite" presStyleCnt="0"/>
      <dgm:spPr/>
    </dgm:pt>
    <dgm:pt modelId="{7B7F17D6-2746-48BF-AC8D-4882516CBCE2}" type="pres">
      <dgm:prSet presAssocID="{9A051797-FB80-4E1B-AC2C-0F806C8EAE15}" presName="FirstChild" presStyleLbl="revTx" presStyleIdx="0" presStyleCnt="6">
        <dgm:presLayoutVars>
          <dgm:chMax val="0"/>
          <dgm:chPref val="0"/>
          <dgm:bulletEnabled val="1"/>
        </dgm:presLayoutVars>
      </dgm:prSet>
      <dgm:spPr/>
      <dgm:t>
        <a:bodyPr/>
        <a:lstStyle/>
        <a:p>
          <a:endParaRPr lang="tr-TR"/>
        </a:p>
      </dgm:t>
    </dgm:pt>
    <dgm:pt modelId="{3E028BAF-146D-4550-9B2B-A930D55B37DD}" type="pres">
      <dgm:prSet presAssocID="{9A051797-FB80-4E1B-AC2C-0F806C8EAE15}" presName="Parent" presStyleLbl="alignNode1" presStyleIdx="0" presStyleCnt="3">
        <dgm:presLayoutVars>
          <dgm:chMax val="3"/>
          <dgm:chPref val="3"/>
          <dgm:bulletEnabled val="1"/>
        </dgm:presLayoutVars>
      </dgm:prSet>
      <dgm:spPr/>
      <dgm:t>
        <a:bodyPr/>
        <a:lstStyle/>
        <a:p>
          <a:endParaRPr lang="tr-TR"/>
        </a:p>
      </dgm:t>
    </dgm:pt>
    <dgm:pt modelId="{30278852-76EA-40E0-B001-33CA87F28EB7}" type="pres">
      <dgm:prSet presAssocID="{9A051797-FB80-4E1B-AC2C-0F806C8EAE15}" presName="Accent" presStyleLbl="parChTrans1D1" presStyleIdx="0" presStyleCnt="3"/>
      <dgm:spPr/>
    </dgm:pt>
    <dgm:pt modelId="{8E3C61C1-6DCA-4F10-92CA-0B8D93C1DD01}" type="pres">
      <dgm:prSet presAssocID="{9A051797-FB80-4E1B-AC2C-0F806C8EAE15}" presName="Child" presStyleLbl="revTx" presStyleIdx="1" presStyleCnt="6">
        <dgm:presLayoutVars>
          <dgm:chMax val="0"/>
          <dgm:chPref val="0"/>
          <dgm:bulletEnabled val="1"/>
        </dgm:presLayoutVars>
      </dgm:prSet>
      <dgm:spPr/>
      <dgm:t>
        <a:bodyPr/>
        <a:lstStyle/>
        <a:p>
          <a:endParaRPr lang="tr-TR"/>
        </a:p>
      </dgm:t>
    </dgm:pt>
    <dgm:pt modelId="{43013029-840A-4039-9567-48390171DF78}" type="pres">
      <dgm:prSet presAssocID="{D79EF4EB-7622-457E-816D-60AF7AAC6BF8}" presName="sibTrans" presStyleCnt="0"/>
      <dgm:spPr/>
    </dgm:pt>
    <dgm:pt modelId="{B67AE177-BED2-43E3-838B-1380F244FEF2}" type="pres">
      <dgm:prSet presAssocID="{3B3179D2-6CA5-44B0-A202-733925812100}" presName="composite" presStyleCnt="0"/>
      <dgm:spPr/>
    </dgm:pt>
    <dgm:pt modelId="{053C200B-E52D-45DF-BF81-C213DF56D829}" type="pres">
      <dgm:prSet presAssocID="{3B3179D2-6CA5-44B0-A202-733925812100}" presName="FirstChild" presStyleLbl="revTx" presStyleIdx="2" presStyleCnt="6">
        <dgm:presLayoutVars>
          <dgm:chMax val="0"/>
          <dgm:chPref val="0"/>
          <dgm:bulletEnabled val="1"/>
        </dgm:presLayoutVars>
      </dgm:prSet>
      <dgm:spPr/>
      <dgm:t>
        <a:bodyPr/>
        <a:lstStyle/>
        <a:p>
          <a:endParaRPr lang="tr-TR"/>
        </a:p>
      </dgm:t>
    </dgm:pt>
    <dgm:pt modelId="{38EAEDDB-D018-4F99-81F9-ABEE6DD52301}" type="pres">
      <dgm:prSet presAssocID="{3B3179D2-6CA5-44B0-A202-733925812100}" presName="Parent" presStyleLbl="alignNode1" presStyleIdx="1" presStyleCnt="3">
        <dgm:presLayoutVars>
          <dgm:chMax val="3"/>
          <dgm:chPref val="3"/>
          <dgm:bulletEnabled val="1"/>
        </dgm:presLayoutVars>
      </dgm:prSet>
      <dgm:spPr/>
      <dgm:t>
        <a:bodyPr/>
        <a:lstStyle/>
        <a:p>
          <a:endParaRPr lang="tr-TR"/>
        </a:p>
      </dgm:t>
    </dgm:pt>
    <dgm:pt modelId="{D4A3E633-2790-4133-A1BB-16949382FAFC}" type="pres">
      <dgm:prSet presAssocID="{3B3179D2-6CA5-44B0-A202-733925812100}" presName="Accent" presStyleLbl="parChTrans1D1" presStyleIdx="1" presStyleCnt="3"/>
      <dgm:spPr/>
    </dgm:pt>
    <dgm:pt modelId="{7BD45780-4A44-403E-93E7-FC756689422D}" type="pres">
      <dgm:prSet presAssocID="{3B3179D2-6CA5-44B0-A202-733925812100}" presName="Child" presStyleLbl="revTx" presStyleIdx="3" presStyleCnt="6">
        <dgm:presLayoutVars>
          <dgm:chMax val="0"/>
          <dgm:chPref val="0"/>
          <dgm:bulletEnabled val="1"/>
        </dgm:presLayoutVars>
      </dgm:prSet>
      <dgm:spPr/>
      <dgm:t>
        <a:bodyPr/>
        <a:lstStyle/>
        <a:p>
          <a:endParaRPr lang="tr-TR"/>
        </a:p>
      </dgm:t>
    </dgm:pt>
    <dgm:pt modelId="{B647AFBC-0421-43A6-9425-0EC38D6FE60F}" type="pres">
      <dgm:prSet presAssocID="{AC2D9ED7-D001-4CA5-AA1B-F48C5866DA01}" presName="sibTrans" presStyleCnt="0"/>
      <dgm:spPr/>
    </dgm:pt>
    <dgm:pt modelId="{7353959E-B1CB-414D-9B7C-078BFF323E96}" type="pres">
      <dgm:prSet presAssocID="{65711B77-94B4-4EC5-BFF7-15586A9F098A}" presName="composite" presStyleCnt="0"/>
      <dgm:spPr/>
    </dgm:pt>
    <dgm:pt modelId="{8033BB4D-7164-47BB-B67D-CF91100B61B1}" type="pres">
      <dgm:prSet presAssocID="{65711B77-94B4-4EC5-BFF7-15586A9F098A}" presName="FirstChild" presStyleLbl="revTx" presStyleIdx="4" presStyleCnt="6">
        <dgm:presLayoutVars>
          <dgm:chMax val="0"/>
          <dgm:chPref val="0"/>
          <dgm:bulletEnabled val="1"/>
        </dgm:presLayoutVars>
      </dgm:prSet>
      <dgm:spPr/>
      <dgm:t>
        <a:bodyPr/>
        <a:lstStyle/>
        <a:p>
          <a:endParaRPr lang="tr-TR"/>
        </a:p>
      </dgm:t>
    </dgm:pt>
    <dgm:pt modelId="{7493E565-2852-4047-8012-7BB4AB0C5D24}" type="pres">
      <dgm:prSet presAssocID="{65711B77-94B4-4EC5-BFF7-15586A9F098A}" presName="Parent" presStyleLbl="alignNode1" presStyleIdx="2" presStyleCnt="3">
        <dgm:presLayoutVars>
          <dgm:chMax val="3"/>
          <dgm:chPref val="3"/>
          <dgm:bulletEnabled val="1"/>
        </dgm:presLayoutVars>
      </dgm:prSet>
      <dgm:spPr/>
      <dgm:t>
        <a:bodyPr/>
        <a:lstStyle/>
        <a:p>
          <a:endParaRPr lang="tr-TR"/>
        </a:p>
      </dgm:t>
    </dgm:pt>
    <dgm:pt modelId="{BF0B5D74-30E2-45B0-ABD9-27CF105323C1}" type="pres">
      <dgm:prSet presAssocID="{65711B77-94B4-4EC5-BFF7-15586A9F098A}" presName="Accent" presStyleLbl="parChTrans1D1" presStyleIdx="2" presStyleCnt="3"/>
      <dgm:spPr/>
    </dgm:pt>
    <dgm:pt modelId="{F5E0FA42-15B7-4A51-B769-36D21F93DA59}" type="pres">
      <dgm:prSet presAssocID="{65711B77-94B4-4EC5-BFF7-15586A9F098A}" presName="Child" presStyleLbl="revTx" presStyleIdx="5" presStyleCnt="6">
        <dgm:presLayoutVars>
          <dgm:chMax val="0"/>
          <dgm:chPref val="0"/>
          <dgm:bulletEnabled val="1"/>
        </dgm:presLayoutVars>
      </dgm:prSet>
      <dgm:spPr/>
      <dgm:t>
        <a:bodyPr/>
        <a:lstStyle/>
        <a:p>
          <a:endParaRPr lang="tr-TR"/>
        </a:p>
      </dgm:t>
    </dgm:pt>
  </dgm:ptLst>
  <dgm:cxnLst>
    <dgm:cxn modelId="{CDB42F68-86FB-4EFC-AD65-3D5C2768FF31}" srcId="{65711B77-94B4-4EC5-BFF7-15586A9F098A}" destId="{F57586E6-14A4-4A8F-91B4-4E4E42BCA22F}" srcOrd="1" destOrd="0" parTransId="{2EC5FB8F-BA59-405B-999F-673ACD8B14D4}" sibTransId="{0D338DAF-0485-484C-A472-C2A51AA36322}"/>
    <dgm:cxn modelId="{BA69FEC6-10FD-426C-8286-7CE25459F0F6}" srcId="{3B3179D2-6CA5-44B0-A202-733925812100}" destId="{B0C8E098-AC6C-4F5A-B2A8-ACB79B911C84}" srcOrd="2" destOrd="0" parTransId="{8A7892C0-AC1C-4D35-B7CD-F88569083621}" sibTransId="{9AD8EDD7-DC3D-4718-8173-2736E22B2334}"/>
    <dgm:cxn modelId="{07102BFE-CD34-5540-977E-8092CE11A933}" type="presOf" srcId="{1750212B-8654-41F3-BC85-812158B47755}" destId="{7B7F17D6-2746-48BF-AC8D-4882516CBCE2}" srcOrd="0" destOrd="0" presId="urn:microsoft.com/office/officeart/2011/layout/TabList"/>
    <dgm:cxn modelId="{A42DD8ED-A114-4987-93F2-E30052F9DA7D}" srcId="{3B3179D2-6CA5-44B0-A202-733925812100}" destId="{892F8183-DCFD-4429-B59B-21B6F0E297DA}" srcOrd="1" destOrd="0" parTransId="{0E28B7FA-91F1-413A-817A-F63C3059C6A8}" sibTransId="{363CD3EB-942B-407E-8DDE-B9F579287492}"/>
    <dgm:cxn modelId="{269E22C1-B329-0442-A431-295C4D091FDD}" type="presOf" srcId="{3B3179D2-6CA5-44B0-A202-733925812100}" destId="{38EAEDDB-D018-4F99-81F9-ABEE6DD52301}" srcOrd="0" destOrd="0" presId="urn:microsoft.com/office/officeart/2011/layout/TabList"/>
    <dgm:cxn modelId="{24FCA814-2C25-47D0-8EFF-FDCF854013CC}" srcId="{3B3179D2-6CA5-44B0-A202-733925812100}" destId="{FBEF2307-6529-4EA7-9AB9-9052BAC686B0}" srcOrd="3" destOrd="0" parTransId="{B28C7E95-82F2-4DDC-A0E0-59CA3E32E8EB}" sibTransId="{CC989922-59A2-4622-AD19-6217340DF3CE}"/>
    <dgm:cxn modelId="{C872A39C-7E7C-7648-A98B-6A587C1A02AB}" type="presOf" srcId="{9A051797-FB80-4E1B-AC2C-0F806C8EAE15}" destId="{3E028BAF-146D-4550-9B2B-A930D55B37DD}" srcOrd="0" destOrd="0" presId="urn:microsoft.com/office/officeart/2011/layout/TabList"/>
    <dgm:cxn modelId="{1E0389FB-7B54-5247-954E-8A83BE70D0E9}" type="presOf" srcId="{2EF0C9FB-26D7-4C5F-85EF-F9ACB1A58376}" destId="{7E88A3B5-1805-4D9C-83C3-B5BFD309A49B}" srcOrd="0" destOrd="0" presId="urn:microsoft.com/office/officeart/2011/layout/TabList"/>
    <dgm:cxn modelId="{894EFAFB-7920-4C27-BC8A-7A95B8A8851E}" srcId="{9A051797-FB80-4E1B-AC2C-0F806C8EAE15}" destId="{390B1E35-8204-4624-9117-4FDDCCDD2A0C}" srcOrd="1" destOrd="0" parTransId="{72AD987D-F3B5-42C8-B6CD-7F5734246F05}" sibTransId="{5427445D-52C9-4CC0-93C2-833808E7541F}"/>
    <dgm:cxn modelId="{81F88CFC-585F-1143-BDFF-4DCF362792D1}" type="presOf" srcId="{65711B77-94B4-4EC5-BFF7-15586A9F098A}" destId="{7493E565-2852-4047-8012-7BB4AB0C5D24}" srcOrd="0" destOrd="0" presId="urn:microsoft.com/office/officeart/2011/layout/TabList"/>
    <dgm:cxn modelId="{5756BDDA-DA5F-4278-8FAD-C9F7B12BCB1E}" srcId="{9A051797-FB80-4E1B-AC2C-0F806C8EAE15}" destId="{1750212B-8654-41F3-BC85-812158B47755}" srcOrd="0" destOrd="0" parTransId="{0FE02EA7-B2C7-4633-B7E8-6EB8C2BD2BFF}" sibTransId="{9C1DF774-B277-4BC1-99FB-E2B4D2E95672}"/>
    <dgm:cxn modelId="{91ED5E87-13F1-4EF0-B4B5-84E854D44354}" srcId="{3B3179D2-6CA5-44B0-A202-733925812100}" destId="{852D5383-AFF8-44D2-B227-E201B10EE719}" srcOrd="0" destOrd="0" parTransId="{63798D88-17EE-40C4-BAB6-3FC97AED9B42}" sibTransId="{F1D32891-A3BC-4498-BE96-3FF2D8B5128E}"/>
    <dgm:cxn modelId="{7AE164FD-C910-304D-8962-07F7A39D4470}" type="presOf" srcId="{852D5383-AFF8-44D2-B227-E201B10EE719}" destId="{053C200B-E52D-45DF-BF81-C213DF56D829}" srcOrd="0" destOrd="0" presId="urn:microsoft.com/office/officeart/2011/layout/TabList"/>
    <dgm:cxn modelId="{DB91331D-EFB7-4930-AFD4-F93099894069}" srcId="{65711B77-94B4-4EC5-BFF7-15586A9F098A}" destId="{33C6E975-5245-47D3-B26C-99B4DF6559E2}" srcOrd="0" destOrd="0" parTransId="{496BB078-644B-4C9C-86EC-D023C755202C}" sibTransId="{1014ECE7-6E4F-42EC-8B4F-8D17D98821EE}"/>
    <dgm:cxn modelId="{A8EC0124-689C-4D6E-8726-6575136E78E7}" srcId="{2EF0C9FB-26D7-4C5F-85EF-F9ACB1A58376}" destId="{65711B77-94B4-4EC5-BFF7-15586A9F098A}" srcOrd="2" destOrd="0" parTransId="{7599B224-9DD0-4806-B2A5-85E79960074D}" sibTransId="{44EBC014-74B9-4933-BDB6-6F3F2AB20C9E}"/>
    <dgm:cxn modelId="{5EEA5B70-AF16-5A44-98E4-11E24EF5CD45}" type="presOf" srcId="{33C6E975-5245-47D3-B26C-99B4DF6559E2}" destId="{8033BB4D-7164-47BB-B67D-CF91100B61B1}" srcOrd="0" destOrd="0" presId="urn:microsoft.com/office/officeart/2011/layout/TabList"/>
    <dgm:cxn modelId="{94D0C0AD-9211-45D1-970A-6D28E6E49BF4}" srcId="{2EF0C9FB-26D7-4C5F-85EF-F9ACB1A58376}" destId="{9A051797-FB80-4E1B-AC2C-0F806C8EAE15}" srcOrd="0" destOrd="0" parTransId="{E7E4B7C1-D108-4F1B-92AC-6A52AD7EE680}" sibTransId="{D79EF4EB-7622-457E-816D-60AF7AAC6BF8}"/>
    <dgm:cxn modelId="{E344B909-C716-D64A-A7D8-9CA6D3C70DFC}" type="presOf" srcId="{892F8183-DCFD-4429-B59B-21B6F0E297DA}" destId="{7BD45780-4A44-403E-93E7-FC756689422D}" srcOrd="0" destOrd="0" presId="urn:microsoft.com/office/officeart/2011/layout/TabList"/>
    <dgm:cxn modelId="{FEC90B3E-C1F0-4507-AAA7-B2585385A09A}" srcId="{65711B77-94B4-4EC5-BFF7-15586A9F098A}" destId="{72F412A3-AA19-44E5-9A6A-73BA7FA56649}" srcOrd="2" destOrd="0" parTransId="{4DDAF10E-AEF8-4726-BCA2-CD4FCF4E162D}" sibTransId="{97DBA039-DCBF-4A97-BBC6-FB4225E9DB2F}"/>
    <dgm:cxn modelId="{346A9709-FE96-D041-97F6-AA5DBD099826}" type="presOf" srcId="{390B1E35-8204-4624-9117-4FDDCCDD2A0C}" destId="{8E3C61C1-6DCA-4F10-92CA-0B8D93C1DD01}" srcOrd="0" destOrd="0" presId="urn:microsoft.com/office/officeart/2011/layout/TabList"/>
    <dgm:cxn modelId="{F01891CC-D19C-F141-A6AF-8B02C7B36989}" type="presOf" srcId="{B0C8E098-AC6C-4F5A-B2A8-ACB79B911C84}" destId="{7BD45780-4A44-403E-93E7-FC756689422D}" srcOrd="0" destOrd="1" presId="urn:microsoft.com/office/officeart/2011/layout/TabList"/>
    <dgm:cxn modelId="{942477E9-58D8-C246-A3A6-9E02B9F63F6F}" type="presOf" srcId="{F57586E6-14A4-4A8F-91B4-4E4E42BCA22F}" destId="{F5E0FA42-15B7-4A51-B769-36D21F93DA59}" srcOrd="0" destOrd="0" presId="urn:microsoft.com/office/officeart/2011/layout/TabList"/>
    <dgm:cxn modelId="{EB1498D6-5A07-1748-B6AB-F33014FC0654}" type="presOf" srcId="{72F412A3-AA19-44E5-9A6A-73BA7FA56649}" destId="{F5E0FA42-15B7-4A51-B769-36D21F93DA59}" srcOrd="0" destOrd="1" presId="urn:microsoft.com/office/officeart/2011/layout/TabList"/>
    <dgm:cxn modelId="{28CEFE78-2C30-4DEE-B2E1-A861314BD497}" srcId="{2EF0C9FB-26D7-4C5F-85EF-F9ACB1A58376}" destId="{3B3179D2-6CA5-44B0-A202-733925812100}" srcOrd="1" destOrd="0" parTransId="{5BD6E7D8-2F23-4978-BA92-DB755FF76254}" sibTransId="{AC2D9ED7-D001-4CA5-AA1B-F48C5866DA01}"/>
    <dgm:cxn modelId="{6316D623-F50E-AA4A-9117-1125B8441D66}" type="presOf" srcId="{FBEF2307-6529-4EA7-9AB9-9052BAC686B0}" destId="{7BD45780-4A44-403E-93E7-FC756689422D}" srcOrd="0" destOrd="2" presId="urn:microsoft.com/office/officeart/2011/layout/TabList"/>
    <dgm:cxn modelId="{49DE9A14-CB2B-EB40-ADCE-B48401179018}" type="presParOf" srcId="{7E88A3B5-1805-4D9C-83C3-B5BFD309A49B}" destId="{D1E0D996-8282-400C-A37F-C08F9BDC8DBD}" srcOrd="0" destOrd="0" presId="urn:microsoft.com/office/officeart/2011/layout/TabList"/>
    <dgm:cxn modelId="{E5203B93-3050-9740-A23A-5EFE10B00539}" type="presParOf" srcId="{D1E0D996-8282-400C-A37F-C08F9BDC8DBD}" destId="{7B7F17D6-2746-48BF-AC8D-4882516CBCE2}" srcOrd="0" destOrd="0" presId="urn:microsoft.com/office/officeart/2011/layout/TabList"/>
    <dgm:cxn modelId="{3EF45905-B900-AC48-8E54-ABC0BD9BB219}" type="presParOf" srcId="{D1E0D996-8282-400C-A37F-C08F9BDC8DBD}" destId="{3E028BAF-146D-4550-9B2B-A930D55B37DD}" srcOrd="1" destOrd="0" presId="urn:microsoft.com/office/officeart/2011/layout/TabList"/>
    <dgm:cxn modelId="{412A9D74-FEEE-7A49-AD72-B7A8BAE5BF1A}" type="presParOf" srcId="{D1E0D996-8282-400C-A37F-C08F9BDC8DBD}" destId="{30278852-76EA-40E0-B001-33CA87F28EB7}" srcOrd="2" destOrd="0" presId="urn:microsoft.com/office/officeart/2011/layout/TabList"/>
    <dgm:cxn modelId="{9FB17676-0E83-394B-863F-24F5A9D21A6E}" type="presParOf" srcId="{7E88A3B5-1805-4D9C-83C3-B5BFD309A49B}" destId="{8E3C61C1-6DCA-4F10-92CA-0B8D93C1DD01}" srcOrd="1" destOrd="0" presId="urn:microsoft.com/office/officeart/2011/layout/TabList"/>
    <dgm:cxn modelId="{171180A1-7546-2244-87F2-D435E553082F}" type="presParOf" srcId="{7E88A3B5-1805-4D9C-83C3-B5BFD309A49B}" destId="{43013029-840A-4039-9567-48390171DF78}" srcOrd="2" destOrd="0" presId="urn:microsoft.com/office/officeart/2011/layout/TabList"/>
    <dgm:cxn modelId="{D8F78250-14FC-C844-A008-BB9BE67920C0}" type="presParOf" srcId="{7E88A3B5-1805-4D9C-83C3-B5BFD309A49B}" destId="{B67AE177-BED2-43E3-838B-1380F244FEF2}" srcOrd="3" destOrd="0" presId="urn:microsoft.com/office/officeart/2011/layout/TabList"/>
    <dgm:cxn modelId="{DA354523-580E-DC46-B64A-4C521058FB8C}" type="presParOf" srcId="{B67AE177-BED2-43E3-838B-1380F244FEF2}" destId="{053C200B-E52D-45DF-BF81-C213DF56D829}" srcOrd="0" destOrd="0" presId="urn:microsoft.com/office/officeart/2011/layout/TabList"/>
    <dgm:cxn modelId="{D2ED4B8E-9036-5443-964B-8858E39F380C}" type="presParOf" srcId="{B67AE177-BED2-43E3-838B-1380F244FEF2}" destId="{38EAEDDB-D018-4F99-81F9-ABEE6DD52301}" srcOrd="1" destOrd="0" presId="urn:microsoft.com/office/officeart/2011/layout/TabList"/>
    <dgm:cxn modelId="{18CB659C-123C-F540-8360-2937FDF67746}" type="presParOf" srcId="{B67AE177-BED2-43E3-838B-1380F244FEF2}" destId="{D4A3E633-2790-4133-A1BB-16949382FAFC}" srcOrd="2" destOrd="0" presId="urn:microsoft.com/office/officeart/2011/layout/TabList"/>
    <dgm:cxn modelId="{A13F5558-2AC0-A54F-9558-D992C702B293}" type="presParOf" srcId="{7E88A3B5-1805-4D9C-83C3-B5BFD309A49B}" destId="{7BD45780-4A44-403E-93E7-FC756689422D}" srcOrd="4" destOrd="0" presId="urn:microsoft.com/office/officeart/2011/layout/TabList"/>
    <dgm:cxn modelId="{5CDF32BF-990B-0141-A037-6817F42A4DC4}" type="presParOf" srcId="{7E88A3B5-1805-4D9C-83C3-B5BFD309A49B}" destId="{B647AFBC-0421-43A6-9425-0EC38D6FE60F}" srcOrd="5" destOrd="0" presId="urn:microsoft.com/office/officeart/2011/layout/TabList"/>
    <dgm:cxn modelId="{BD2953E9-C24D-F64A-AFB7-E84EB1DD70BE}" type="presParOf" srcId="{7E88A3B5-1805-4D9C-83C3-B5BFD309A49B}" destId="{7353959E-B1CB-414D-9B7C-078BFF323E96}" srcOrd="6" destOrd="0" presId="urn:microsoft.com/office/officeart/2011/layout/TabList"/>
    <dgm:cxn modelId="{40BADBC2-0DC3-D64C-9CA6-031C75023FD1}" type="presParOf" srcId="{7353959E-B1CB-414D-9B7C-078BFF323E96}" destId="{8033BB4D-7164-47BB-B67D-CF91100B61B1}" srcOrd="0" destOrd="0" presId="urn:microsoft.com/office/officeart/2011/layout/TabList"/>
    <dgm:cxn modelId="{12BE2F84-F22E-6748-8FF8-0BE4E9AB5AB2}" type="presParOf" srcId="{7353959E-B1CB-414D-9B7C-078BFF323E96}" destId="{7493E565-2852-4047-8012-7BB4AB0C5D24}" srcOrd="1" destOrd="0" presId="urn:microsoft.com/office/officeart/2011/layout/TabList"/>
    <dgm:cxn modelId="{19C1222B-895B-BD49-A9D3-6F0EDCE901AD}" type="presParOf" srcId="{7353959E-B1CB-414D-9B7C-078BFF323E96}" destId="{BF0B5D74-30E2-45B0-ABD9-27CF105323C1}" srcOrd="2" destOrd="0" presId="urn:microsoft.com/office/officeart/2011/layout/TabList"/>
    <dgm:cxn modelId="{69A2DB25-5A0E-8E4F-9911-3C2C86125BA7}" type="presParOf" srcId="{7E88A3B5-1805-4D9C-83C3-B5BFD309A49B}" destId="{F5E0FA42-15B7-4A51-B769-36D21F93DA59}" srcOrd="7"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0E6444-77EE-4FAE-BB5F-C626AA231FE0}">
      <dsp:nvSpPr>
        <dsp:cNvPr id="0" name=""/>
        <dsp:cNvSpPr/>
      </dsp:nvSpPr>
      <dsp:spPr>
        <a:xfrm>
          <a:off x="2571" y="562943"/>
          <a:ext cx="2507456" cy="1002982"/>
        </a:xfrm>
        <a:prstGeom prst="rect">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tr-TR" sz="2400" kern="1200" dirty="0" smtClean="0"/>
            <a:t>0-120/150</a:t>
          </a:r>
        </a:p>
        <a:p>
          <a:pPr lvl="0" algn="ctr" defTabSz="1066800">
            <a:lnSpc>
              <a:spcPct val="90000"/>
            </a:lnSpc>
            <a:spcBef>
              <a:spcPct val="0"/>
            </a:spcBef>
            <a:spcAft>
              <a:spcPct val="35000"/>
            </a:spcAft>
          </a:pPr>
          <a:r>
            <a:rPr lang="tr-TR" sz="2400" kern="1200" dirty="0" smtClean="0"/>
            <a:t>Gün</a:t>
          </a:r>
          <a:endParaRPr lang="tr-TR" sz="2400" kern="1200" dirty="0"/>
        </a:p>
      </dsp:txBody>
      <dsp:txXfrm>
        <a:off x="2571" y="562943"/>
        <a:ext cx="2507456" cy="1002982"/>
      </dsp:txXfrm>
    </dsp:sp>
    <dsp:sp modelId="{FBFC949E-8053-43FA-B667-64761B076D6E}">
      <dsp:nvSpPr>
        <dsp:cNvPr id="0" name=""/>
        <dsp:cNvSpPr/>
      </dsp:nvSpPr>
      <dsp:spPr>
        <a:xfrm>
          <a:off x="2571" y="1565926"/>
          <a:ext cx="2507456" cy="2397092"/>
        </a:xfrm>
        <a:prstGeom prst="rect">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tr-TR" sz="2400" kern="1200" dirty="0" smtClean="0"/>
            <a:t>P4 kaynağı </a:t>
          </a:r>
          <a:r>
            <a:rPr lang="tr-TR" sz="2400" kern="1200" dirty="0" err="1" smtClean="0"/>
            <a:t>korpus</a:t>
          </a:r>
          <a:r>
            <a:rPr lang="tr-TR" sz="2400" kern="1200" dirty="0" smtClean="0"/>
            <a:t> </a:t>
          </a:r>
          <a:r>
            <a:rPr lang="tr-TR" sz="2400" kern="1200" dirty="0" err="1" smtClean="0"/>
            <a:t>luteumdur</a:t>
          </a:r>
          <a:r>
            <a:rPr lang="tr-TR" sz="2400" kern="1200" dirty="0" smtClean="0"/>
            <a:t>.</a:t>
          </a:r>
          <a:endParaRPr lang="tr-TR" sz="2400" kern="1200" dirty="0"/>
        </a:p>
        <a:p>
          <a:pPr marL="228600" lvl="1" indent="-228600" algn="l" defTabSz="1066800">
            <a:lnSpc>
              <a:spcPct val="90000"/>
            </a:lnSpc>
            <a:spcBef>
              <a:spcPct val="0"/>
            </a:spcBef>
            <a:spcAft>
              <a:spcPct val="15000"/>
            </a:spcAft>
            <a:buChar char="••"/>
          </a:pPr>
          <a:r>
            <a:rPr lang="tr-TR" sz="2400" kern="1200" dirty="0" smtClean="0">
              <a:solidFill>
                <a:srgbClr val="FF0000"/>
              </a:solidFill>
            </a:rPr>
            <a:t>PGF2 alfa </a:t>
          </a:r>
          <a:r>
            <a:rPr lang="tr-TR" sz="2400" kern="1200" dirty="0" err="1" smtClean="0">
              <a:solidFill>
                <a:srgbClr val="FF0000"/>
              </a:solidFill>
            </a:rPr>
            <a:t>enj</a:t>
          </a:r>
          <a:r>
            <a:rPr lang="tr-TR" sz="2400" kern="1200" dirty="0" smtClean="0"/>
            <a:t>.</a:t>
          </a:r>
          <a:endParaRPr lang="tr-TR" sz="2400" kern="1200" dirty="0"/>
        </a:p>
      </dsp:txBody>
      <dsp:txXfrm>
        <a:off x="2571" y="1565926"/>
        <a:ext cx="2507456" cy="2397092"/>
      </dsp:txXfrm>
    </dsp:sp>
    <dsp:sp modelId="{E18314A2-D03D-4C01-813D-4F1274D53B97}">
      <dsp:nvSpPr>
        <dsp:cNvPr id="0" name=""/>
        <dsp:cNvSpPr/>
      </dsp:nvSpPr>
      <dsp:spPr>
        <a:xfrm>
          <a:off x="2861071" y="562943"/>
          <a:ext cx="2507456" cy="1002982"/>
        </a:xfrm>
        <a:prstGeom prst="rect">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tr-TR" sz="2400" kern="1200" dirty="0" smtClean="0"/>
            <a:t>150-240 </a:t>
          </a:r>
          <a:r>
            <a:rPr lang="tr-TR" sz="2400" kern="1200" dirty="0" err="1" smtClean="0"/>
            <a:t>ıncı</a:t>
          </a:r>
          <a:endParaRPr lang="tr-TR" sz="2400" kern="1200" dirty="0" smtClean="0"/>
        </a:p>
        <a:p>
          <a:pPr lvl="0" algn="ctr" defTabSz="1066800">
            <a:lnSpc>
              <a:spcPct val="90000"/>
            </a:lnSpc>
            <a:spcBef>
              <a:spcPct val="0"/>
            </a:spcBef>
            <a:spcAft>
              <a:spcPct val="35000"/>
            </a:spcAft>
          </a:pPr>
          <a:r>
            <a:rPr lang="tr-TR" sz="2400" kern="1200" dirty="0" smtClean="0"/>
            <a:t>Gün	</a:t>
          </a:r>
          <a:endParaRPr lang="tr-TR" sz="2400" kern="1200" dirty="0"/>
        </a:p>
      </dsp:txBody>
      <dsp:txXfrm>
        <a:off x="2861071" y="562943"/>
        <a:ext cx="2507456" cy="1002982"/>
      </dsp:txXfrm>
    </dsp:sp>
    <dsp:sp modelId="{31AD4355-F6CD-477D-9BC7-F962792C39A1}">
      <dsp:nvSpPr>
        <dsp:cNvPr id="0" name=""/>
        <dsp:cNvSpPr/>
      </dsp:nvSpPr>
      <dsp:spPr>
        <a:xfrm>
          <a:off x="2861071" y="1565926"/>
          <a:ext cx="2507456" cy="2397092"/>
        </a:xfrm>
        <a:prstGeom prst="rect">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tr-TR" sz="2400" kern="1200" dirty="0" smtClean="0"/>
            <a:t>P4 kaynağı Plasentadır</a:t>
          </a:r>
          <a:endParaRPr lang="tr-TR" sz="2400" kern="1200" dirty="0"/>
        </a:p>
        <a:p>
          <a:pPr marL="228600" lvl="1" indent="-228600" algn="l" defTabSz="1066800">
            <a:lnSpc>
              <a:spcPct val="90000"/>
            </a:lnSpc>
            <a:spcBef>
              <a:spcPct val="0"/>
            </a:spcBef>
            <a:spcAft>
              <a:spcPct val="15000"/>
            </a:spcAft>
            <a:buChar char="••"/>
          </a:pPr>
          <a:r>
            <a:rPr lang="tr-TR" sz="2400" kern="1200" dirty="0" smtClean="0">
              <a:solidFill>
                <a:srgbClr val="FF0000"/>
              </a:solidFill>
            </a:rPr>
            <a:t>PGF2 alfa + </a:t>
          </a:r>
          <a:r>
            <a:rPr lang="tr-TR" sz="2400" kern="1200" dirty="0" err="1" smtClean="0">
              <a:solidFill>
                <a:srgbClr val="FF0000"/>
              </a:solidFill>
            </a:rPr>
            <a:t>kortikosteroid</a:t>
          </a:r>
          <a:r>
            <a:rPr lang="tr-TR" sz="2400" kern="1200" dirty="0" smtClean="0">
              <a:solidFill>
                <a:srgbClr val="FF0000"/>
              </a:solidFill>
            </a:rPr>
            <a:t> enjeksiyonu</a:t>
          </a:r>
          <a:endParaRPr lang="tr-TR" sz="2400" kern="1200" dirty="0">
            <a:solidFill>
              <a:srgbClr val="FF0000"/>
            </a:solidFill>
          </a:endParaRPr>
        </a:p>
      </dsp:txBody>
      <dsp:txXfrm>
        <a:off x="2861071" y="1565926"/>
        <a:ext cx="2507456" cy="2397092"/>
      </dsp:txXfrm>
    </dsp:sp>
    <dsp:sp modelId="{096BD08E-7CDF-4B0A-A7A2-93663F14CEB8}">
      <dsp:nvSpPr>
        <dsp:cNvPr id="0" name=""/>
        <dsp:cNvSpPr/>
      </dsp:nvSpPr>
      <dsp:spPr>
        <a:xfrm>
          <a:off x="5719571" y="562943"/>
          <a:ext cx="2507456" cy="1002982"/>
        </a:xfrm>
        <a:prstGeom prst="rect">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tr-TR" sz="2400" kern="1200" dirty="0" smtClean="0"/>
            <a:t>Gebeliğin </a:t>
          </a:r>
        </a:p>
        <a:p>
          <a:pPr lvl="0" algn="ctr" defTabSz="1066800">
            <a:lnSpc>
              <a:spcPct val="90000"/>
            </a:lnSpc>
            <a:spcBef>
              <a:spcPct val="0"/>
            </a:spcBef>
            <a:spcAft>
              <a:spcPct val="35000"/>
            </a:spcAft>
          </a:pPr>
          <a:r>
            <a:rPr lang="tr-TR" sz="2400" kern="1200" dirty="0" smtClean="0"/>
            <a:t>Son 4-6 haftası</a:t>
          </a:r>
          <a:endParaRPr lang="tr-TR" sz="2400" kern="1200" dirty="0"/>
        </a:p>
      </dsp:txBody>
      <dsp:txXfrm>
        <a:off x="5719571" y="562943"/>
        <a:ext cx="2507456" cy="1002982"/>
      </dsp:txXfrm>
    </dsp:sp>
    <dsp:sp modelId="{9D5CF76D-A632-4EED-A8C0-6E4C12FD275A}">
      <dsp:nvSpPr>
        <dsp:cNvPr id="0" name=""/>
        <dsp:cNvSpPr/>
      </dsp:nvSpPr>
      <dsp:spPr>
        <a:xfrm>
          <a:off x="5719571" y="1565926"/>
          <a:ext cx="2507456" cy="2397092"/>
        </a:xfrm>
        <a:prstGeom prst="rect">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tr-TR" sz="2400" kern="1200" dirty="0" smtClean="0"/>
            <a:t>Plasenta kaynaklı P4 azalır</a:t>
          </a:r>
          <a:endParaRPr lang="tr-TR" sz="2400" kern="1200" dirty="0"/>
        </a:p>
        <a:p>
          <a:pPr marL="228600" lvl="1" indent="-228600" algn="l" defTabSz="1066800">
            <a:lnSpc>
              <a:spcPct val="90000"/>
            </a:lnSpc>
            <a:spcBef>
              <a:spcPct val="0"/>
            </a:spcBef>
            <a:spcAft>
              <a:spcPct val="15000"/>
            </a:spcAft>
            <a:buChar char="••"/>
          </a:pPr>
          <a:r>
            <a:rPr lang="tr-TR" sz="2400" kern="1200" dirty="0" err="1" smtClean="0"/>
            <a:t>Korpus</a:t>
          </a:r>
          <a:r>
            <a:rPr lang="tr-TR" sz="2400" kern="1200" dirty="0" smtClean="0"/>
            <a:t> </a:t>
          </a:r>
          <a:r>
            <a:rPr lang="tr-TR" sz="2400" kern="1200" dirty="0" err="1" smtClean="0"/>
            <a:t>lut</a:t>
          </a:r>
          <a:r>
            <a:rPr lang="tr-TR" sz="2400" kern="1200" dirty="0" smtClean="0"/>
            <a:t>. tekrar </a:t>
          </a:r>
          <a:r>
            <a:rPr lang="tr-TR" sz="2400" kern="1200" dirty="0" err="1" smtClean="0"/>
            <a:t>aktiv</a:t>
          </a:r>
          <a:r>
            <a:rPr lang="tr-TR" sz="2400" kern="1200" dirty="0" smtClean="0"/>
            <a:t> konuma geçer</a:t>
          </a:r>
          <a:endParaRPr lang="tr-TR" sz="2400" kern="1200" dirty="0"/>
        </a:p>
      </dsp:txBody>
      <dsp:txXfrm>
        <a:off x="5719571" y="1565926"/>
        <a:ext cx="2507456" cy="23970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0B5D74-30E2-45B0-ABD9-27CF105323C1}">
      <dsp:nvSpPr>
        <dsp:cNvPr id="0" name=""/>
        <dsp:cNvSpPr/>
      </dsp:nvSpPr>
      <dsp:spPr>
        <a:xfrm>
          <a:off x="0" y="3530884"/>
          <a:ext cx="8229600" cy="0"/>
        </a:xfrm>
        <a:prstGeom prst="line">
          <a:avLst/>
        </a:pr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4A3E633-2790-4133-A1BB-16949382FAFC}">
      <dsp:nvSpPr>
        <dsp:cNvPr id="0" name=""/>
        <dsp:cNvSpPr/>
      </dsp:nvSpPr>
      <dsp:spPr>
        <a:xfrm>
          <a:off x="0" y="2014313"/>
          <a:ext cx="8229600" cy="0"/>
        </a:xfrm>
        <a:prstGeom prst="line">
          <a:avLst/>
        </a:pr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278852-76EA-40E0-B001-33CA87F28EB7}">
      <dsp:nvSpPr>
        <dsp:cNvPr id="0" name=""/>
        <dsp:cNvSpPr/>
      </dsp:nvSpPr>
      <dsp:spPr>
        <a:xfrm>
          <a:off x="0" y="497742"/>
          <a:ext cx="8229600" cy="0"/>
        </a:xfrm>
        <a:prstGeom prst="line">
          <a:avLst/>
        </a:pr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7F17D6-2746-48BF-AC8D-4882516CBCE2}">
      <dsp:nvSpPr>
        <dsp:cNvPr id="0" name=""/>
        <dsp:cNvSpPr/>
      </dsp:nvSpPr>
      <dsp:spPr>
        <a:xfrm>
          <a:off x="2139695" y="554"/>
          <a:ext cx="6089904" cy="497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b" anchorCtr="0">
          <a:noAutofit/>
        </a:bodyPr>
        <a:lstStyle/>
        <a:p>
          <a:pPr lvl="0" algn="l" defTabSz="977900">
            <a:lnSpc>
              <a:spcPct val="90000"/>
            </a:lnSpc>
            <a:spcBef>
              <a:spcPct val="0"/>
            </a:spcBef>
            <a:spcAft>
              <a:spcPct val="35000"/>
            </a:spcAft>
          </a:pPr>
          <a:r>
            <a:rPr lang="tr-TR" sz="2200" kern="1200" dirty="0" smtClean="0"/>
            <a:t> ACTH salınımı</a:t>
          </a:r>
          <a:endParaRPr lang="tr-TR" sz="2200" kern="1200" dirty="0"/>
        </a:p>
      </dsp:txBody>
      <dsp:txXfrm>
        <a:off x="2139695" y="554"/>
        <a:ext cx="6089904" cy="497187"/>
      </dsp:txXfrm>
    </dsp:sp>
    <dsp:sp modelId="{3E028BAF-146D-4550-9B2B-A930D55B37DD}">
      <dsp:nvSpPr>
        <dsp:cNvPr id="0" name=""/>
        <dsp:cNvSpPr/>
      </dsp:nvSpPr>
      <dsp:spPr>
        <a:xfrm>
          <a:off x="0" y="554"/>
          <a:ext cx="2139696" cy="497187"/>
        </a:xfrm>
        <a:prstGeom prst="round2SameRect">
          <a:avLst>
            <a:gd name="adj1" fmla="val 16670"/>
            <a:gd name="adj2" fmla="val 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tr-TR" sz="2200" kern="1200" dirty="0" err="1" smtClean="0"/>
            <a:t>Fötal</a:t>
          </a:r>
          <a:r>
            <a:rPr lang="tr-TR" sz="2200" kern="1200" dirty="0" smtClean="0"/>
            <a:t> Hipofiz</a:t>
          </a:r>
          <a:endParaRPr lang="tr-TR" sz="2200" kern="1200" dirty="0"/>
        </a:p>
      </dsp:txBody>
      <dsp:txXfrm>
        <a:off x="24275" y="24829"/>
        <a:ext cx="2091146" cy="472912"/>
      </dsp:txXfrm>
    </dsp:sp>
    <dsp:sp modelId="{8E3C61C1-6DCA-4F10-92CA-0B8D93C1DD01}">
      <dsp:nvSpPr>
        <dsp:cNvPr id="0" name=""/>
        <dsp:cNvSpPr/>
      </dsp:nvSpPr>
      <dsp:spPr>
        <a:xfrm>
          <a:off x="0" y="497742"/>
          <a:ext cx="8229600" cy="994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171450" lvl="1" indent="-171450" algn="l" defTabSz="755650">
            <a:lnSpc>
              <a:spcPct val="90000"/>
            </a:lnSpc>
            <a:spcBef>
              <a:spcPct val="0"/>
            </a:spcBef>
            <a:spcAft>
              <a:spcPct val="15000"/>
            </a:spcAft>
            <a:buChar char="••"/>
          </a:pPr>
          <a:endParaRPr lang="tr-TR" sz="1700" kern="1200" dirty="0"/>
        </a:p>
      </dsp:txBody>
      <dsp:txXfrm>
        <a:off x="0" y="497742"/>
        <a:ext cx="8229600" cy="994524"/>
      </dsp:txXfrm>
    </dsp:sp>
    <dsp:sp modelId="{053C200B-E52D-45DF-BF81-C213DF56D829}">
      <dsp:nvSpPr>
        <dsp:cNvPr id="0" name=""/>
        <dsp:cNvSpPr/>
      </dsp:nvSpPr>
      <dsp:spPr>
        <a:xfrm>
          <a:off x="2139695" y="1517125"/>
          <a:ext cx="6089904" cy="497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b" anchorCtr="0">
          <a:noAutofit/>
        </a:bodyPr>
        <a:lstStyle/>
        <a:p>
          <a:pPr lvl="0" algn="l" defTabSz="977900">
            <a:lnSpc>
              <a:spcPct val="90000"/>
            </a:lnSpc>
            <a:spcBef>
              <a:spcPct val="0"/>
            </a:spcBef>
            <a:spcAft>
              <a:spcPct val="35000"/>
            </a:spcAft>
          </a:pPr>
          <a:r>
            <a:rPr lang="tr-TR" sz="2200" kern="1200" dirty="0" err="1" smtClean="0"/>
            <a:t>Kortikosteroid</a:t>
          </a:r>
          <a:r>
            <a:rPr lang="tr-TR" sz="2200" kern="1200" dirty="0" smtClean="0"/>
            <a:t> salınımı</a:t>
          </a:r>
          <a:endParaRPr lang="tr-TR" sz="2200" kern="1200" dirty="0"/>
        </a:p>
      </dsp:txBody>
      <dsp:txXfrm>
        <a:off x="2139695" y="1517125"/>
        <a:ext cx="6089904" cy="497187"/>
      </dsp:txXfrm>
    </dsp:sp>
    <dsp:sp modelId="{38EAEDDB-D018-4F99-81F9-ABEE6DD52301}">
      <dsp:nvSpPr>
        <dsp:cNvPr id="0" name=""/>
        <dsp:cNvSpPr/>
      </dsp:nvSpPr>
      <dsp:spPr>
        <a:xfrm>
          <a:off x="0" y="1517125"/>
          <a:ext cx="2139696" cy="497187"/>
        </a:xfrm>
        <a:prstGeom prst="round2SameRect">
          <a:avLst>
            <a:gd name="adj1" fmla="val 16670"/>
            <a:gd name="adj2" fmla="val 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tr-TR" sz="2200" kern="1200" dirty="0" err="1" smtClean="0"/>
            <a:t>Fötal</a:t>
          </a:r>
          <a:r>
            <a:rPr lang="tr-TR" sz="2200" kern="1200" dirty="0" smtClean="0"/>
            <a:t> Adrenal Bez</a:t>
          </a:r>
          <a:endParaRPr lang="tr-TR" sz="2200" kern="1200" dirty="0"/>
        </a:p>
      </dsp:txBody>
      <dsp:txXfrm>
        <a:off x="24275" y="1541400"/>
        <a:ext cx="2091146" cy="472912"/>
      </dsp:txXfrm>
    </dsp:sp>
    <dsp:sp modelId="{7BD45780-4A44-403E-93E7-FC756689422D}">
      <dsp:nvSpPr>
        <dsp:cNvPr id="0" name=""/>
        <dsp:cNvSpPr/>
      </dsp:nvSpPr>
      <dsp:spPr>
        <a:xfrm>
          <a:off x="0" y="2014313"/>
          <a:ext cx="8229600" cy="994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171450" lvl="1" indent="-171450" algn="l" defTabSz="755650">
            <a:lnSpc>
              <a:spcPct val="90000"/>
            </a:lnSpc>
            <a:spcBef>
              <a:spcPct val="0"/>
            </a:spcBef>
            <a:spcAft>
              <a:spcPct val="15000"/>
            </a:spcAft>
            <a:buChar char="••"/>
          </a:pPr>
          <a:endParaRPr lang="tr-TR" sz="1700" kern="1200"/>
        </a:p>
      </dsp:txBody>
      <dsp:txXfrm>
        <a:off x="0" y="2014313"/>
        <a:ext cx="8229600" cy="994524"/>
      </dsp:txXfrm>
    </dsp:sp>
    <dsp:sp modelId="{8033BB4D-7164-47BB-B67D-CF91100B61B1}">
      <dsp:nvSpPr>
        <dsp:cNvPr id="0" name=""/>
        <dsp:cNvSpPr/>
      </dsp:nvSpPr>
      <dsp:spPr>
        <a:xfrm>
          <a:off x="2139695" y="3033696"/>
          <a:ext cx="6089904" cy="497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b" anchorCtr="0">
          <a:noAutofit/>
        </a:bodyPr>
        <a:lstStyle/>
        <a:p>
          <a:pPr lvl="0" algn="l" defTabSz="977900">
            <a:lnSpc>
              <a:spcPct val="90000"/>
            </a:lnSpc>
            <a:spcBef>
              <a:spcPct val="0"/>
            </a:spcBef>
            <a:spcAft>
              <a:spcPct val="35000"/>
            </a:spcAft>
          </a:pPr>
          <a:r>
            <a:rPr lang="tr-TR" sz="2200" kern="1200" dirty="0" smtClean="0"/>
            <a:t>P4          </a:t>
          </a:r>
          <a:r>
            <a:rPr lang="tr-TR" sz="2200" kern="1200" dirty="0" err="1" smtClean="0"/>
            <a:t>Androgen</a:t>
          </a:r>
          <a:r>
            <a:rPr lang="tr-TR" sz="2200" kern="1200" dirty="0" smtClean="0"/>
            <a:t>            </a:t>
          </a:r>
          <a:r>
            <a:rPr lang="tr-TR" sz="2200" kern="1200" dirty="0" err="1" smtClean="0"/>
            <a:t>Östrogen</a:t>
          </a:r>
          <a:r>
            <a:rPr lang="tr-TR" sz="2200" kern="1200" dirty="0" smtClean="0"/>
            <a:t> </a:t>
          </a:r>
          <a:endParaRPr lang="tr-TR" sz="2200" kern="1200" dirty="0"/>
        </a:p>
      </dsp:txBody>
      <dsp:txXfrm>
        <a:off x="2139695" y="3033696"/>
        <a:ext cx="6089904" cy="497187"/>
      </dsp:txXfrm>
    </dsp:sp>
    <dsp:sp modelId="{7493E565-2852-4047-8012-7BB4AB0C5D24}">
      <dsp:nvSpPr>
        <dsp:cNvPr id="0" name=""/>
        <dsp:cNvSpPr/>
      </dsp:nvSpPr>
      <dsp:spPr>
        <a:xfrm>
          <a:off x="0" y="3033696"/>
          <a:ext cx="2139696" cy="497187"/>
        </a:xfrm>
        <a:prstGeom prst="round2SameRect">
          <a:avLst>
            <a:gd name="adj1" fmla="val 16670"/>
            <a:gd name="adj2" fmla="val 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tr-TR" sz="2200" kern="1200" dirty="0" smtClean="0"/>
            <a:t>Plasenta</a:t>
          </a:r>
          <a:endParaRPr lang="tr-TR" sz="2200" kern="1200" dirty="0"/>
        </a:p>
      </dsp:txBody>
      <dsp:txXfrm>
        <a:off x="24275" y="3057971"/>
        <a:ext cx="2091146" cy="472912"/>
      </dsp:txXfrm>
    </dsp:sp>
    <dsp:sp modelId="{F5E0FA42-15B7-4A51-B769-36D21F93DA59}">
      <dsp:nvSpPr>
        <dsp:cNvPr id="0" name=""/>
        <dsp:cNvSpPr/>
      </dsp:nvSpPr>
      <dsp:spPr>
        <a:xfrm>
          <a:off x="0" y="3530884"/>
          <a:ext cx="8229600" cy="994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171450" lvl="1" indent="-171450" algn="l" defTabSz="755650">
            <a:lnSpc>
              <a:spcPct val="90000"/>
            </a:lnSpc>
            <a:spcBef>
              <a:spcPct val="0"/>
            </a:spcBef>
            <a:spcAft>
              <a:spcPct val="15000"/>
            </a:spcAft>
            <a:buChar char="••"/>
          </a:pPr>
          <a:r>
            <a:rPr lang="tr-TR" sz="1700" kern="1200" dirty="0" smtClean="0"/>
            <a:t>17 alfa </a:t>
          </a:r>
          <a:r>
            <a:rPr lang="tr-TR" sz="1700" kern="1200" dirty="0" err="1" smtClean="0"/>
            <a:t>hydroksilaz</a:t>
          </a:r>
          <a:r>
            <a:rPr lang="tr-TR" sz="1700" kern="1200" dirty="0" smtClean="0"/>
            <a:t> ve 17,20 </a:t>
          </a:r>
          <a:r>
            <a:rPr lang="tr-TR" sz="1700" kern="1200" dirty="0" err="1" smtClean="0"/>
            <a:t>Lyase</a:t>
          </a:r>
          <a:r>
            <a:rPr lang="tr-TR" sz="1700" kern="1200" dirty="0" smtClean="0"/>
            <a:t> enzimi aktivasyonu (P4 ün </a:t>
          </a:r>
          <a:r>
            <a:rPr lang="tr-TR" sz="1700" kern="1200" dirty="0" err="1" smtClean="0"/>
            <a:t>androgene</a:t>
          </a:r>
          <a:r>
            <a:rPr lang="tr-TR" sz="1700" kern="1200" dirty="0" smtClean="0"/>
            <a:t> dönüşümü)</a:t>
          </a:r>
          <a:endParaRPr lang="tr-TR" sz="1700" kern="1200" dirty="0"/>
        </a:p>
        <a:p>
          <a:pPr marL="171450" lvl="1" indent="-171450" algn="l" defTabSz="755650">
            <a:lnSpc>
              <a:spcPct val="90000"/>
            </a:lnSpc>
            <a:spcBef>
              <a:spcPct val="0"/>
            </a:spcBef>
            <a:spcAft>
              <a:spcPct val="15000"/>
            </a:spcAft>
            <a:buChar char="••"/>
          </a:pPr>
          <a:r>
            <a:rPr lang="tr-TR" sz="1700" kern="1200" dirty="0" smtClean="0"/>
            <a:t>P450 </a:t>
          </a:r>
          <a:r>
            <a:rPr lang="tr-TR" sz="1700" kern="1200" dirty="0" err="1" smtClean="0"/>
            <a:t>aromataz</a:t>
          </a:r>
          <a:r>
            <a:rPr lang="tr-TR" sz="1700" kern="1200" dirty="0" smtClean="0"/>
            <a:t> enzimi aktivasyonu (</a:t>
          </a:r>
          <a:r>
            <a:rPr lang="tr-TR" sz="1700" kern="1200" dirty="0" err="1" smtClean="0"/>
            <a:t>androgenin</a:t>
          </a:r>
          <a:r>
            <a:rPr lang="tr-TR" sz="1700" kern="1200" dirty="0" smtClean="0"/>
            <a:t> </a:t>
          </a:r>
          <a:r>
            <a:rPr lang="tr-TR" sz="1700" kern="1200" dirty="0" err="1" smtClean="0"/>
            <a:t>östrogen</a:t>
          </a:r>
          <a:r>
            <a:rPr lang="tr-TR" sz="1700" kern="1200" dirty="0" smtClean="0"/>
            <a:t> hormonuna dönüşümü)</a:t>
          </a:r>
          <a:endParaRPr lang="tr-TR" sz="1700" kern="1200" dirty="0"/>
        </a:p>
      </dsp:txBody>
      <dsp:txXfrm>
        <a:off x="0" y="3530884"/>
        <a:ext cx="8229600" cy="9945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0B5D74-30E2-45B0-ABD9-27CF105323C1}">
      <dsp:nvSpPr>
        <dsp:cNvPr id="0" name=""/>
        <dsp:cNvSpPr/>
      </dsp:nvSpPr>
      <dsp:spPr>
        <a:xfrm>
          <a:off x="0" y="3530884"/>
          <a:ext cx="8229600" cy="0"/>
        </a:xfrm>
        <a:prstGeom prst="line">
          <a:avLst/>
        </a:pr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4A3E633-2790-4133-A1BB-16949382FAFC}">
      <dsp:nvSpPr>
        <dsp:cNvPr id="0" name=""/>
        <dsp:cNvSpPr/>
      </dsp:nvSpPr>
      <dsp:spPr>
        <a:xfrm>
          <a:off x="0" y="2014313"/>
          <a:ext cx="8229600" cy="0"/>
        </a:xfrm>
        <a:prstGeom prst="line">
          <a:avLst/>
        </a:pr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278852-76EA-40E0-B001-33CA87F28EB7}">
      <dsp:nvSpPr>
        <dsp:cNvPr id="0" name=""/>
        <dsp:cNvSpPr/>
      </dsp:nvSpPr>
      <dsp:spPr>
        <a:xfrm>
          <a:off x="0" y="497742"/>
          <a:ext cx="8229600" cy="0"/>
        </a:xfrm>
        <a:prstGeom prst="line">
          <a:avLst/>
        </a:pr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7F17D6-2746-48BF-AC8D-4882516CBCE2}">
      <dsp:nvSpPr>
        <dsp:cNvPr id="0" name=""/>
        <dsp:cNvSpPr/>
      </dsp:nvSpPr>
      <dsp:spPr>
        <a:xfrm>
          <a:off x="2139695" y="554"/>
          <a:ext cx="6089904" cy="497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b" anchorCtr="0">
          <a:noAutofit/>
        </a:bodyPr>
        <a:lstStyle/>
        <a:p>
          <a:pPr lvl="0" algn="l" defTabSz="1155700">
            <a:lnSpc>
              <a:spcPct val="90000"/>
            </a:lnSpc>
            <a:spcBef>
              <a:spcPct val="0"/>
            </a:spcBef>
            <a:spcAft>
              <a:spcPct val="35000"/>
            </a:spcAft>
          </a:pPr>
          <a:r>
            <a:rPr lang="tr-TR" sz="2600" kern="1200" dirty="0" smtClean="0"/>
            <a:t> </a:t>
          </a:r>
          <a:r>
            <a:rPr lang="tr-TR" sz="2600" kern="1200" dirty="0" err="1" smtClean="0"/>
            <a:t>Oksitosin</a:t>
          </a:r>
          <a:r>
            <a:rPr lang="tr-TR" sz="2600" kern="1200" dirty="0" smtClean="0"/>
            <a:t> reseptör artışı</a:t>
          </a:r>
          <a:endParaRPr lang="tr-TR" sz="2600" kern="1200" dirty="0"/>
        </a:p>
      </dsp:txBody>
      <dsp:txXfrm>
        <a:off x="2139695" y="554"/>
        <a:ext cx="6089904" cy="497187"/>
      </dsp:txXfrm>
    </dsp:sp>
    <dsp:sp modelId="{3E028BAF-146D-4550-9B2B-A930D55B37DD}">
      <dsp:nvSpPr>
        <dsp:cNvPr id="0" name=""/>
        <dsp:cNvSpPr/>
      </dsp:nvSpPr>
      <dsp:spPr>
        <a:xfrm>
          <a:off x="0" y="554"/>
          <a:ext cx="2139696" cy="497187"/>
        </a:xfrm>
        <a:prstGeom prst="round2SameRect">
          <a:avLst>
            <a:gd name="adj1" fmla="val 16670"/>
            <a:gd name="adj2" fmla="val 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tr-TR" sz="2600" kern="1200" dirty="0" err="1" smtClean="0"/>
            <a:t>Myometrium</a:t>
          </a:r>
          <a:endParaRPr lang="tr-TR" sz="2600" kern="1200" dirty="0"/>
        </a:p>
      </dsp:txBody>
      <dsp:txXfrm>
        <a:off x="24275" y="24829"/>
        <a:ext cx="2091146" cy="472912"/>
      </dsp:txXfrm>
    </dsp:sp>
    <dsp:sp modelId="{8E3C61C1-6DCA-4F10-92CA-0B8D93C1DD01}">
      <dsp:nvSpPr>
        <dsp:cNvPr id="0" name=""/>
        <dsp:cNvSpPr/>
      </dsp:nvSpPr>
      <dsp:spPr>
        <a:xfrm>
          <a:off x="0" y="497742"/>
          <a:ext cx="8229600" cy="994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171450" lvl="1" indent="-171450" algn="l" defTabSz="844550">
            <a:lnSpc>
              <a:spcPct val="90000"/>
            </a:lnSpc>
            <a:spcBef>
              <a:spcPct val="0"/>
            </a:spcBef>
            <a:spcAft>
              <a:spcPct val="15000"/>
            </a:spcAft>
            <a:buChar char="••"/>
          </a:pPr>
          <a:endParaRPr lang="tr-TR" sz="1900" kern="1200" dirty="0"/>
        </a:p>
      </dsp:txBody>
      <dsp:txXfrm>
        <a:off x="0" y="497742"/>
        <a:ext cx="8229600" cy="994524"/>
      </dsp:txXfrm>
    </dsp:sp>
    <dsp:sp modelId="{053C200B-E52D-45DF-BF81-C213DF56D829}">
      <dsp:nvSpPr>
        <dsp:cNvPr id="0" name=""/>
        <dsp:cNvSpPr/>
      </dsp:nvSpPr>
      <dsp:spPr>
        <a:xfrm>
          <a:off x="2139695" y="1517125"/>
          <a:ext cx="6089904" cy="497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b" anchorCtr="0">
          <a:noAutofit/>
        </a:bodyPr>
        <a:lstStyle/>
        <a:p>
          <a:pPr lvl="0" algn="l" defTabSz="1155700">
            <a:lnSpc>
              <a:spcPct val="90000"/>
            </a:lnSpc>
            <a:spcBef>
              <a:spcPct val="0"/>
            </a:spcBef>
            <a:spcAft>
              <a:spcPct val="35000"/>
            </a:spcAft>
          </a:pPr>
          <a:r>
            <a:rPr lang="tr-TR" sz="2600" kern="1200" dirty="0" smtClean="0"/>
            <a:t>PGF2 alfa artışı</a:t>
          </a:r>
          <a:endParaRPr lang="tr-TR" sz="2600" kern="1200" dirty="0"/>
        </a:p>
      </dsp:txBody>
      <dsp:txXfrm>
        <a:off x="2139695" y="1517125"/>
        <a:ext cx="6089904" cy="497187"/>
      </dsp:txXfrm>
    </dsp:sp>
    <dsp:sp modelId="{38EAEDDB-D018-4F99-81F9-ABEE6DD52301}">
      <dsp:nvSpPr>
        <dsp:cNvPr id="0" name=""/>
        <dsp:cNvSpPr/>
      </dsp:nvSpPr>
      <dsp:spPr>
        <a:xfrm>
          <a:off x="0" y="1517125"/>
          <a:ext cx="2139696" cy="497187"/>
        </a:xfrm>
        <a:prstGeom prst="round2SameRect">
          <a:avLst>
            <a:gd name="adj1" fmla="val 16670"/>
            <a:gd name="adj2" fmla="val 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tr-TR" sz="2600" kern="1200" dirty="0" err="1" smtClean="0"/>
            <a:t>Plasentom</a:t>
          </a:r>
          <a:endParaRPr lang="tr-TR" sz="2600" kern="1200" dirty="0"/>
        </a:p>
      </dsp:txBody>
      <dsp:txXfrm>
        <a:off x="24275" y="1541400"/>
        <a:ext cx="2091146" cy="472912"/>
      </dsp:txXfrm>
    </dsp:sp>
    <dsp:sp modelId="{7BD45780-4A44-403E-93E7-FC756689422D}">
      <dsp:nvSpPr>
        <dsp:cNvPr id="0" name=""/>
        <dsp:cNvSpPr/>
      </dsp:nvSpPr>
      <dsp:spPr>
        <a:xfrm>
          <a:off x="0" y="2014313"/>
          <a:ext cx="8229600" cy="994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171450" lvl="1" indent="-171450" algn="l" defTabSz="844550">
            <a:lnSpc>
              <a:spcPct val="90000"/>
            </a:lnSpc>
            <a:spcBef>
              <a:spcPct val="0"/>
            </a:spcBef>
            <a:spcAft>
              <a:spcPct val="15000"/>
            </a:spcAft>
            <a:buChar char="••"/>
          </a:pPr>
          <a:r>
            <a:rPr lang="tr-TR" sz="1900" kern="1200" dirty="0" err="1" smtClean="0"/>
            <a:t>Korpus</a:t>
          </a:r>
          <a:r>
            <a:rPr lang="tr-TR" sz="1900" kern="1200" dirty="0" smtClean="0"/>
            <a:t> </a:t>
          </a:r>
          <a:r>
            <a:rPr lang="tr-TR" sz="1900" kern="1200" dirty="0" err="1" smtClean="0"/>
            <a:t>luteumun</a:t>
          </a:r>
          <a:r>
            <a:rPr lang="tr-TR" sz="1900" kern="1200" dirty="0" smtClean="0"/>
            <a:t> </a:t>
          </a:r>
          <a:r>
            <a:rPr lang="tr-TR" sz="1900" kern="1200" dirty="0" err="1" smtClean="0"/>
            <a:t>lizizi</a:t>
          </a:r>
          <a:endParaRPr lang="tr-TR" sz="1900" kern="1200" dirty="0"/>
        </a:p>
        <a:p>
          <a:pPr marL="171450" lvl="1" indent="-171450" algn="l" defTabSz="844550">
            <a:lnSpc>
              <a:spcPct val="90000"/>
            </a:lnSpc>
            <a:spcBef>
              <a:spcPct val="0"/>
            </a:spcBef>
            <a:spcAft>
              <a:spcPct val="15000"/>
            </a:spcAft>
            <a:buChar char="••"/>
          </a:pPr>
          <a:r>
            <a:rPr lang="tr-TR" sz="1900" kern="1200" dirty="0" err="1" smtClean="0"/>
            <a:t>Myometrial</a:t>
          </a:r>
          <a:r>
            <a:rPr lang="tr-TR" sz="1900" kern="1200" dirty="0" smtClean="0"/>
            <a:t> </a:t>
          </a:r>
          <a:r>
            <a:rPr lang="tr-TR" sz="1900" kern="1200" dirty="0" err="1" smtClean="0"/>
            <a:t>kontraksiyonların</a:t>
          </a:r>
          <a:r>
            <a:rPr lang="tr-TR" sz="1900" kern="1200" dirty="0" smtClean="0"/>
            <a:t> artması</a:t>
          </a:r>
          <a:endParaRPr lang="tr-TR" sz="1900" kern="1200" dirty="0"/>
        </a:p>
        <a:p>
          <a:pPr marL="171450" lvl="1" indent="-171450" algn="l" defTabSz="844550">
            <a:lnSpc>
              <a:spcPct val="90000"/>
            </a:lnSpc>
            <a:spcBef>
              <a:spcPct val="0"/>
            </a:spcBef>
            <a:spcAft>
              <a:spcPct val="15000"/>
            </a:spcAft>
            <a:buChar char="••"/>
          </a:pPr>
          <a:r>
            <a:rPr lang="tr-TR" sz="1900" kern="1200" dirty="0" err="1" smtClean="0"/>
            <a:t>Serviksin</a:t>
          </a:r>
          <a:r>
            <a:rPr lang="tr-TR" sz="1900" kern="1200" dirty="0" smtClean="0"/>
            <a:t> açılması</a:t>
          </a:r>
          <a:endParaRPr lang="tr-TR" sz="1900" kern="1200" dirty="0"/>
        </a:p>
      </dsp:txBody>
      <dsp:txXfrm>
        <a:off x="0" y="2014313"/>
        <a:ext cx="8229600" cy="994524"/>
      </dsp:txXfrm>
    </dsp:sp>
    <dsp:sp modelId="{8033BB4D-7164-47BB-B67D-CF91100B61B1}">
      <dsp:nvSpPr>
        <dsp:cNvPr id="0" name=""/>
        <dsp:cNvSpPr/>
      </dsp:nvSpPr>
      <dsp:spPr>
        <a:xfrm>
          <a:off x="2139695" y="3033696"/>
          <a:ext cx="6089904" cy="497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b" anchorCtr="0">
          <a:noAutofit/>
        </a:bodyPr>
        <a:lstStyle/>
        <a:p>
          <a:pPr lvl="0" algn="l" defTabSz="1155700">
            <a:lnSpc>
              <a:spcPct val="90000"/>
            </a:lnSpc>
            <a:spcBef>
              <a:spcPct val="0"/>
            </a:spcBef>
            <a:spcAft>
              <a:spcPct val="35000"/>
            </a:spcAft>
          </a:pPr>
          <a:r>
            <a:rPr lang="tr-TR" sz="2600" kern="1200" dirty="0" smtClean="0"/>
            <a:t> </a:t>
          </a:r>
          <a:endParaRPr lang="tr-TR" sz="2600" kern="1200" dirty="0"/>
        </a:p>
      </dsp:txBody>
      <dsp:txXfrm>
        <a:off x="2139695" y="3033696"/>
        <a:ext cx="6089904" cy="497187"/>
      </dsp:txXfrm>
    </dsp:sp>
    <dsp:sp modelId="{7493E565-2852-4047-8012-7BB4AB0C5D24}">
      <dsp:nvSpPr>
        <dsp:cNvPr id="0" name=""/>
        <dsp:cNvSpPr/>
      </dsp:nvSpPr>
      <dsp:spPr>
        <a:xfrm>
          <a:off x="0" y="3033696"/>
          <a:ext cx="2139696" cy="497187"/>
        </a:xfrm>
        <a:prstGeom prst="round2SameRect">
          <a:avLst>
            <a:gd name="adj1" fmla="val 16670"/>
            <a:gd name="adj2" fmla="val 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tr-TR" sz="2600" kern="1200" dirty="0" err="1" smtClean="0"/>
            <a:t>Fötüsün</a:t>
          </a:r>
          <a:r>
            <a:rPr lang="tr-TR" sz="2600" kern="1200" dirty="0" smtClean="0"/>
            <a:t> Çıkışı</a:t>
          </a:r>
          <a:endParaRPr lang="tr-TR" sz="2600" kern="1200" dirty="0"/>
        </a:p>
      </dsp:txBody>
      <dsp:txXfrm>
        <a:off x="24275" y="3057971"/>
        <a:ext cx="2091146" cy="472912"/>
      </dsp:txXfrm>
    </dsp:sp>
    <dsp:sp modelId="{F5E0FA42-15B7-4A51-B769-36D21F93DA59}">
      <dsp:nvSpPr>
        <dsp:cNvPr id="0" name=""/>
        <dsp:cNvSpPr/>
      </dsp:nvSpPr>
      <dsp:spPr>
        <a:xfrm>
          <a:off x="0" y="3530884"/>
          <a:ext cx="8229600" cy="994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171450" lvl="1" indent="-171450" algn="l" defTabSz="844550">
            <a:lnSpc>
              <a:spcPct val="90000"/>
            </a:lnSpc>
            <a:spcBef>
              <a:spcPct val="0"/>
            </a:spcBef>
            <a:spcAft>
              <a:spcPct val="15000"/>
            </a:spcAft>
            <a:buChar char="••"/>
          </a:pPr>
          <a:r>
            <a:rPr lang="tr-TR" sz="1900" kern="1200" dirty="0" err="1" smtClean="0"/>
            <a:t>Ferguson</a:t>
          </a:r>
          <a:r>
            <a:rPr lang="tr-TR" sz="1900" kern="1200" dirty="0" smtClean="0"/>
            <a:t> refleksi-</a:t>
          </a:r>
          <a:r>
            <a:rPr lang="tr-TR" sz="1900" kern="1200" dirty="0" err="1" smtClean="0"/>
            <a:t>kontraksiyonların</a:t>
          </a:r>
          <a:r>
            <a:rPr lang="tr-TR" sz="1900" kern="1200" dirty="0" smtClean="0"/>
            <a:t> artması</a:t>
          </a:r>
          <a:endParaRPr lang="tr-TR" sz="1900" kern="1200" dirty="0"/>
        </a:p>
        <a:p>
          <a:pPr marL="171450" lvl="1" indent="-171450" algn="l" defTabSz="844550">
            <a:lnSpc>
              <a:spcPct val="90000"/>
            </a:lnSpc>
            <a:spcBef>
              <a:spcPct val="0"/>
            </a:spcBef>
            <a:spcAft>
              <a:spcPct val="15000"/>
            </a:spcAft>
            <a:buChar char="••"/>
          </a:pPr>
          <a:r>
            <a:rPr lang="tr-TR" sz="1900" kern="1200" dirty="0" err="1" smtClean="0"/>
            <a:t>Fötüsün</a:t>
          </a:r>
          <a:r>
            <a:rPr lang="tr-TR" sz="1900" kern="1200" dirty="0" smtClean="0"/>
            <a:t> </a:t>
          </a:r>
          <a:r>
            <a:rPr lang="tr-TR" sz="1900" kern="1200" dirty="0" err="1" smtClean="0"/>
            <a:t>vaginaya</a:t>
          </a:r>
          <a:r>
            <a:rPr lang="tr-TR" sz="1900" kern="1200" dirty="0" smtClean="0"/>
            <a:t> ve vulvaya yönlenmesi </a:t>
          </a:r>
          <a:endParaRPr lang="tr-TR" sz="1900" kern="1200" dirty="0"/>
        </a:p>
      </dsp:txBody>
      <dsp:txXfrm>
        <a:off x="0" y="3530884"/>
        <a:ext cx="8229600" cy="994524"/>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1/layout/TabList">
  <dgm:title val="Sekme Listesi"/>
  <dgm:desc val="Sıralı olmayan veya gruplandırılmış bilgi bloklarını göstermek için kullanın. Az miktarda 1. Düzey metin içeren listelerde çok işe yarar. İlk 2. Düzey metin 1. Düzey metnin yanında görüntülenir ve kalan 2. Düzey metinler 1. Düzey metnin altında görünür."/>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1/layout/TabList">
  <dgm:title val="Sekme Listesi"/>
  <dgm:desc val="Sıralı olmayan veya gruplandırılmış bilgi bloklarını göstermek için kullanın. Az miktarda 1. Düzey metin içeren listelerde çok işe yarar. İlk 2. Düzey metin 1. Düzey metnin yanında görüntülenir ve kalan 2. Düzey metinler 1. Düzey metnin altında görünür."/>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73A1127-72D6-6443-9C10-3747A885D7C4}" type="datetimeFigureOut">
              <a:rPr lang="tr-TR" smtClean="0"/>
              <a:t>22.01.2018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9D375C-91B5-FA40-A25B-B91A93A21958}" type="slidenum">
              <a:rPr lang="tr-TR" smtClean="0"/>
              <a:t>‹#›</a:t>
            </a:fld>
            <a:endParaRPr lang="tr-TR"/>
          </a:p>
        </p:txBody>
      </p:sp>
    </p:spTree>
    <p:extLst>
      <p:ext uri="{BB962C8B-B14F-4D97-AF65-F5344CB8AC3E}">
        <p14:creationId xmlns:p14="http://schemas.microsoft.com/office/powerpoint/2010/main" val="475222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73A1127-72D6-6443-9C10-3747A885D7C4}" type="datetimeFigureOut">
              <a:rPr lang="tr-TR" smtClean="0"/>
              <a:t>22.01.2018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9D375C-91B5-FA40-A25B-B91A93A21958}" type="slidenum">
              <a:rPr lang="tr-TR" smtClean="0"/>
              <a:t>‹#›</a:t>
            </a:fld>
            <a:endParaRPr lang="tr-TR"/>
          </a:p>
        </p:txBody>
      </p:sp>
    </p:spTree>
    <p:extLst>
      <p:ext uri="{BB962C8B-B14F-4D97-AF65-F5344CB8AC3E}">
        <p14:creationId xmlns:p14="http://schemas.microsoft.com/office/powerpoint/2010/main" val="2130612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73A1127-72D6-6443-9C10-3747A885D7C4}" type="datetimeFigureOut">
              <a:rPr lang="tr-TR" smtClean="0"/>
              <a:t>22.01.2018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9D375C-91B5-FA40-A25B-B91A93A21958}" type="slidenum">
              <a:rPr lang="tr-TR" smtClean="0"/>
              <a:t>‹#›</a:t>
            </a:fld>
            <a:endParaRPr lang="tr-TR"/>
          </a:p>
        </p:txBody>
      </p:sp>
    </p:spTree>
    <p:extLst>
      <p:ext uri="{BB962C8B-B14F-4D97-AF65-F5344CB8AC3E}">
        <p14:creationId xmlns:p14="http://schemas.microsoft.com/office/powerpoint/2010/main" val="2068007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idx="1"/>
          </p:nvPr>
        </p:nvSpPr>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73A1127-72D6-6443-9C10-3747A885D7C4}" type="datetimeFigureOut">
              <a:rPr lang="tr-TR" smtClean="0"/>
              <a:t>22.01.2018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9D375C-91B5-FA40-A25B-B91A93A21958}" type="slidenum">
              <a:rPr lang="tr-TR" smtClean="0"/>
              <a:t>‹#›</a:t>
            </a:fld>
            <a:endParaRPr lang="tr-TR"/>
          </a:p>
        </p:txBody>
      </p:sp>
    </p:spTree>
    <p:extLst>
      <p:ext uri="{BB962C8B-B14F-4D97-AF65-F5344CB8AC3E}">
        <p14:creationId xmlns:p14="http://schemas.microsoft.com/office/powerpoint/2010/main" val="405310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Ana metin stillerini düzenlemek için tıklayın</a:t>
            </a:r>
          </a:p>
        </p:txBody>
      </p:sp>
      <p:sp>
        <p:nvSpPr>
          <p:cNvPr id="4" name="Veri Yer Tutucusu 3"/>
          <p:cNvSpPr>
            <a:spLocks noGrp="1"/>
          </p:cNvSpPr>
          <p:nvPr>
            <p:ph type="dt" sz="half" idx="10"/>
          </p:nvPr>
        </p:nvSpPr>
        <p:spPr/>
        <p:txBody>
          <a:bodyPr/>
          <a:lstStyle/>
          <a:p>
            <a:fld id="{973A1127-72D6-6443-9C10-3747A885D7C4}" type="datetimeFigureOut">
              <a:rPr lang="tr-TR" smtClean="0"/>
              <a:t>22.01.2018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9D375C-91B5-FA40-A25B-B91A93A21958}" type="slidenum">
              <a:rPr lang="tr-TR" smtClean="0"/>
              <a:t>‹#›</a:t>
            </a:fld>
            <a:endParaRPr lang="tr-TR"/>
          </a:p>
        </p:txBody>
      </p:sp>
    </p:spTree>
    <p:extLst>
      <p:ext uri="{BB962C8B-B14F-4D97-AF65-F5344CB8AC3E}">
        <p14:creationId xmlns:p14="http://schemas.microsoft.com/office/powerpoint/2010/main" val="240672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73A1127-72D6-6443-9C10-3747A885D7C4}" type="datetimeFigureOut">
              <a:rPr lang="tr-TR" smtClean="0"/>
              <a:t>22.01.2018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9D375C-91B5-FA40-A25B-B91A93A21958}" type="slidenum">
              <a:rPr lang="tr-TR" smtClean="0"/>
              <a:t>‹#›</a:t>
            </a:fld>
            <a:endParaRPr lang="tr-TR"/>
          </a:p>
        </p:txBody>
      </p:sp>
    </p:spTree>
    <p:extLst>
      <p:ext uri="{BB962C8B-B14F-4D97-AF65-F5344CB8AC3E}">
        <p14:creationId xmlns:p14="http://schemas.microsoft.com/office/powerpoint/2010/main" val="1265840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73A1127-72D6-6443-9C10-3747A885D7C4}" type="datetimeFigureOut">
              <a:rPr lang="tr-TR" smtClean="0"/>
              <a:t>22.01.2018</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39D375C-91B5-FA40-A25B-B91A93A21958}" type="slidenum">
              <a:rPr lang="tr-TR" smtClean="0"/>
              <a:t>‹#›</a:t>
            </a:fld>
            <a:endParaRPr lang="tr-TR"/>
          </a:p>
        </p:txBody>
      </p:sp>
    </p:spTree>
    <p:extLst>
      <p:ext uri="{BB962C8B-B14F-4D97-AF65-F5344CB8AC3E}">
        <p14:creationId xmlns:p14="http://schemas.microsoft.com/office/powerpoint/2010/main" val="2007435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Veri Yer Tutucusu 2"/>
          <p:cNvSpPr>
            <a:spLocks noGrp="1"/>
          </p:cNvSpPr>
          <p:nvPr>
            <p:ph type="dt" sz="half" idx="10"/>
          </p:nvPr>
        </p:nvSpPr>
        <p:spPr/>
        <p:txBody>
          <a:bodyPr/>
          <a:lstStyle/>
          <a:p>
            <a:fld id="{973A1127-72D6-6443-9C10-3747A885D7C4}" type="datetimeFigureOut">
              <a:rPr lang="tr-TR" smtClean="0"/>
              <a:t>22.01.2018</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39D375C-91B5-FA40-A25B-B91A93A21958}" type="slidenum">
              <a:rPr lang="tr-TR" smtClean="0"/>
              <a:t>‹#›</a:t>
            </a:fld>
            <a:endParaRPr lang="tr-TR"/>
          </a:p>
        </p:txBody>
      </p:sp>
    </p:spTree>
    <p:extLst>
      <p:ext uri="{BB962C8B-B14F-4D97-AF65-F5344CB8AC3E}">
        <p14:creationId xmlns:p14="http://schemas.microsoft.com/office/powerpoint/2010/main" val="2008219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73A1127-72D6-6443-9C10-3747A885D7C4}" type="datetimeFigureOut">
              <a:rPr lang="tr-TR" smtClean="0"/>
              <a:t>22.01.2018</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39D375C-91B5-FA40-A25B-B91A93A21958}" type="slidenum">
              <a:rPr lang="tr-TR" smtClean="0"/>
              <a:t>‹#›</a:t>
            </a:fld>
            <a:endParaRPr lang="tr-TR"/>
          </a:p>
        </p:txBody>
      </p:sp>
    </p:spTree>
    <p:extLst>
      <p:ext uri="{BB962C8B-B14F-4D97-AF65-F5344CB8AC3E}">
        <p14:creationId xmlns:p14="http://schemas.microsoft.com/office/powerpoint/2010/main" val="471521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973A1127-72D6-6443-9C10-3747A885D7C4}" type="datetimeFigureOut">
              <a:rPr lang="tr-TR" smtClean="0"/>
              <a:t>22.01.2018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9D375C-91B5-FA40-A25B-B91A93A21958}" type="slidenum">
              <a:rPr lang="tr-TR" smtClean="0"/>
              <a:t>‹#›</a:t>
            </a:fld>
            <a:endParaRPr lang="tr-TR"/>
          </a:p>
        </p:txBody>
      </p:sp>
    </p:spTree>
    <p:extLst>
      <p:ext uri="{BB962C8B-B14F-4D97-AF65-F5344CB8AC3E}">
        <p14:creationId xmlns:p14="http://schemas.microsoft.com/office/powerpoint/2010/main" val="653378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973A1127-72D6-6443-9C10-3747A885D7C4}" type="datetimeFigureOut">
              <a:rPr lang="tr-TR" smtClean="0"/>
              <a:t>22.01.2018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9D375C-91B5-FA40-A25B-B91A93A21958}" type="slidenum">
              <a:rPr lang="tr-TR" smtClean="0"/>
              <a:t>‹#›</a:t>
            </a:fld>
            <a:endParaRPr lang="tr-TR"/>
          </a:p>
        </p:txBody>
      </p:sp>
    </p:spTree>
    <p:extLst>
      <p:ext uri="{BB962C8B-B14F-4D97-AF65-F5344CB8AC3E}">
        <p14:creationId xmlns:p14="http://schemas.microsoft.com/office/powerpoint/2010/main" val="12409320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3A1127-72D6-6443-9C10-3747A885D7C4}" type="datetimeFigureOut">
              <a:rPr lang="tr-TR" smtClean="0"/>
              <a:t>22.01.2018</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9D375C-91B5-FA40-A25B-B91A93A21958}" type="slidenum">
              <a:rPr lang="tr-TR" smtClean="0"/>
              <a:t>‹#›</a:t>
            </a:fld>
            <a:endParaRPr lang="tr-TR"/>
          </a:p>
        </p:txBody>
      </p:sp>
    </p:spTree>
    <p:extLst>
      <p:ext uri="{BB962C8B-B14F-4D97-AF65-F5344CB8AC3E}">
        <p14:creationId xmlns:p14="http://schemas.microsoft.com/office/powerpoint/2010/main" val="1012247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err="1" smtClean="0"/>
              <a:t>Ruminantlarda</a:t>
            </a:r>
            <a:r>
              <a:rPr lang="tr-TR" dirty="0" smtClean="0"/>
              <a:t> gebelik fizyolojisi </a:t>
            </a:r>
            <a:r>
              <a:rPr lang="tr-TR" smtClean="0"/>
              <a:t>ve </a:t>
            </a:r>
            <a:r>
              <a:rPr lang="tr-TR" smtClean="0"/>
              <a:t>patolojisi-2</a:t>
            </a:r>
            <a:endParaRPr lang="tr-TR" dirty="0"/>
          </a:p>
        </p:txBody>
      </p:sp>
      <p:sp>
        <p:nvSpPr>
          <p:cNvPr id="3" name="Alt Başlık 2"/>
          <p:cNvSpPr>
            <a:spLocks noGrp="1"/>
          </p:cNvSpPr>
          <p:nvPr>
            <p:ph type="subTitle" idx="1"/>
          </p:nvPr>
        </p:nvSpPr>
        <p:spPr/>
        <p:txBody>
          <a:bodyPr/>
          <a:lstStyle/>
          <a:p>
            <a:r>
              <a:rPr lang="tr-TR" dirty="0" smtClean="0"/>
              <a:t>Prof. Dr. Rıfat Vural</a:t>
            </a:r>
            <a:endParaRPr lang="tr-TR" dirty="0"/>
          </a:p>
        </p:txBody>
      </p:sp>
    </p:spTree>
    <p:extLst>
      <p:ext uri="{BB962C8B-B14F-4D97-AF65-F5344CB8AC3E}">
        <p14:creationId xmlns:p14="http://schemas.microsoft.com/office/powerpoint/2010/main" val="6419054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İneklerde doğumun birinci aşaması</a:t>
            </a:r>
          </a:p>
        </p:txBody>
      </p:sp>
      <p:sp>
        <p:nvSpPr>
          <p:cNvPr id="3" name="İçerik Yer Tutucusu 2"/>
          <p:cNvSpPr>
            <a:spLocks noGrp="1"/>
          </p:cNvSpPr>
          <p:nvPr>
            <p:ph sz="half" idx="1"/>
          </p:nvPr>
        </p:nvSpPr>
        <p:spPr/>
        <p:txBody>
          <a:bodyPr>
            <a:normAutofit/>
          </a:bodyPr>
          <a:lstStyle/>
          <a:p>
            <a:r>
              <a:rPr lang="tr-TR" dirty="0"/>
              <a:t>4-12 saat sürer. ALLONTOİS KESESİNİN YIRTILMASI İLE SONLANIR.</a:t>
            </a:r>
          </a:p>
          <a:p>
            <a:r>
              <a:rPr lang="tr-TR" dirty="0"/>
              <a:t>Hayvan huzursuz-sancılı ve </a:t>
            </a:r>
            <a:r>
              <a:rPr lang="tr-TR" dirty="0" err="1"/>
              <a:t>abdominal</a:t>
            </a:r>
            <a:r>
              <a:rPr lang="tr-TR" dirty="0"/>
              <a:t> </a:t>
            </a:r>
            <a:r>
              <a:rPr lang="tr-TR" dirty="0" err="1"/>
              <a:t>kontraksiyon</a:t>
            </a:r>
            <a:r>
              <a:rPr lang="tr-TR" dirty="0"/>
              <a:t> vardır</a:t>
            </a:r>
          </a:p>
          <a:p>
            <a:r>
              <a:rPr lang="tr-TR" dirty="0" err="1"/>
              <a:t>Uterusun</a:t>
            </a:r>
            <a:r>
              <a:rPr lang="tr-TR" dirty="0"/>
              <a:t> </a:t>
            </a:r>
            <a:r>
              <a:rPr lang="tr-TR" dirty="0" err="1"/>
              <a:t>longitudinal</a:t>
            </a:r>
            <a:r>
              <a:rPr lang="tr-TR" dirty="0"/>
              <a:t> kaslarının etkisi ile </a:t>
            </a:r>
            <a:r>
              <a:rPr lang="tr-TR" dirty="0" err="1"/>
              <a:t>serviks</a:t>
            </a:r>
            <a:r>
              <a:rPr lang="tr-TR" dirty="0"/>
              <a:t> gevşer</a:t>
            </a:r>
          </a:p>
          <a:p>
            <a:r>
              <a:rPr lang="tr-TR" dirty="0"/>
              <a:t>Yavru hareketi </a:t>
            </a:r>
            <a:r>
              <a:rPr lang="tr-TR" dirty="0" err="1"/>
              <a:t>serviks</a:t>
            </a:r>
            <a:r>
              <a:rPr lang="tr-TR" dirty="0"/>
              <a:t> tamamen açılır</a:t>
            </a:r>
          </a:p>
          <a:p>
            <a:endParaRPr lang="tr-TR" dirty="0"/>
          </a:p>
        </p:txBody>
      </p:sp>
      <p:sp>
        <p:nvSpPr>
          <p:cNvPr id="4" name="İçerik Yer Tutucusu 3"/>
          <p:cNvSpPr>
            <a:spLocks noGrp="1"/>
          </p:cNvSpPr>
          <p:nvPr>
            <p:ph sz="half" idx="2"/>
          </p:nvPr>
        </p:nvSpPr>
        <p:spPr/>
        <p:txBody>
          <a:bodyPr>
            <a:normAutofit/>
          </a:bodyPr>
          <a:lstStyle/>
          <a:p>
            <a:endParaRPr lang="tr-TR"/>
          </a:p>
        </p:txBody>
      </p:sp>
    </p:spTree>
    <p:extLst>
      <p:ext uri="{BB962C8B-B14F-4D97-AF65-F5344CB8AC3E}">
        <p14:creationId xmlns:p14="http://schemas.microsoft.com/office/powerpoint/2010/main" val="334721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İneklerde doğumun İkinci aşaması</a:t>
            </a:r>
            <a:endParaRPr lang="tr-TR" dirty="0"/>
          </a:p>
        </p:txBody>
      </p:sp>
      <p:sp>
        <p:nvSpPr>
          <p:cNvPr id="3" name="İçerik Yer Tutucusu 2"/>
          <p:cNvSpPr>
            <a:spLocks noGrp="1"/>
          </p:cNvSpPr>
          <p:nvPr>
            <p:ph sz="half" idx="1"/>
          </p:nvPr>
        </p:nvSpPr>
        <p:spPr/>
        <p:txBody>
          <a:bodyPr>
            <a:normAutofit/>
          </a:bodyPr>
          <a:lstStyle/>
          <a:p>
            <a:r>
              <a:rPr lang="tr-TR" dirty="0" smtClean="0"/>
              <a:t>30dakika ile 4 saat sürer YAVRUNUN ÇIKIŞI İLE SONLANIR</a:t>
            </a:r>
          </a:p>
          <a:p>
            <a:r>
              <a:rPr lang="tr-TR" dirty="0" err="1" smtClean="0"/>
              <a:t>Ferguson</a:t>
            </a:r>
            <a:r>
              <a:rPr lang="tr-TR" dirty="0" smtClean="0"/>
              <a:t> refleksi-</a:t>
            </a:r>
            <a:r>
              <a:rPr lang="tr-TR" dirty="0" err="1" smtClean="0"/>
              <a:t>oksitosin</a:t>
            </a:r>
            <a:r>
              <a:rPr lang="tr-TR" dirty="0" smtClean="0"/>
              <a:t> salınımı</a:t>
            </a:r>
          </a:p>
          <a:p>
            <a:r>
              <a:rPr lang="tr-TR" dirty="0" err="1" smtClean="0"/>
              <a:t>Vaginada</a:t>
            </a:r>
            <a:r>
              <a:rPr lang="tr-TR" dirty="0" smtClean="0"/>
              <a:t> </a:t>
            </a:r>
            <a:r>
              <a:rPr lang="tr-TR" dirty="0" err="1" smtClean="0"/>
              <a:t>amnion</a:t>
            </a:r>
            <a:r>
              <a:rPr lang="tr-TR" dirty="0" smtClean="0"/>
              <a:t> zarı yırtılır.</a:t>
            </a:r>
          </a:p>
          <a:p>
            <a:r>
              <a:rPr lang="tr-TR" dirty="0" smtClean="0"/>
              <a:t>Yavru çıkış ekseni doğrultusunda dışarı atılır.</a:t>
            </a:r>
          </a:p>
          <a:p>
            <a:r>
              <a:rPr lang="tr-TR" dirty="0" smtClean="0"/>
              <a:t>YAVRU 8-10 SAAT YAŞAR !</a:t>
            </a:r>
          </a:p>
          <a:p>
            <a:pPr marL="0" indent="0">
              <a:buNone/>
            </a:pPr>
            <a:endParaRPr lang="tr-TR" dirty="0"/>
          </a:p>
        </p:txBody>
      </p:sp>
      <p:sp>
        <p:nvSpPr>
          <p:cNvPr id="4" name="İçerik Yer Tutucusu 3"/>
          <p:cNvSpPr>
            <a:spLocks noGrp="1"/>
          </p:cNvSpPr>
          <p:nvPr>
            <p:ph sz="half" idx="2"/>
          </p:nvPr>
        </p:nvSpPr>
        <p:spPr/>
        <p:txBody>
          <a:bodyPr>
            <a:normAutofit/>
          </a:bodyPr>
          <a:lstStyle/>
          <a:p>
            <a:endParaRPr lang="tr-TR"/>
          </a:p>
        </p:txBody>
      </p:sp>
    </p:spTree>
    <p:extLst>
      <p:ext uri="{BB962C8B-B14F-4D97-AF65-F5344CB8AC3E}">
        <p14:creationId xmlns:p14="http://schemas.microsoft.com/office/powerpoint/2010/main" val="1411503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Anneye Bağlı Güç Doğumlar</a:t>
            </a:r>
            <a:endParaRPr lang="tr-TR" dirty="0"/>
          </a:p>
        </p:txBody>
      </p:sp>
      <p:sp>
        <p:nvSpPr>
          <p:cNvPr id="3" name="İçerik Yer Tutucusu 2"/>
          <p:cNvSpPr>
            <a:spLocks noGrp="1"/>
          </p:cNvSpPr>
          <p:nvPr>
            <p:ph idx="1"/>
          </p:nvPr>
        </p:nvSpPr>
        <p:spPr/>
        <p:txBody>
          <a:bodyPr/>
          <a:lstStyle/>
          <a:p>
            <a:r>
              <a:rPr lang="tr-TR" dirty="0" err="1" smtClean="0"/>
              <a:t>Pelvis</a:t>
            </a:r>
            <a:r>
              <a:rPr lang="tr-TR" dirty="0" smtClean="0"/>
              <a:t> Darlığı</a:t>
            </a:r>
          </a:p>
          <a:p>
            <a:r>
              <a:rPr lang="tr-TR" dirty="0" smtClean="0"/>
              <a:t>Vulva ve </a:t>
            </a:r>
            <a:r>
              <a:rPr lang="tr-TR" dirty="0" err="1" smtClean="0"/>
              <a:t>vagina</a:t>
            </a:r>
            <a:r>
              <a:rPr lang="tr-TR" dirty="0" smtClean="0"/>
              <a:t> darlıkları</a:t>
            </a:r>
          </a:p>
          <a:p>
            <a:r>
              <a:rPr lang="tr-TR" dirty="0" err="1" smtClean="0"/>
              <a:t>Serviksin</a:t>
            </a:r>
            <a:r>
              <a:rPr lang="tr-TR" dirty="0" smtClean="0"/>
              <a:t> spazmı ve sklerozu</a:t>
            </a:r>
          </a:p>
          <a:p>
            <a:r>
              <a:rPr lang="tr-TR" dirty="0" err="1" smtClean="0"/>
              <a:t>Torsio</a:t>
            </a:r>
            <a:r>
              <a:rPr lang="tr-TR" dirty="0" smtClean="0"/>
              <a:t> </a:t>
            </a:r>
            <a:r>
              <a:rPr lang="tr-TR" dirty="0" err="1" smtClean="0"/>
              <a:t>uteri</a:t>
            </a:r>
            <a:endParaRPr lang="tr-TR" dirty="0" smtClean="0"/>
          </a:p>
          <a:p>
            <a:r>
              <a:rPr lang="tr-TR" dirty="0" err="1" smtClean="0"/>
              <a:t>Uterus</a:t>
            </a:r>
            <a:r>
              <a:rPr lang="tr-TR" dirty="0" smtClean="0"/>
              <a:t> </a:t>
            </a:r>
            <a:r>
              <a:rPr lang="tr-TR" dirty="0" err="1" smtClean="0"/>
              <a:t>Hernisi</a:t>
            </a:r>
            <a:r>
              <a:rPr lang="tr-TR" dirty="0" smtClean="0"/>
              <a:t> (</a:t>
            </a:r>
            <a:r>
              <a:rPr lang="tr-TR" dirty="0" err="1" smtClean="0"/>
              <a:t>Hernia</a:t>
            </a:r>
            <a:r>
              <a:rPr lang="tr-TR" dirty="0" smtClean="0"/>
              <a:t> </a:t>
            </a:r>
            <a:r>
              <a:rPr lang="tr-TR" dirty="0" err="1" smtClean="0"/>
              <a:t>ventralis</a:t>
            </a:r>
            <a:r>
              <a:rPr lang="tr-TR" dirty="0" smtClean="0"/>
              <a:t>)</a:t>
            </a:r>
          </a:p>
          <a:p>
            <a:r>
              <a:rPr lang="tr-TR" dirty="0" err="1" smtClean="0"/>
              <a:t>Uterus</a:t>
            </a:r>
            <a:r>
              <a:rPr lang="tr-TR" dirty="0" smtClean="0"/>
              <a:t> tembelliği</a:t>
            </a:r>
            <a:endParaRPr lang="tr-TR" dirty="0"/>
          </a:p>
        </p:txBody>
      </p:sp>
    </p:spTree>
    <p:extLst>
      <p:ext uri="{BB962C8B-B14F-4D97-AF65-F5344CB8AC3E}">
        <p14:creationId xmlns:p14="http://schemas.microsoft.com/office/powerpoint/2010/main" val="2034808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Torsio</a:t>
            </a:r>
            <a:r>
              <a:rPr lang="tr-TR" dirty="0" smtClean="0"/>
              <a:t> </a:t>
            </a:r>
            <a:r>
              <a:rPr lang="tr-TR" dirty="0" err="1" smtClean="0"/>
              <a:t>uteri</a:t>
            </a:r>
            <a:endParaRPr lang="tr-TR" dirty="0"/>
          </a:p>
        </p:txBody>
      </p:sp>
      <p:sp>
        <p:nvSpPr>
          <p:cNvPr id="3" name="İçerik Yer Tutucusu 2"/>
          <p:cNvSpPr>
            <a:spLocks noGrp="1"/>
          </p:cNvSpPr>
          <p:nvPr>
            <p:ph sz="half" idx="1"/>
          </p:nvPr>
        </p:nvSpPr>
        <p:spPr/>
        <p:txBody>
          <a:bodyPr/>
          <a:lstStyle/>
          <a:p>
            <a:r>
              <a:rPr lang="tr-TR" dirty="0" err="1" smtClean="0"/>
              <a:t>Ligamentum</a:t>
            </a:r>
            <a:r>
              <a:rPr lang="tr-TR" dirty="0" smtClean="0"/>
              <a:t> lata </a:t>
            </a:r>
            <a:r>
              <a:rPr lang="tr-TR" dirty="0" err="1" smtClean="0"/>
              <a:t>uterinin</a:t>
            </a:r>
            <a:r>
              <a:rPr lang="tr-TR" dirty="0" smtClean="0"/>
              <a:t> </a:t>
            </a:r>
            <a:r>
              <a:rPr lang="tr-TR" dirty="0" err="1" smtClean="0"/>
              <a:t>ventral</a:t>
            </a:r>
            <a:r>
              <a:rPr lang="tr-TR" dirty="0" smtClean="0"/>
              <a:t> konumdan sağ-sol </a:t>
            </a:r>
            <a:r>
              <a:rPr lang="tr-TR" dirty="0" err="1" smtClean="0"/>
              <a:t>dorso</a:t>
            </a:r>
            <a:r>
              <a:rPr lang="tr-TR" dirty="0" smtClean="0"/>
              <a:t> </a:t>
            </a:r>
            <a:r>
              <a:rPr lang="tr-TR" dirty="0" err="1" smtClean="0"/>
              <a:t>lateral</a:t>
            </a:r>
            <a:r>
              <a:rPr lang="tr-TR" dirty="0" smtClean="0"/>
              <a:t> pozisyona yönlenmesi olgusudur.</a:t>
            </a:r>
          </a:p>
          <a:p>
            <a:r>
              <a:rPr lang="tr-TR" dirty="0" smtClean="0"/>
              <a:t>İsviçre esmeri / </a:t>
            </a:r>
            <a:r>
              <a:rPr lang="tr-TR" dirty="0" err="1" smtClean="0"/>
              <a:t>Holstein</a:t>
            </a:r>
            <a:r>
              <a:rPr lang="tr-TR" dirty="0" smtClean="0"/>
              <a:t> </a:t>
            </a:r>
            <a:r>
              <a:rPr lang="tr-TR" dirty="0" err="1" smtClean="0"/>
              <a:t>Frisean</a:t>
            </a:r>
            <a:r>
              <a:rPr lang="tr-TR" dirty="0" smtClean="0"/>
              <a:t> YÜKSEK RİSK</a:t>
            </a:r>
          </a:p>
          <a:p>
            <a:r>
              <a:rPr lang="tr-TR" dirty="0" err="1" smtClean="0"/>
              <a:t>Hereford</a:t>
            </a:r>
            <a:r>
              <a:rPr lang="tr-TR" dirty="0" smtClean="0"/>
              <a:t> / </a:t>
            </a:r>
            <a:r>
              <a:rPr lang="tr-TR" dirty="0" err="1" smtClean="0"/>
              <a:t>Angus</a:t>
            </a:r>
            <a:r>
              <a:rPr lang="tr-TR" dirty="0" smtClean="0"/>
              <a:t>/Jersey DÜŞÜK RİSK </a:t>
            </a:r>
            <a:endParaRPr lang="tr-TR" dirty="0"/>
          </a:p>
        </p:txBody>
      </p:sp>
      <p:sp>
        <p:nvSpPr>
          <p:cNvPr id="5" name="İçerik Yer Tutucusu 4"/>
          <p:cNvSpPr>
            <a:spLocks noGrp="1"/>
          </p:cNvSpPr>
          <p:nvPr>
            <p:ph sz="half" idx="2"/>
          </p:nvPr>
        </p:nvSpPr>
        <p:spPr/>
        <p:txBody>
          <a:bodyPr/>
          <a:lstStyle/>
          <a:p>
            <a:endParaRPr lang="tr-TR" dirty="0"/>
          </a:p>
        </p:txBody>
      </p:sp>
    </p:spTree>
    <p:extLst>
      <p:ext uri="{BB962C8B-B14F-4D97-AF65-F5344CB8AC3E}">
        <p14:creationId xmlns:p14="http://schemas.microsoft.com/office/powerpoint/2010/main" val="3489608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Torsio</a:t>
            </a:r>
            <a:r>
              <a:rPr lang="tr-TR" dirty="0" smtClean="0"/>
              <a:t> </a:t>
            </a:r>
            <a:r>
              <a:rPr lang="tr-TR" dirty="0" err="1" smtClean="0"/>
              <a:t>uterinin</a:t>
            </a:r>
            <a:r>
              <a:rPr lang="tr-TR" dirty="0" smtClean="0"/>
              <a:t> nedenleri</a:t>
            </a:r>
            <a:endParaRPr lang="tr-TR" dirty="0"/>
          </a:p>
        </p:txBody>
      </p:sp>
      <p:sp>
        <p:nvSpPr>
          <p:cNvPr id="3" name="İçerik Yer Tutucusu 2"/>
          <p:cNvSpPr>
            <a:spLocks noGrp="1"/>
          </p:cNvSpPr>
          <p:nvPr>
            <p:ph idx="1"/>
          </p:nvPr>
        </p:nvSpPr>
        <p:spPr/>
        <p:txBody>
          <a:bodyPr/>
          <a:lstStyle/>
          <a:p>
            <a:r>
              <a:rPr lang="tr-TR" dirty="0" smtClean="0"/>
              <a:t>Güçlü </a:t>
            </a:r>
            <a:r>
              <a:rPr lang="tr-TR" dirty="0" err="1" smtClean="0"/>
              <a:t>fötal</a:t>
            </a:r>
            <a:r>
              <a:rPr lang="tr-TR" dirty="0" smtClean="0"/>
              <a:t> hareket; Zayıf kas </a:t>
            </a:r>
            <a:r>
              <a:rPr lang="tr-TR" dirty="0" err="1" smtClean="0"/>
              <a:t>tonusu</a:t>
            </a:r>
            <a:endParaRPr lang="tr-TR" dirty="0" smtClean="0"/>
          </a:p>
          <a:p>
            <a:r>
              <a:rPr lang="tr-TR" dirty="0" smtClean="0"/>
              <a:t>Büyük yavru ( %89 oranında etkili)</a:t>
            </a:r>
          </a:p>
          <a:p>
            <a:r>
              <a:rPr lang="tr-TR" dirty="0" smtClean="0"/>
              <a:t>Erkek buzağı (olguların %63)</a:t>
            </a:r>
          </a:p>
          <a:p>
            <a:r>
              <a:rPr lang="tr-TR" dirty="0" smtClean="0"/>
              <a:t>STRESS</a:t>
            </a:r>
            <a:endParaRPr lang="tr-TR" dirty="0"/>
          </a:p>
        </p:txBody>
      </p:sp>
    </p:spTree>
    <p:extLst>
      <p:ext uri="{BB962C8B-B14F-4D97-AF65-F5344CB8AC3E}">
        <p14:creationId xmlns:p14="http://schemas.microsoft.com/office/powerpoint/2010/main" val="2071659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İstatistik Bilgiler </a:t>
            </a:r>
            <a:endParaRPr lang="tr-TR" dirty="0"/>
          </a:p>
        </p:txBody>
      </p:sp>
      <p:sp>
        <p:nvSpPr>
          <p:cNvPr id="3" name="İçerik Yer Tutucusu 2"/>
          <p:cNvSpPr>
            <a:spLocks noGrp="1"/>
          </p:cNvSpPr>
          <p:nvPr>
            <p:ph idx="1"/>
          </p:nvPr>
        </p:nvSpPr>
        <p:spPr/>
        <p:txBody>
          <a:bodyPr>
            <a:normAutofit lnSpcReduction="10000"/>
          </a:bodyPr>
          <a:lstStyle/>
          <a:p>
            <a:r>
              <a:rPr lang="tr-TR" dirty="0" smtClean="0"/>
              <a:t>Olguların %81 doğumun ikinci aşamasında  gözlenir.</a:t>
            </a:r>
          </a:p>
          <a:p>
            <a:r>
              <a:rPr lang="tr-TR" dirty="0" smtClean="0"/>
              <a:t>Olguların %20 si </a:t>
            </a:r>
            <a:r>
              <a:rPr lang="tr-TR" dirty="0" err="1" smtClean="0"/>
              <a:t>vaginal</a:t>
            </a:r>
            <a:r>
              <a:rPr lang="tr-TR" dirty="0" smtClean="0"/>
              <a:t> yol ile doğumu gerçekleştirilir.</a:t>
            </a:r>
          </a:p>
          <a:p>
            <a:r>
              <a:rPr lang="tr-TR" dirty="0" smtClean="0"/>
              <a:t>Olguların %18 i yuvarlama yöntemi ile gerçekleştirilir.</a:t>
            </a:r>
          </a:p>
          <a:p>
            <a:r>
              <a:rPr lang="tr-TR" dirty="0" smtClean="0"/>
              <a:t>Olguların %365 i </a:t>
            </a:r>
            <a:r>
              <a:rPr lang="tr-TR" dirty="0" err="1" smtClean="0"/>
              <a:t>sezaryan</a:t>
            </a:r>
            <a:r>
              <a:rPr lang="tr-TR" dirty="0" smtClean="0"/>
              <a:t> operasyonu uygulanır</a:t>
            </a:r>
          </a:p>
          <a:p>
            <a:r>
              <a:rPr lang="tr-TR" dirty="0" smtClean="0"/>
              <a:t>%7 başarısızlık söz konusudur.</a:t>
            </a:r>
          </a:p>
          <a:p>
            <a:r>
              <a:rPr lang="tr-TR" dirty="0" smtClean="0"/>
              <a:t>Olguların %20 inde düzeltme sonrası </a:t>
            </a:r>
            <a:r>
              <a:rPr lang="tr-TR" dirty="0" err="1" smtClean="0"/>
              <a:t>serviks</a:t>
            </a:r>
            <a:r>
              <a:rPr lang="tr-TR" dirty="0" smtClean="0"/>
              <a:t> açılmaz. </a:t>
            </a:r>
          </a:p>
          <a:p>
            <a:r>
              <a:rPr lang="tr-TR" dirty="0" err="1" smtClean="0"/>
              <a:t>Fötüsün</a:t>
            </a:r>
            <a:r>
              <a:rPr lang="tr-TR" dirty="0" smtClean="0"/>
              <a:t> yaşama şansı , %24 dür.</a:t>
            </a:r>
          </a:p>
          <a:p>
            <a:r>
              <a:rPr lang="tr-TR" dirty="0" smtClean="0"/>
              <a:t>Ölü yavruların %14 ü </a:t>
            </a:r>
            <a:r>
              <a:rPr lang="tr-TR" dirty="0" err="1" smtClean="0"/>
              <a:t>amfizemlidir</a:t>
            </a:r>
            <a:endParaRPr lang="tr-TR" dirty="0" smtClean="0"/>
          </a:p>
          <a:p>
            <a:r>
              <a:rPr lang="tr-TR" dirty="0" smtClean="0"/>
              <a:t>Annenin yaşama şansı %78 </a:t>
            </a:r>
            <a:r>
              <a:rPr lang="tr-TR" dirty="0" err="1" smtClean="0"/>
              <a:t>dir</a:t>
            </a:r>
            <a:r>
              <a:rPr lang="tr-TR" dirty="0" smtClean="0"/>
              <a:t>.  </a:t>
            </a:r>
            <a:endParaRPr lang="tr-TR" dirty="0"/>
          </a:p>
        </p:txBody>
      </p:sp>
    </p:spTree>
    <p:extLst>
      <p:ext uri="{BB962C8B-B14F-4D97-AF65-F5344CB8AC3E}">
        <p14:creationId xmlns:p14="http://schemas.microsoft.com/office/powerpoint/2010/main" val="7678525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Tanı </a:t>
            </a:r>
            <a:endParaRPr lang="tr-TR" dirty="0"/>
          </a:p>
        </p:txBody>
      </p:sp>
      <p:sp>
        <p:nvSpPr>
          <p:cNvPr id="3" name="İçerik Yer Tutucusu 2"/>
          <p:cNvSpPr>
            <a:spLocks noGrp="1"/>
          </p:cNvSpPr>
          <p:nvPr>
            <p:ph idx="1"/>
          </p:nvPr>
        </p:nvSpPr>
        <p:spPr/>
        <p:txBody>
          <a:bodyPr/>
          <a:lstStyle/>
          <a:p>
            <a:r>
              <a:rPr lang="tr-TR" dirty="0" smtClean="0"/>
              <a:t>Gözlem:</a:t>
            </a:r>
          </a:p>
          <a:p>
            <a:pPr lvl="1"/>
            <a:r>
              <a:rPr lang="tr-TR" dirty="0" smtClean="0"/>
              <a:t>Doğumun ikinci aşamasının gözlenmemesi</a:t>
            </a:r>
          </a:p>
          <a:p>
            <a:pPr lvl="1"/>
            <a:r>
              <a:rPr lang="tr-TR" dirty="0" smtClean="0"/>
              <a:t>Uzayan </a:t>
            </a:r>
            <a:r>
              <a:rPr lang="tr-TR" dirty="0" err="1" smtClean="0"/>
              <a:t>Abdominal</a:t>
            </a:r>
            <a:r>
              <a:rPr lang="tr-TR" dirty="0" smtClean="0"/>
              <a:t> sancı </a:t>
            </a:r>
          </a:p>
          <a:p>
            <a:pPr lvl="1"/>
            <a:r>
              <a:rPr lang="tr-TR" dirty="0" smtClean="0"/>
              <a:t>Kanlı </a:t>
            </a:r>
            <a:r>
              <a:rPr lang="tr-TR" dirty="0" err="1" smtClean="0"/>
              <a:t>vaginal</a:t>
            </a:r>
            <a:r>
              <a:rPr lang="tr-TR" dirty="0" smtClean="0"/>
              <a:t> akıntı</a:t>
            </a:r>
          </a:p>
          <a:p>
            <a:pPr lvl="1"/>
            <a:r>
              <a:rPr lang="tr-TR" dirty="0" smtClean="0"/>
              <a:t>Vulva dudaklarının </a:t>
            </a:r>
            <a:r>
              <a:rPr lang="tr-TR" dirty="0" err="1" smtClean="0"/>
              <a:t>arcus</a:t>
            </a:r>
            <a:r>
              <a:rPr lang="tr-TR" dirty="0" smtClean="0"/>
              <a:t> </a:t>
            </a:r>
            <a:r>
              <a:rPr lang="tr-TR" dirty="0" err="1" smtClean="0"/>
              <a:t>ishiadicus</a:t>
            </a:r>
            <a:r>
              <a:rPr lang="tr-TR" dirty="0" smtClean="0"/>
              <a:t> a çekilmesi</a:t>
            </a:r>
          </a:p>
          <a:p>
            <a:pPr lvl="1"/>
            <a:r>
              <a:rPr lang="tr-TR" dirty="0" err="1" smtClean="0"/>
              <a:t>Anoreksi</a:t>
            </a:r>
            <a:r>
              <a:rPr lang="tr-TR" dirty="0" smtClean="0"/>
              <a:t>/</a:t>
            </a:r>
            <a:r>
              <a:rPr lang="tr-TR" dirty="0" err="1" smtClean="0"/>
              <a:t>konstipasyon</a:t>
            </a:r>
            <a:r>
              <a:rPr lang="tr-TR" dirty="0" smtClean="0"/>
              <a:t>/</a:t>
            </a:r>
            <a:r>
              <a:rPr lang="tr-TR" dirty="0" err="1" smtClean="0"/>
              <a:t>rumen</a:t>
            </a:r>
            <a:r>
              <a:rPr lang="tr-TR" dirty="0" smtClean="0"/>
              <a:t> </a:t>
            </a:r>
            <a:r>
              <a:rPr lang="tr-TR" dirty="0" err="1" smtClean="0"/>
              <a:t>atonisi</a:t>
            </a:r>
            <a:endParaRPr lang="tr-TR" dirty="0" smtClean="0"/>
          </a:p>
          <a:p>
            <a:r>
              <a:rPr lang="tr-TR" dirty="0" err="1" smtClean="0"/>
              <a:t>Vaginal</a:t>
            </a:r>
            <a:r>
              <a:rPr lang="tr-TR" dirty="0" smtClean="0"/>
              <a:t> Muayene</a:t>
            </a:r>
          </a:p>
          <a:p>
            <a:r>
              <a:rPr lang="tr-TR" dirty="0" err="1" smtClean="0"/>
              <a:t>Rektal</a:t>
            </a:r>
            <a:r>
              <a:rPr lang="tr-TR" dirty="0" smtClean="0"/>
              <a:t> Muayene</a:t>
            </a:r>
            <a:endParaRPr lang="tr-TR" dirty="0"/>
          </a:p>
        </p:txBody>
      </p:sp>
    </p:spTree>
    <p:extLst>
      <p:ext uri="{BB962C8B-B14F-4D97-AF65-F5344CB8AC3E}">
        <p14:creationId xmlns:p14="http://schemas.microsoft.com/office/powerpoint/2010/main" val="1068808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Tedavi</a:t>
            </a:r>
            <a:endParaRPr lang="tr-TR" dirty="0"/>
          </a:p>
        </p:txBody>
      </p:sp>
      <p:sp>
        <p:nvSpPr>
          <p:cNvPr id="3" name="İçerik Yer Tutucusu 2"/>
          <p:cNvSpPr>
            <a:spLocks noGrp="1"/>
          </p:cNvSpPr>
          <p:nvPr>
            <p:ph idx="1"/>
          </p:nvPr>
        </p:nvSpPr>
        <p:spPr/>
        <p:txBody>
          <a:bodyPr/>
          <a:lstStyle/>
          <a:p>
            <a:r>
              <a:rPr lang="tr-TR" dirty="0" err="1" smtClean="0"/>
              <a:t>Vaginal</a:t>
            </a:r>
            <a:r>
              <a:rPr lang="tr-TR" dirty="0" smtClean="0"/>
              <a:t> yol ile düzeltme : 45-90 </a:t>
            </a:r>
            <a:r>
              <a:rPr lang="tr-TR" dirty="0" err="1" smtClean="0"/>
              <a:t>decelik</a:t>
            </a:r>
            <a:r>
              <a:rPr lang="tr-TR" dirty="0" smtClean="0"/>
              <a:t> </a:t>
            </a:r>
            <a:r>
              <a:rPr lang="tr-TR" dirty="0" err="1" smtClean="0"/>
              <a:t>torsion</a:t>
            </a:r>
            <a:r>
              <a:rPr lang="tr-TR" dirty="0" smtClean="0"/>
              <a:t> olgularında ve yavruya ulaşılabilme durumunda etkilidir.</a:t>
            </a:r>
          </a:p>
          <a:p>
            <a:r>
              <a:rPr lang="tr-TR" dirty="0" smtClean="0"/>
              <a:t>Annenin yatırılması ve yuvarlanması </a:t>
            </a:r>
          </a:p>
          <a:p>
            <a:r>
              <a:rPr lang="tr-TR" dirty="0" smtClean="0"/>
              <a:t>Operasyon </a:t>
            </a:r>
            <a:r>
              <a:rPr lang="tr-TR" dirty="0" err="1" smtClean="0"/>
              <a:t>sezeryan</a:t>
            </a:r>
            <a:r>
              <a:rPr lang="tr-TR" dirty="0" smtClean="0"/>
              <a:t> </a:t>
            </a:r>
            <a:endParaRPr lang="tr-TR" dirty="0"/>
          </a:p>
        </p:txBody>
      </p:sp>
    </p:spTree>
    <p:extLst>
      <p:ext uri="{BB962C8B-B14F-4D97-AF65-F5344CB8AC3E}">
        <p14:creationId xmlns:p14="http://schemas.microsoft.com/office/powerpoint/2010/main" val="19082947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Uterus</a:t>
            </a:r>
            <a:r>
              <a:rPr lang="tr-TR" dirty="0" smtClean="0"/>
              <a:t> Tembelliği</a:t>
            </a:r>
            <a:endParaRPr lang="tr-TR" dirty="0"/>
          </a:p>
        </p:txBody>
      </p:sp>
      <p:sp>
        <p:nvSpPr>
          <p:cNvPr id="3" name="İçerik Yer Tutucusu 2"/>
          <p:cNvSpPr>
            <a:spLocks noGrp="1"/>
          </p:cNvSpPr>
          <p:nvPr>
            <p:ph idx="1"/>
          </p:nvPr>
        </p:nvSpPr>
        <p:spPr/>
        <p:txBody>
          <a:bodyPr/>
          <a:lstStyle/>
          <a:p>
            <a:r>
              <a:rPr lang="tr-TR" dirty="0" smtClean="0"/>
              <a:t>Dev yavrular</a:t>
            </a:r>
          </a:p>
          <a:p>
            <a:r>
              <a:rPr lang="tr-TR" dirty="0" smtClean="0"/>
              <a:t>İkizlik</a:t>
            </a:r>
          </a:p>
          <a:p>
            <a:r>
              <a:rPr lang="tr-TR" dirty="0" err="1" smtClean="0"/>
              <a:t>Obezite</a:t>
            </a:r>
            <a:r>
              <a:rPr lang="tr-TR" dirty="0" smtClean="0"/>
              <a:t>-yüksek VKS – </a:t>
            </a:r>
            <a:r>
              <a:rPr lang="tr-TR" dirty="0" err="1" smtClean="0"/>
              <a:t>myometrium</a:t>
            </a:r>
            <a:r>
              <a:rPr lang="tr-TR" dirty="0" smtClean="0"/>
              <a:t> yağlanması</a:t>
            </a:r>
          </a:p>
          <a:p>
            <a:r>
              <a:rPr lang="tr-TR" dirty="0" err="1" smtClean="0"/>
              <a:t>Hipokalsemi</a:t>
            </a:r>
            <a:endParaRPr lang="tr-TR" dirty="0" smtClean="0"/>
          </a:p>
          <a:p>
            <a:r>
              <a:rPr lang="tr-TR" dirty="0" err="1" smtClean="0"/>
              <a:t>Kontraksiyon</a:t>
            </a:r>
            <a:r>
              <a:rPr lang="tr-TR" dirty="0" smtClean="0"/>
              <a:t> yorgunluğu </a:t>
            </a:r>
          </a:p>
          <a:p>
            <a:r>
              <a:rPr lang="tr-TR" dirty="0" smtClean="0"/>
              <a:t>STRESS</a:t>
            </a:r>
            <a:endParaRPr lang="tr-TR" dirty="0"/>
          </a:p>
        </p:txBody>
      </p:sp>
    </p:spTree>
    <p:extLst>
      <p:ext uri="{BB962C8B-B14F-4D97-AF65-F5344CB8AC3E}">
        <p14:creationId xmlns:p14="http://schemas.microsoft.com/office/powerpoint/2010/main" val="418810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Fötal</a:t>
            </a:r>
            <a:r>
              <a:rPr lang="tr-TR" dirty="0" smtClean="0"/>
              <a:t> nedenlere bağlı güç doğumlar</a:t>
            </a:r>
            <a:endParaRPr lang="tr-TR" dirty="0"/>
          </a:p>
        </p:txBody>
      </p:sp>
      <p:sp>
        <p:nvSpPr>
          <p:cNvPr id="3" name="İçerik Yer Tutucusu 2"/>
          <p:cNvSpPr>
            <a:spLocks noGrp="1"/>
          </p:cNvSpPr>
          <p:nvPr>
            <p:ph idx="1"/>
          </p:nvPr>
        </p:nvSpPr>
        <p:spPr/>
        <p:txBody>
          <a:bodyPr>
            <a:normAutofit/>
          </a:bodyPr>
          <a:lstStyle/>
          <a:p>
            <a:r>
              <a:rPr lang="tr-TR" dirty="0" err="1" smtClean="0"/>
              <a:t>Fötüs-pelvis</a:t>
            </a:r>
            <a:r>
              <a:rPr lang="tr-TR" dirty="0" smtClean="0"/>
              <a:t> </a:t>
            </a:r>
            <a:r>
              <a:rPr lang="tr-TR" dirty="0" err="1" smtClean="0"/>
              <a:t>orantılaması</a:t>
            </a:r>
            <a:endParaRPr lang="tr-TR" dirty="0" smtClean="0"/>
          </a:p>
          <a:p>
            <a:r>
              <a:rPr lang="tr-TR" dirty="0" err="1" smtClean="0"/>
              <a:t>Presentasyon</a:t>
            </a:r>
            <a:r>
              <a:rPr lang="tr-TR" dirty="0" smtClean="0"/>
              <a:t> pozisyon bozuklukları</a:t>
            </a:r>
          </a:p>
          <a:p>
            <a:r>
              <a:rPr lang="tr-TR" dirty="0" smtClean="0"/>
              <a:t>İkizlik</a:t>
            </a:r>
          </a:p>
          <a:p>
            <a:r>
              <a:rPr lang="tr-TR" dirty="0" smtClean="0"/>
              <a:t>Büyük yavru sendromu (Embriyo transfer yavru)</a:t>
            </a:r>
          </a:p>
          <a:p>
            <a:r>
              <a:rPr lang="tr-TR" dirty="0" err="1" smtClean="0"/>
              <a:t>Doğmasal</a:t>
            </a:r>
            <a:r>
              <a:rPr lang="tr-TR" dirty="0" smtClean="0"/>
              <a:t> anomaliler</a:t>
            </a:r>
          </a:p>
          <a:p>
            <a:pPr lvl="1"/>
            <a:r>
              <a:rPr lang="tr-TR" dirty="0" smtClean="0"/>
              <a:t>İkili </a:t>
            </a:r>
            <a:r>
              <a:rPr lang="tr-TR" dirty="0" err="1" smtClean="0"/>
              <a:t>acaibatlar</a:t>
            </a:r>
            <a:endParaRPr lang="tr-TR" dirty="0" smtClean="0"/>
          </a:p>
          <a:p>
            <a:pPr lvl="1"/>
            <a:r>
              <a:rPr lang="tr-TR" dirty="0" err="1" smtClean="0"/>
              <a:t>Shistoma</a:t>
            </a:r>
            <a:r>
              <a:rPr lang="tr-TR" dirty="0" smtClean="0"/>
              <a:t> </a:t>
            </a:r>
            <a:r>
              <a:rPr lang="tr-TR" dirty="0" err="1" smtClean="0"/>
              <a:t>refleksum</a:t>
            </a:r>
            <a:endParaRPr lang="tr-TR" dirty="0" smtClean="0"/>
          </a:p>
          <a:p>
            <a:pPr lvl="1"/>
            <a:r>
              <a:rPr lang="tr-TR" dirty="0" err="1" smtClean="0"/>
              <a:t>Hidrosefalus</a:t>
            </a:r>
            <a:endParaRPr lang="tr-TR" dirty="0" smtClean="0"/>
          </a:p>
          <a:p>
            <a:pPr lvl="1"/>
            <a:r>
              <a:rPr lang="tr-TR" dirty="0" err="1" smtClean="0"/>
              <a:t>Assites-Anasarka</a:t>
            </a:r>
            <a:endParaRPr lang="tr-TR" dirty="0"/>
          </a:p>
        </p:txBody>
      </p:sp>
    </p:spTree>
    <p:extLst>
      <p:ext uri="{BB962C8B-B14F-4D97-AF65-F5344CB8AC3E}">
        <p14:creationId xmlns:p14="http://schemas.microsoft.com/office/powerpoint/2010/main" val="1667217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Gebelik Süresinin Uzamasının Nedenleri</a:t>
            </a:r>
            <a:endParaRPr lang="tr-TR" dirty="0"/>
          </a:p>
        </p:txBody>
      </p:sp>
      <p:sp>
        <p:nvSpPr>
          <p:cNvPr id="3" name="İçerik Yer Tutucusu 2"/>
          <p:cNvSpPr>
            <a:spLocks noGrp="1"/>
          </p:cNvSpPr>
          <p:nvPr>
            <p:ph idx="1"/>
          </p:nvPr>
        </p:nvSpPr>
        <p:spPr/>
        <p:txBody>
          <a:bodyPr>
            <a:normAutofit/>
          </a:bodyPr>
          <a:lstStyle/>
          <a:p>
            <a:r>
              <a:rPr lang="tr-TR" dirty="0" smtClean="0"/>
              <a:t>Normal gebelik süresi 278-290 gündür</a:t>
            </a:r>
            <a:endParaRPr lang="tr-TR" dirty="0"/>
          </a:p>
          <a:p>
            <a:r>
              <a:rPr lang="tr-TR" dirty="0" smtClean="0"/>
              <a:t>Gebelik patolojileri</a:t>
            </a:r>
          </a:p>
          <a:p>
            <a:pPr lvl="1"/>
            <a:r>
              <a:rPr lang="tr-TR" dirty="0" err="1" smtClean="0"/>
              <a:t>Mumifiye</a:t>
            </a:r>
            <a:r>
              <a:rPr lang="tr-TR" dirty="0" smtClean="0"/>
              <a:t> </a:t>
            </a:r>
            <a:r>
              <a:rPr lang="tr-TR" dirty="0" err="1" smtClean="0"/>
              <a:t>fötüs</a:t>
            </a:r>
            <a:r>
              <a:rPr lang="tr-TR" dirty="0" smtClean="0"/>
              <a:t> olguları</a:t>
            </a:r>
          </a:p>
          <a:p>
            <a:r>
              <a:rPr lang="tr-TR" dirty="0" err="1" smtClean="0"/>
              <a:t>Fötüsün</a:t>
            </a:r>
            <a:r>
              <a:rPr lang="tr-TR" dirty="0" smtClean="0"/>
              <a:t> </a:t>
            </a:r>
            <a:r>
              <a:rPr lang="tr-TR" dirty="0" err="1" smtClean="0"/>
              <a:t>Adren</a:t>
            </a:r>
            <a:r>
              <a:rPr lang="tr-TR" dirty="0" smtClean="0"/>
              <a:t> bez yetersizlikleri </a:t>
            </a:r>
          </a:p>
          <a:p>
            <a:pPr lvl="1"/>
            <a:r>
              <a:rPr lang="tr-TR" dirty="0" smtClean="0"/>
              <a:t>Doğum ağırlığı %50-100 artar</a:t>
            </a:r>
          </a:p>
          <a:p>
            <a:pPr lvl="1"/>
            <a:r>
              <a:rPr lang="tr-TR" dirty="0" smtClean="0"/>
              <a:t>Tırnak ve tüyler uzar-kırçıllaşır</a:t>
            </a:r>
          </a:p>
          <a:p>
            <a:pPr lvl="1"/>
            <a:r>
              <a:rPr lang="tr-TR" dirty="0" smtClean="0"/>
              <a:t>Ayak kasları iyi gelişmez ve incedir</a:t>
            </a:r>
          </a:p>
          <a:p>
            <a:r>
              <a:rPr lang="tr-TR" dirty="0" err="1" smtClean="0"/>
              <a:t>Gurnsey</a:t>
            </a:r>
            <a:r>
              <a:rPr lang="tr-TR" dirty="0" smtClean="0"/>
              <a:t> ırklarda Merkezi Sinir Sistemi –Hipofiz bezi anomalileri</a:t>
            </a:r>
          </a:p>
          <a:p>
            <a:pPr lvl="1"/>
            <a:r>
              <a:rPr lang="tr-TR" dirty="0" smtClean="0"/>
              <a:t>KÜÇÜK YAVRU SENDROMU (7 AYLIK GÖRÜNÜM) !!!</a:t>
            </a:r>
          </a:p>
          <a:p>
            <a:endParaRPr lang="tr-TR" dirty="0"/>
          </a:p>
        </p:txBody>
      </p:sp>
    </p:spTree>
    <p:extLst>
      <p:ext uri="{BB962C8B-B14F-4D97-AF65-F5344CB8AC3E}">
        <p14:creationId xmlns:p14="http://schemas.microsoft.com/office/powerpoint/2010/main" val="830084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81200" y="116632"/>
            <a:ext cx="8229600" cy="1584176"/>
          </a:xfrm>
        </p:spPr>
        <p:txBody>
          <a:bodyPr>
            <a:normAutofit/>
          </a:bodyPr>
          <a:lstStyle/>
          <a:p>
            <a:r>
              <a:rPr lang="tr-TR" sz="3600" dirty="0"/>
              <a:t>İstenmeyen Gebeliklerin Sonlandırılması –</a:t>
            </a:r>
            <a:r>
              <a:rPr lang="tr-TR" sz="3600" dirty="0" err="1"/>
              <a:t>Premature</a:t>
            </a:r>
            <a:r>
              <a:rPr lang="tr-TR" sz="3600" dirty="0"/>
              <a:t> Doğumun Uyarılması</a:t>
            </a:r>
            <a:endParaRPr lang="tr-TR" sz="3600" dirty="0"/>
          </a:p>
        </p:txBody>
      </p:sp>
      <p:graphicFrame>
        <p:nvGraphicFramePr>
          <p:cNvPr id="4" name="İçerik Yer Tutucusu 3"/>
          <p:cNvGraphicFramePr>
            <a:graphicFrameLocks noGrp="1"/>
          </p:cNvGraphicFramePr>
          <p:nvPr>
            <p:ph idx="1"/>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83429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Gebeliğin son 4-6 haftası</a:t>
            </a:r>
            <a:endParaRPr lang="tr-TR" dirty="0"/>
          </a:p>
        </p:txBody>
      </p:sp>
      <p:graphicFrame>
        <p:nvGraphicFramePr>
          <p:cNvPr id="4" name="İçerik Yer Tutucusu 3"/>
          <p:cNvGraphicFramePr>
            <a:graphicFrameLocks noGrp="1"/>
          </p:cNvGraphicFramePr>
          <p:nvPr>
            <p:ph idx="1"/>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ağ Ok 4"/>
          <p:cNvSpPr/>
          <p:nvPr/>
        </p:nvSpPr>
        <p:spPr>
          <a:xfrm>
            <a:off x="4511824" y="4869160"/>
            <a:ext cx="504056" cy="144016"/>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Sağ Ok 5"/>
          <p:cNvSpPr/>
          <p:nvPr/>
        </p:nvSpPr>
        <p:spPr>
          <a:xfrm>
            <a:off x="6312024" y="4869160"/>
            <a:ext cx="504056" cy="144016"/>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046946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Gebeliğin son 4-6 haftası</a:t>
            </a:r>
            <a:endParaRPr lang="tr-TR" dirty="0"/>
          </a:p>
        </p:txBody>
      </p:sp>
      <p:graphicFrame>
        <p:nvGraphicFramePr>
          <p:cNvPr id="4" name="İçerik Yer Tutucusu 3"/>
          <p:cNvGraphicFramePr>
            <a:graphicFrameLocks noGrp="1"/>
          </p:cNvGraphicFramePr>
          <p:nvPr>
            <p:ph idx="1"/>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1498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dirty="0"/>
              <a:t>İstenmeyen Gebeliklerin Sonlandırılması –</a:t>
            </a:r>
            <a:r>
              <a:rPr lang="tr-TR" sz="3600" dirty="0" err="1"/>
              <a:t>Premature</a:t>
            </a:r>
            <a:r>
              <a:rPr lang="tr-TR" sz="3600" dirty="0"/>
              <a:t> Doğumun Uyarılması</a:t>
            </a:r>
          </a:p>
        </p:txBody>
      </p:sp>
      <p:sp>
        <p:nvSpPr>
          <p:cNvPr id="3" name="Metin Yer Tutucusu 2"/>
          <p:cNvSpPr>
            <a:spLocks noGrp="1"/>
          </p:cNvSpPr>
          <p:nvPr>
            <p:ph type="body" idx="1"/>
          </p:nvPr>
        </p:nvSpPr>
        <p:spPr/>
        <p:txBody>
          <a:bodyPr/>
          <a:lstStyle/>
          <a:p>
            <a:r>
              <a:rPr lang="tr-TR" dirty="0" smtClean="0"/>
              <a:t>Neden Sun’i </a:t>
            </a:r>
            <a:r>
              <a:rPr lang="tr-TR" dirty="0" err="1" smtClean="0"/>
              <a:t>abortus</a:t>
            </a:r>
            <a:r>
              <a:rPr lang="tr-TR" dirty="0" smtClean="0"/>
              <a:t> ?</a:t>
            </a:r>
            <a:endParaRPr lang="tr-TR" dirty="0"/>
          </a:p>
        </p:txBody>
      </p:sp>
      <p:sp>
        <p:nvSpPr>
          <p:cNvPr id="4" name="İçerik Yer Tutucusu 3"/>
          <p:cNvSpPr>
            <a:spLocks noGrp="1"/>
          </p:cNvSpPr>
          <p:nvPr>
            <p:ph sz="half" idx="2"/>
          </p:nvPr>
        </p:nvSpPr>
        <p:spPr/>
        <p:txBody>
          <a:bodyPr>
            <a:normAutofit fontScale="92500" lnSpcReduction="20000"/>
          </a:bodyPr>
          <a:lstStyle/>
          <a:p>
            <a:r>
              <a:rPr lang="tr-TR" dirty="0" err="1" smtClean="0"/>
              <a:t>Mumifiye</a:t>
            </a:r>
            <a:r>
              <a:rPr lang="tr-TR" dirty="0" smtClean="0"/>
              <a:t> </a:t>
            </a:r>
            <a:r>
              <a:rPr lang="tr-TR" dirty="0" err="1" smtClean="0"/>
              <a:t>Fötüs</a:t>
            </a:r>
            <a:r>
              <a:rPr lang="tr-TR" dirty="0" smtClean="0"/>
              <a:t> olgusu</a:t>
            </a:r>
          </a:p>
          <a:p>
            <a:r>
              <a:rPr lang="tr-TR" dirty="0" err="1" smtClean="0"/>
              <a:t>Hidroallantois</a:t>
            </a:r>
            <a:r>
              <a:rPr lang="tr-TR" dirty="0" smtClean="0"/>
              <a:t> olguları</a:t>
            </a:r>
          </a:p>
          <a:p>
            <a:r>
              <a:rPr lang="tr-TR" dirty="0" err="1" smtClean="0"/>
              <a:t>Masere</a:t>
            </a:r>
            <a:r>
              <a:rPr lang="tr-TR" dirty="0" smtClean="0"/>
              <a:t> </a:t>
            </a:r>
            <a:r>
              <a:rPr lang="tr-TR" dirty="0" err="1" smtClean="0"/>
              <a:t>Fötüs</a:t>
            </a:r>
            <a:r>
              <a:rPr lang="tr-TR" dirty="0" smtClean="0"/>
              <a:t> Olguları </a:t>
            </a:r>
          </a:p>
          <a:p>
            <a:r>
              <a:rPr lang="tr-TR" dirty="0" smtClean="0"/>
              <a:t>Hatalı Çiftleştirme ? SADECE İLK 21 GÜN İÇİNDE</a:t>
            </a:r>
          </a:p>
          <a:p>
            <a:r>
              <a:rPr lang="tr-TR" dirty="0" smtClean="0"/>
              <a:t>Besi amaçlı yetiştirme ? ? ETİK İLKELER-MESLEKİ SIR</a:t>
            </a:r>
          </a:p>
          <a:p>
            <a:r>
              <a:rPr lang="tr-TR" dirty="0" smtClean="0"/>
              <a:t>GEBELİK DÖNEMİNE GÖRE:</a:t>
            </a:r>
          </a:p>
          <a:p>
            <a:r>
              <a:rPr lang="tr-TR" dirty="0" smtClean="0"/>
              <a:t>PGF2ALFA veya PGF2ALFA+KORTİKOSTEROİD</a:t>
            </a:r>
            <a:endParaRPr lang="tr-TR" dirty="0"/>
          </a:p>
        </p:txBody>
      </p:sp>
      <p:sp>
        <p:nvSpPr>
          <p:cNvPr id="5" name="Metin Yer Tutucusu 4"/>
          <p:cNvSpPr>
            <a:spLocks noGrp="1"/>
          </p:cNvSpPr>
          <p:nvPr>
            <p:ph type="body" sz="quarter" idx="3"/>
          </p:nvPr>
        </p:nvSpPr>
        <p:spPr/>
        <p:txBody>
          <a:bodyPr>
            <a:normAutofit/>
          </a:bodyPr>
          <a:lstStyle/>
          <a:p>
            <a:r>
              <a:rPr lang="tr-TR" dirty="0" smtClean="0"/>
              <a:t>Neden </a:t>
            </a:r>
            <a:r>
              <a:rPr lang="tr-TR" dirty="0" err="1" smtClean="0"/>
              <a:t>Premature</a:t>
            </a:r>
            <a:r>
              <a:rPr lang="tr-TR" dirty="0" smtClean="0"/>
              <a:t> doğum ?</a:t>
            </a:r>
            <a:endParaRPr lang="tr-TR" dirty="0"/>
          </a:p>
        </p:txBody>
      </p:sp>
      <p:sp>
        <p:nvSpPr>
          <p:cNvPr id="6" name="İçerik Yer Tutucusu 5"/>
          <p:cNvSpPr>
            <a:spLocks noGrp="1"/>
          </p:cNvSpPr>
          <p:nvPr>
            <p:ph sz="quarter" idx="4"/>
          </p:nvPr>
        </p:nvSpPr>
        <p:spPr/>
        <p:txBody>
          <a:bodyPr>
            <a:normAutofit fontScale="92500" lnSpcReduction="20000"/>
          </a:bodyPr>
          <a:lstStyle/>
          <a:p>
            <a:r>
              <a:rPr lang="tr-TR" dirty="0" smtClean="0"/>
              <a:t>Beklenen doğumdan en erken 7 gün önce uygulanır.</a:t>
            </a:r>
          </a:p>
          <a:p>
            <a:r>
              <a:rPr lang="tr-TR" dirty="0" smtClean="0"/>
              <a:t>Uzayan gebelikler(285 inci günden sonra)</a:t>
            </a:r>
          </a:p>
          <a:p>
            <a:r>
              <a:rPr lang="tr-TR" dirty="0" smtClean="0"/>
              <a:t>Büyük yavru sendromu</a:t>
            </a:r>
          </a:p>
          <a:p>
            <a:r>
              <a:rPr lang="tr-TR" dirty="0" smtClean="0"/>
              <a:t>Şiddetli meme ödemi</a:t>
            </a:r>
          </a:p>
          <a:p>
            <a:r>
              <a:rPr lang="tr-TR" dirty="0" smtClean="0">
                <a:solidFill>
                  <a:srgbClr val="FF0000"/>
                </a:solidFill>
              </a:rPr>
              <a:t>DEKSAMETAZON 20-30 mg veya 8-10 mg FLUMETAZON + PGF2 ALFA ?</a:t>
            </a:r>
          </a:p>
          <a:p>
            <a:r>
              <a:rPr lang="tr-TR" dirty="0" smtClean="0">
                <a:solidFill>
                  <a:srgbClr val="FF0000"/>
                </a:solidFill>
              </a:rPr>
              <a:t>SADECE PGF2ALFA; UTERUS TEMBELLİĞİNE NEDEN OLUR</a:t>
            </a:r>
            <a:endParaRPr lang="tr-TR" dirty="0">
              <a:solidFill>
                <a:srgbClr val="FF0000"/>
              </a:solidFill>
            </a:endParaRPr>
          </a:p>
        </p:txBody>
      </p:sp>
    </p:spTree>
    <p:extLst>
      <p:ext uri="{BB962C8B-B14F-4D97-AF65-F5344CB8AC3E}">
        <p14:creationId xmlns:p14="http://schemas.microsoft.com/office/powerpoint/2010/main" val="1481152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dirty="0"/>
              <a:t>İstenmeyen Gebeliklerin Sonlandırılması –</a:t>
            </a:r>
            <a:r>
              <a:rPr lang="tr-TR" sz="3600" dirty="0" err="1"/>
              <a:t>Premature</a:t>
            </a:r>
            <a:r>
              <a:rPr lang="tr-TR" sz="3600" dirty="0"/>
              <a:t> Doğumun Uyarılması</a:t>
            </a:r>
          </a:p>
        </p:txBody>
      </p:sp>
      <p:sp>
        <p:nvSpPr>
          <p:cNvPr id="3" name="İçerik Yer Tutucusu 2"/>
          <p:cNvSpPr>
            <a:spLocks noGrp="1"/>
          </p:cNvSpPr>
          <p:nvPr>
            <p:ph idx="1"/>
          </p:nvPr>
        </p:nvSpPr>
        <p:spPr/>
        <p:txBody>
          <a:bodyPr/>
          <a:lstStyle/>
          <a:p>
            <a:r>
              <a:rPr lang="tr-TR" dirty="0" smtClean="0"/>
              <a:t>UYGULAMANIN İSTENMEYEN SONUÇLARI</a:t>
            </a:r>
          </a:p>
          <a:p>
            <a:pPr lvl="1"/>
            <a:r>
              <a:rPr lang="tr-TR" dirty="0" smtClean="0"/>
              <a:t>36-72 saat içinde doğum şekillenir</a:t>
            </a:r>
          </a:p>
          <a:p>
            <a:pPr lvl="1"/>
            <a:r>
              <a:rPr lang="tr-TR" dirty="0" err="1" smtClean="0"/>
              <a:t>Uterus</a:t>
            </a:r>
            <a:r>
              <a:rPr lang="tr-TR" dirty="0" smtClean="0"/>
              <a:t> tembelliği ve yavrunun </a:t>
            </a:r>
            <a:r>
              <a:rPr lang="tr-TR" dirty="0" err="1" smtClean="0"/>
              <a:t>uterusta</a:t>
            </a:r>
            <a:r>
              <a:rPr lang="tr-TR" dirty="0" smtClean="0"/>
              <a:t> beklemesi </a:t>
            </a:r>
          </a:p>
          <a:p>
            <a:pPr lvl="1"/>
            <a:r>
              <a:rPr lang="tr-TR" dirty="0" err="1" smtClean="0"/>
              <a:t>Retensiyo</a:t>
            </a:r>
            <a:r>
              <a:rPr lang="tr-TR" dirty="0" smtClean="0"/>
              <a:t> </a:t>
            </a:r>
            <a:r>
              <a:rPr lang="tr-TR" dirty="0" err="1" smtClean="0"/>
              <a:t>sekindinarum</a:t>
            </a:r>
            <a:endParaRPr lang="tr-TR" dirty="0" smtClean="0"/>
          </a:p>
          <a:p>
            <a:pPr lvl="1"/>
            <a:r>
              <a:rPr lang="tr-TR" dirty="0" err="1" smtClean="0"/>
              <a:t>Metritis</a:t>
            </a:r>
            <a:r>
              <a:rPr lang="tr-TR" dirty="0" smtClean="0"/>
              <a:t> </a:t>
            </a:r>
          </a:p>
          <a:p>
            <a:pPr lvl="1"/>
            <a:r>
              <a:rPr lang="tr-TR" dirty="0" smtClean="0"/>
              <a:t>Kolostrum kalitesinin düşmesi ??</a:t>
            </a:r>
          </a:p>
          <a:p>
            <a:pPr lvl="1"/>
            <a:r>
              <a:rPr lang="tr-TR" dirty="0" smtClean="0"/>
              <a:t>Kolostrum emiliminin azalması</a:t>
            </a:r>
          </a:p>
          <a:p>
            <a:pPr lvl="1"/>
            <a:r>
              <a:rPr lang="tr-TR" dirty="0" smtClean="0"/>
              <a:t>PMN eylemlerinde düşme ?</a:t>
            </a:r>
            <a:endParaRPr lang="tr-TR" dirty="0"/>
          </a:p>
        </p:txBody>
      </p:sp>
    </p:spTree>
    <p:extLst>
      <p:ext uri="{BB962C8B-B14F-4D97-AF65-F5344CB8AC3E}">
        <p14:creationId xmlns:p14="http://schemas.microsoft.com/office/powerpoint/2010/main" val="102219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İneklerde yaklaşan doğumun belirtileri</a:t>
            </a:r>
            <a:endParaRPr lang="tr-TR" dirty="0"/>
          </a:p>
        </p:txBody>
      </p:sp>
      <p:sp>
        <p:nvSpPr>
          <p:cNvPr id="3" name="Metin Yer Tutucusu 2"/>
          <p:cNvSpPr>
            <a:spLocks noGrp="1"/>
          </p:cNvSpPr>
          <p:nvPr>
            <p:ph type="body" idx="1"/>
          </p:nvPr>
        </p:nvSpPr>
        <p:spPr/>
        <p:txBody>
          <a:bodyPr/>
          <a:lstStyle/>
          <a:p>
            <a:r>
              <a:rPr lang="tr-TR" dirty="0" smtClean="0"/>
              <a:t>Yaklaşan doğumun belirtileri</a:t>
            </a:r>
            <a:endParaRPr lang="tr-TR" dirty="0"/>
          </a:p>
        </p:txBody>
      </p:sp>
      <p:sp>
        <p:nvSpPr>
          <p:cNvPr id="4" name="İçerik Yer Tutucusu 3"/>
          <p:cNvSpPr>
            <a:spLocks noGrp="1"/>
          </p:cNvSpPr>
          <p:nvPr>
            <p:ph sz="half" idx="2"/>
          </p:nvPr>
        </p:nvSpPr>
        <p:spPr/>
        <p:txBody>
          <a:bodyPr>
            <a:normAutofit fontScale="92500"/>
          </a:bodyPr>
          <a:lstStyle/>
          <a:p>
            <a:r>
              <a:rPr lang="tr-TR" dirty="0" smtClean="0"/>
              <a:t>Vulva dudaklarında ödem</a:t>
            </a:r>
          </a:p>
          <a:p>
            <a:r>
              <a:rPr lang="tr-TR" dirty="0" smtClean="0"/>
              <a:t>Vulvadan </a:t>
            </a:r>
            <a:r>
              <a:rPr lang="tr-TR" dirty="0" err="1" smtClean="0"/>
              <a:t>müköz</a:t>
            </a:r>
            <a:r>
              <a:rPr lang="tr-TR" dirty="0" smtClean="0"/>
              <a:t> akıntı</a:t>
            </a:r>
          </a:p>
          <a:p>
            <a:r>
              <a:rPr lang="tr-TR" dirty="0" smtClean="0"/>
              <a:t>Kolostrum oluşumu</a:t>
            </a:r>
          </a:p>
          <a:p>
            <a:r>
              <a:rPr lang="tr-TR" dirty="0" err="1" smtClean="0"/>
              <a:t>İlio-sagral-İlio</a:t>
            </a:r>
            <a:r>
              <a:rPr lang="tr-TR" dirty="0" smtClean="0"/>
              <a:t> </a:t>
            </a:r>
            <a:r>
              <a:rPr lang="tr-TR" dirty="0" err="1" smtClean="0"/>
              <a:t>ishial</a:t>
            </a:r>
            <a:r>
              <a:rPr lang="tr-TR" dirty="0" smtClean="0"/>
              <a:t> </a:t>
            </a:r>
            <a:r>
              <a:rPr lang="tr-TR" dirty="0" err="1" smtClean="0"/>
              <a:t>ligamentlerin</a:t>
            </a:r>
            <a:r>
              <a:rPr lang="tr-TR" dirty="0" smtClean="0"/>
              <a:t> çökmesi</a:t>
            </a:r>
          </a:p>
          <a:p>
            <a:r>
              <a:rPr lang="tr-TR" dirty="0" smtClean="0"/>
              <a:t>Kuyruk kaidesinin belirginleşmesi</a:t>
            </a:r>
          </a:p>
          <a:p>
            <a:r>
              <a:rPr lang="tr-TR" dirty="0" smtClean="0"/>
              <a:t>Doğumdan 54 saat önce beden ısısının 0.6 derece düşmesi</a:t>
            </a:r>
            <a:endParaRPr lang="tr-TR" dirty="0"/>
          </a:p>
        </p:txBody>
      </p:sp>
      <p:sp>
        <p:nvSpPr>
          <p:cNvPr id="5" name="Metin Yer Tutucusu 4"/>
          <p:cNvSpPr>
            <a:spLocks noGrp="1"/>
          </p:cNvSpPr>
          <p:nvPr>
            <p:ph type="body" sz="quarter" idx="3"/>
          </p:nvPr>
        </p:nvSpPr>
        <p:spPr/>
        <p:txBody>
          <a:bodyPr/>
          <a:lstStyle/>
          <a:p>
            <a:endParaRPr lang="tr-TR"/>
          </a:p>
        </p:txBody>
      </p:sp>
      <p:sp>
        <p:nvSpPr>
          <p:cNvPr id="6" name="İçerik Yer Tutucusu 5"/>
          <p:cNvSpPr>
            <a:spLocks noGrp="1"/>
          </p:cNvSpPr>
          <p:nvPr>
            <p:ph sz="quarter" idx="4"/>
          </p:nvPr>
        </p:nvSpPr>
        <p:spPr/>
        <p:txBody>
          <a:bodyPr/>
          <a:lstStyle/>
          <a:p>
            <a:endParaRPr lang="tr-TR" dirty="0"/>
          </a:p>
        </p:txBody>
      </p:sp>
    </p:spTree>
    <p:extLst>
      <p:ext uri="{BB962C8B-B14F-4D97-AF65-F5344CB8AC3E}">
        <p14:creationId xmlns:p14="http://schemas.microsoft.com/office/powerpoint/2010/main" val="20487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İneklerde yaklaşan doğumun belirtileri</a:t>
            </a:r>
          </a:p>
        </p:txBody>
      </p:sp>
      <p:sp>
        <p:nvSpPr>
          <p:cNvPr id="3" name="İçerik Yer Tutucusu 2"/>
          <p:cNvSpPr>
            <a:spLocks noGrp="1"/>
          </p:cNvSpPr>
          <p:nvPr>
            <p:ph sz="half" idx="1"/>
          </p:nvPr>
        </p:nvSpPr>
        <p:spPr/>
        <p:txBody>
          <a:bodyPr>
            <a:normAutofit/>
          </a:bodyPr>
          <a:lstStyle/>
          <a:p>
            <a:r>
              <a:rPr lang="tr-TR" dirty="0"/>
              <a:t>Vulva dudaklarında ödem</a:t>
            </a:r>
          </a:p>
          <a:p>
            <a:r>
              <a:rPr lang="tr-TR" dirty="0"/>
              <a:t>Vulvadan </a:t>
            </a:r>
            <a:r>
              <a:rPr lang="tr-TR" dirty="0" err="1"/>
              <a:t>müköz</a:t>
            </a:r>
            <a:r>
              <a:rPr lang="tr-TR" dirty="0"/>
              <a:t> akıntı</a:t>
            </a:r>
          </a:p>
          <a:p>
            <a:r>
              <a:rPr lang="tr-TR" dirty="0"/>
              <a:t>Kolostrum oluşumu</a:t>
            </a:r>
          </a:p>
          <a:p>
            <a:r>
              <a:rPr lang="tr-TR" dirty="0" err="1"/>
              <a:t>İlio-sagral-İlio</a:t>
            </a:r>
            <a:r>
              <a:rPr lang="tr-TR" dirty="0"/>
              <a:t> </a:t>
            </a:r>
            <a:r>
              <a:rPr lang="tr-TR" dirty="0" err="1"/>
              <a:t>ishial</a:t>
            </a:r>
            <a:r>
              <a:rPr lang="tr-TR" dirty="0"/>
              <a:t> </a:t>
            </a:r>
            <a:r>
              <a:rPr lang="tr-TR" dirty="0" err="1"/>
              <a:t>ligamentlerin</a:t>
            </a:r>
            <a:r>
              <a:rPr lang="tr-TR" dirty="0"/>
              <a:t> çökmesi</a:t>
            </a:r>
          </a:p>
          <a:p>
            <a:r>
              <a:rPr lang="tr-TR" dirty="0"/>
              <a:t>Kuyruk kaidesinin belirginleşmesi</a:t>
            </a:r>
          </a:p>
          <a:p>
            <a:r>
              <a:rPr lang="tr-TR" dirty="0"/>
              <a:t>Doğumdan 54 saat önce beden ısısının 0.6 derece düşmesi</a:t>
            </a:r>
          </a:p>
          <a:p>
            <a:endParaRPr lang="tr-TR" dirty="0"/>
          </a:p>
        </p:txBody>
      </p:sp>
      <p:sp>
        <p:nvSpPr>
          <p:cNvPr id="4" name="İçerik Yer Tutucusu 3"/>
          <p:cNvSpPr>
            <a:spLocks noGrp="1"/>
          </p:cNvSpPr>
          <p:nvPr>
            <p:ph sz="half" idx="2"/>
          </p:nvPr>
        </p:nvSpPr>
        <p:spPr/>
        <p:txBody>
          <a:bodyPr>
            <a:normAutofit/>
          </a:bodyPr>
          <a:lstStyle/>
          <a:p>
            <a:endParaRPr lang="tr-TR"/>
          </a:p>
        </p:txBody>
      </p:sp>
    </p:spTree>
    <p:extLst>
      <p:ext uri="{BB962C8B-B14F-4D97-AF65-F5344CB8AC3E}">
        <p14:creationId xmlns:p14="http://schemas.microsoft.com/office/powerpoint/2010/main" val="742382026"/>
      </p:ext>
    </p:extLst>
  </p:cSld>
  <p:clrMapOvr>
    <a:masterClrMapping/>
  </p:clrMapOvr>
</p:sld>
</file>

<file path=ppt/theme/theme1.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is">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660</Words>
  <Application>Microsoft Macintosh PowerPoint</Application>
  <PresentationFormat>Geniş Ekran</PresentationFormat>
  <Paragraphs>153</Paragraphs>
  <Slides>19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19</vt:i4>
      </vt:variant>
    </vt:vector>
  </HeadingPairs>
  <TitlesOfParts>
    <vt:vector size="23" baseType="lpstr">
      <vt:lpstr>Calibri</vt:lpstr>
      <vt:lpstr>Calibri Light</vt:lpstr>
      <vt:lpstr>Arial</vt:lpstr>
      <vt:lpstr>Office Teması</vt:lpstr>
      <vt:lpstr>Ruminantlarda gebelik fizyolojisi ve patolojisi-2</vt:lpstr>
      <vt:lpstr>Gebelik Süresinin Uzamasının Nedenleri</vt:lpstr>
      <vt:lpstr>İstenmeyen Gebeliklerin Sonlandırılması –Premature Doğumun Uyarılması</vt:lpstr>
      <vt:lpstr>Gebeliğin son 4-6 haftası</vt:lpstr>
      <vt:lpstr>Gebeliğin son 4-6 haftası</vt:lpstr>
      <vt:lpstr>İstenmeyen Gebeliklerin Sonlandırılması –Premature Doğumun Uyarılması</vt:lpstr>
      <vt:lpstr>İstenmeyen Gebeliklerin Sonlandırılması –Premature Doğumun Uyarılması</vt:lpstr>
      <vt:lpstr>İneklerde yaklaşan doğumun belirtileri</vt:lpstr>
      <vt:lpstr>İneklerde yaklaşan doğumun belirtileri</vt:lpstr>
      <vt:lpstr>İneklerde doğumun birinci aşaması</vt:lpstr>
      <vt:lpstr>İneklerde doğumun İkinci aşaması</vt:lpstr>
      <vt:lpstr>Anneye Bağlı Güç Doğumlar</vt:lpstr>
      <vt:lpstr>Torsio uteri</vt:lpstr>
      <vt:lpstr>Torsio uterinin nedenleri</vt:lpstr>
      <vt:lpstr>İstatistik Bilgiler </vt:lpstr>
      <vt:lpstr>Tanı </vt:lpstr>
      <vt:lpstr>Tedavi</vt:lpstr>
      <vt:lpstr>Uterus Tembelliği</vt:lpstr>
      <vt:lpstr>Fötal nedenlere bağlı güç doğumlar</vt:lpstr>
    </vt:vector>
  </TitlesOfParts>
  <Company/>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Ruminantlarda gebelik fizyolojisi ve patolojisi-2</dc:title>
  <dc:creator>Microsoft Office Kullanıcısı</dc:creator>
  <cp:lastModifiedBy>Microsoft Office Kullanıcısı</cp:lastModifiedBy>
  <cp:revision>1</cp:revision>
  <dcterms:created xsi:type="dcterms:W3CDTF">2018-01-22T08:14:36Z</dcterms:created>
  <dcterms:modified xsi:type="dcterms:W3CDTF">2018-01-22T08:15:29Z</dcterms:modified>
</cp:coreProperties>
</file>