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Kuramı 1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Konu:Sosyal Hizmetin Mesleki Çatısı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Hizmet Mesleği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tr-TR" dirty="0" smtClean="0">
                <a:cs typeface="Calibri" pitchFamily="34" charset="0"/>
              </a:rPr>
              <a:t>İnsan hakları ve sosyal adalet  </a:t>
            </a:r>
            <a:r>
              <a:rPr lang="tr-TR" dirty="0" smtClean="0">
                <a:cs typeface="Calibri" pitchFamily="34" charset="0"/>
              </a:rPr>
              <a:t>ilkelerini temel alan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tr-TR" dirty="0" smtClean="0">
                <a:cs typeface="Calibri" pitchFamily="34" charset="0"/>
              </a:rPr>
              <a:t>S</a:t>
            </a:r>
            <a:r>
              <a:rPr lang="tr-TR" dirty="0" smtClean="0">
                <a:cs typeface="Calibri" pitchFamily="34" charset="0"/>
              </a:rPr>
              <a:t>osyal </a:t>
            </a:r>
            <a:r>
              <a:rPr lang="tr-TR" dirty="0" smtClean="0">
                <a:cs typeface="Calibri" pitchFamily="34" charset="0"/>
              </a:rPr>
              <a:t>değişimi destekleyen,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tr-TR" dirty="0" smtClean="0">
                <a:cs typeface="Calibri" pitchFamily="34" charset="0"/>
              </a:rPr>
              <a:t>İnsanların </a:t>
            </a:r>
            <a:r>
              <a:rPr lang="tr-TR" dirty="0" smtClean="0">
                <a:cs typeface="Calibri" pitchFamily="34" charset="0"/>
              </a:rPr>
              <a:t>iyilik </a:t>
            </a:r>
            <a:r>
              <a:rPr lang="tr-TR" dirty="0" smtClean="0">
                <a:cs typeface="Calibri" pitchFamily="34" charset="0"/>
              </a:rPr>
              <a:t>durumunun geliştirilmesi </a:t>
            </a:r>
            <a:r>
              <a:rPr lang="tr-TR" dirty="0" smtClean="0">
                <a:cs typeface="Calibri" pitchFamily="34" charset="0"/>
              </a:rPr>
              <a:t>için insan </a:t>
            </a:r>
            <a:r>
              <a:rPr lang="tr-TR" dirty="0" smtClean="0">
                <a:cs typeface="Calibri" pitchFamily="34" charset="0"/>
              </a:rPr>
              <a:t>ilişkilerinde problem </a:t>
            </a:r>
            <a:r>
              <a:rPr lang="tr-TR" dirty="0" smtClean="0">
                <a:cs typeface="Calibri" pitchFamily="34" charset="0"/>
              </a:rPr>
              <a:t>çözmeyi, güçlendirmeyi </a:t>
            </a:r>
            <a:r>
              <a:rPr lang="tr-TR" dirty="0" smtClean="0">
                <a:cs typeface="Calibri" pitchFamily="34" charset="0"/>
              </a:rPr>
              <a:t>ve özgürleştirmeyi </a:t>
            </a:r>
            <a:r>
              <a:rPr lang="tr-TR" dirty="0" smtClean="0">
                <a:cs typeface="Calibri" pitchFamily="34" charset="0"/>
              </a:rPr>
              <a:t>amaçlayan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tr-TR" dirty="0" smtClean="0">
                <a:cs typeface="Calibri" pitchFamily="34" charset="0"/>
              </a:rPr>
              <a:t>İnsan </a:t>
            </a:r>
            <a:r>
              <a:rPr lang="tr-TR" dirty="0" smtClean="0">
                <a:cs typeface="Calibri" pitchFamily="34" charset="0"/>
              </a:rPr>
              <a:t>davranışına ve sosyal </a:t>
            </a:r>
            <a:r>
              <a:rPr lang="tr-TR" dirty="0" smtClean="0">
                <a:cs typeface="Calibri" pitchFamily="34" charset="0"/>
              </a:rPr>
              <a:t>sistemlere ilişkin </a:t>
            </a:r>
            <a:r>
              <a:rPr lang="tr-TR" dirty="0" smtClean="0">
                <a:cs typeface="Calibri" pitchFamily="34" charset="0"/>
              </a:rPr>
              <a:t>teorilerden yararlanarak </a:t>
            </a:r>
            <a:r>
              <a:rPr lang="tr-TR" dirty="0" smtClean="0">
                <a:cs typeface="Calibri" pitchFamily="34" charset="0"/>
              </a:rPr>
              <a:t>insanların </a:t>
            </a:r>
            <a:r>
              <a:rPr lang="tr-TR" dirty="0" smtClean="0">
                <a:cs typeface="Calibri" pitchFamily="34" charset="0"/>
              </a:rPr>
              <a:t>çevreleri </a:t>
            </a:r>
            <a:r>
              <a:rPr lang="tr-TR" dirty="0" smtClean="0">
                <a:cs typeface="Calibri" pitchFamily="34" charset="0"/>
              </a:rPr>
              <a:t>ile etkileşim </a:t>
            </a:r>
            <a:r>
              <a:rPr lang="tr-TR" dirty="0" smtClean="0">
                <a:cs typeface="Calibri" pitchFamily="34" charset="0"/>
              </a:rPr>
              <a:t>noktalarına müdahale eden </a:t>
            </a:r>
            <a:r>
              <a:rPr lang="tr-TR" dirty="0" smtClean="0">
                <a:cs typeface="Calibri" pitchFamily="34" charset="0"/>
              </a:rPr>
              <a:t>bir meslektir.</a:t>
            </a:r>
            <a:endParaRPr lang="tr-TR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için Mesleki Çatı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  <a:defRPr/>
            </a:pPr>
            <a:r>
              <a:rPr lang="tr-TR" b="1" dirty="0" smtClean="0"/>
              <a:t>Yaptırım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1.Toplum</a:t>
            </a:r>
          </a:p>
          <a:p>
            <a:pPr algn="ctr">
              <a:defRPr/>
            </a:pPr>
            <a:r>
              <a:rPr lang="tr-TR" dirty="0" smtClean="0"/>
              <a:t>2.Meslek</a:t>
            </a:r>
          </a:p>
          <a:p>
            <a:pPr algn="ctr">
              <a:defRPr/>
            </a:pPr>
            <a:r>
              <a:rPr lang="tr-TR" dirty="0" smtClean="0"/>
              <a:t>3.Müracaatçı</a:t>
            </a:r>
          </a:p>
          <a:p>
            <a:pPr algn="ctr">
              <a:defRPr/>
            </a:pPr>
            <a:r>
              <a:rPr lang="tr-TR" dirty="0" smtClean="0"/>
              <a:t>4.Kurum</a:t>
            </a:r>
          </a:p>
          <a:p>
            <a:pPr algn="ctr">
              <a:defRPr/>
            </a:pPr>
            <a:r>
              <a:rPr lang="tr-TR" dirty="0" smtClean="0"/>
              <a:t>5.Sosyal  hizmet     uzmanı</a:t>
            </a:r>
          </a:p>
          <a:p>
            <a:pPr algn="ctr">
              <a:defRPr/>
            </a:pPr>
            <a:r>
              <a:rPr lang="tr-TR" dirty="0" smtClean="0"/>
              <a:t>DESTEK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için Mesleki Çatı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 smtClean="0"/>
              <a:t>Değerler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1.Bireyin </a:t>
            </a:r>
            <a:r>
              <a:rPr lang="tr-TR" dirty="0" smtClean="0"/>
              <a:t>önceliği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2.Toplumsal sorumluluk</a:t>
            </a:r>
          </a:p>
          <a:p>
            <a:pPr algn="ctr">
              <a:defRPr/>
            </a:pPr>
            <a:r>
              <a:rPr lang="tr-TR" dirty="0" smtClean="0"/>
              <a:t>3.Karşılıklı bağımlılık</a:t>
            </a:r>
          </a:p>
          <a:p>
            <a:pPr algn="ctr">
              <a:defRPr/>
            </a:pPr>
            <a:r>
              <a:rPr lang="tr-TR" dirty="0" smtClean="0"/>
              <a:t>ETİK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için Mesleki Çatı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 smtClean="0"/>
              <a:t>Odak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Sistemler arası kesişme   noktalarına müdahale</a:t>
            </a:r>
          </a:p>
          <a:p>
            <a:pPr algn="ctr">
              <a:defRPr/>
            </a:pPr>
            <a:r>
              <a:rPr lang="tr-TR" dirty="0" smtClean="0"/>
              <a:t>VİZYON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için Mesleki Çatı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 smtClean="0"/>
              <a:t>Amaçlar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1.Yetkinliği güçlendirme</a:t>
            </a:r>
          </a:p>
          <a:p>
            <a:pPr algn="ctr">
              <a:defRPr/>
            </a:pPr>
            <a:r>
              <a:rPr lang="tr-TR" dirty="0" smtClean="0"/>
              <a:t>2.Kaynakları </a:t>
            </a:r>
            <a:r>
              <a:rPr lang="tr-TR" dirty="0" err="1" smtClean="0"/>
              <a:t>bağlantılandırma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3.Sistemleri insancıllaştırma</a:t>
            </a:r>
          </a:p>
          <a:p>
            <a:pPr algn="ctr">
              <a:defRPr/>
            </a:pPr>
            <a:r>
              <a:rPr lang="tr-TR" dirty="0" smtClean="0"/>
              <a:t>4.Politika geliştirme</a:t>
            </a:r>
          </a:p>
          <a:p>
            <a:pPr algn="ctr">
              <a:defRPr/>
            </a:pPr>
            <a:r>
              <a:rPr lang="tr-TR" dirty="0" smtClean="0"/>
              <a:t>5.Sosyal adaleti gerçekleştirme</a:t>
            </a:r>
          </a:p>
          <a:p>
            <a:pPr algn="ctr">
              <a:defRPr/>
            </a:pPr>
            <a:r>
              <a:rPr lang="tr-TR" dirty="0" smtClean="0"/>
              <a:t>YÖNTEM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için Mesleki Çatı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 smtClean="0"/>
              <a:t>Kuramsal Bilgi</a:t>
            </a:r>
            <a:endParaRPr lang="tr-TR" dirty="0" smtClean="0"/>
          </a:p>
          <a:p>
            <a:pPr algn="ctr">
              <a:defRPr/>
            </a:pPr>
            <a:r>
              <a:rPr lang="tr-TR" dirty="0" smtClean="0"/>
              <a:t>1.Açıklayıcı (Ekoloji, sistem, gelişimsel)</a:t>
            </a:r>
          </a:p>
          <a:p>
            <a:pPr algn="ctr">
              <a:defRPr/>
            </a:pPr>
            <a:r>
              <a:rPr lang="tr-TR" dirty="0" smtClean="0"/>
              <a:t>2.Müdahaleci</a:t>
            </a:r>
          </a:p>
          <a:p>
            <a:pPr algn="ctr">
              <a:defRPr/>
            </a:pPr>
            <a:r>
              <a:rPr lang="tr-TR" dirty="0" smtClean="0"/>
              <a:t>(Yapısal,  güçlendirme, davranışçı)</a:t>
            </a:r>
          </a:p>
          <a:p>
            <a:pPr algn="ctr">
              <a:defRPr/>
            </a:pPr>
            <a:r>
              <a:rPr lang="tr-TR" dirty="0" smtClean="0"/>
              <a:t>ANLAYIŞ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115</TotalTime>
  <Words>146</Words>
  <Application>Microsoft Office PowerPoint</Application>
  <PresentationFormat>Ekran Gösterisi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Ankara Üniversitesi  Sağlık Bilimleri Fakültesi Sosyal Hizmet Bölümü</vt:lpstr>
      <vt:lpstr>Sosyal Hizmet Mesleği</vt:lpstr>
      <vt:lpstr>Uygulama için Mesleki Çatı</vt:lpstr>
      <vt:lpstr>Uygulama için Mesleki Çatı</vt:lpstr>
      <vt:lpstr>Uygulama için Mesleki Çatı</vt:lpstr>
      <vt:lpstr>Uygulama için Mesleki Çatı</vt:lpstr>
      <vt:lpstr>Uygulama için Mesleki Çatı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13</cp:revision>
  <dcterms:created xsi:type="dcterms:W3CDTF">2017-04-26T08:36:58Z</dcterms:created>
  <dcterms:modified xsi:type="dcterms:W3CDTF">2017-12-11T08:40:50Z</dcterms:modified>
</cp:coreProperties>
</file>