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9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48464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MBT-303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Özel </a:t>
            </a:r>
            <a:r>
              <a:rPr lang="tr-TR"/>
              <a:t>Öğretim </a:t>
            </a:r>
            <a:r>
              <a:rPr lang="tr-TR" smtClean="0"/>
              <a:t>Yöntemleri-I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2100" y="4744122"/>
            <a:ext cx="9070848" cy="634702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Hafta 4:</a:t>
            </a:r>
            <a:r>
              <a:rPr lang="tr-TR" sz="2000" dirty="0" smtClean="0"/>
              <a:t> Bilişim Teknolojileri Eğitiminin </a:t>
            </a:r>
            <a:r>
              <a:rPr lang="tr-TR" sz="2000" smtClean="0"/>
              <a:t>Yasal Temelleri-1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191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2580" y="537882"/>
            <a:ext cx="6820347" cy="103273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Bilişim Teknolojileri Eğitimi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580" y="2103120"/>
            <a:ext cx="6336254" cy="39319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Ülkemizde ilköğretim ve ortaöğretim kademesinde Bilişim Teknolojileri (BT) eğitimi halihazırda  zorunlu ve seçmeli statüdeki derslerle yürütülmektedir.</a:t>
            </a:r>
          </a:p>
          <a:p>
            <a:pPr marL="0" indent="0">
              <a:buNone/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İlköğretimde (1-8. sınıflar için) «Bilişim Teknolojileri ve Yazılım» dersi adı altında,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927" y="376517"/>
            <a:ext cx="4479328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7275" y="408792"/>
            <a:ext cx="6723529" cy="957429"/>
          </a:xfrm>
        </p:spPr>
        <p:txBody>
          <a:bodyPr>
            <a:normAutofit fontScale="90000"/>
          </a:bodyPr>
          <a:lstStyle/>
          <a:p>
            <a:r>
              <a:rPr lang="tr-TR" dirty="0"/>
              <a:t>Bilişim Teknolojileri Eğitimi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8640" y="2441986"/>
            <a:ext cx="6562164" cy="35930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Ortaöğretimde ise (9-12. </a:t>
            </a:r>
            <a:r>
              <a:rPr lang="tr-TR" sz="2000" dirty="0" smtClean="0"/>
              <a:t>sınıflar için) </a:t>
            </a:r>
            <a:r>
              <a:rPr lang="tr-TR" sz="2000" dirty="0"/>
              <a:t>«Bilgisayar Bilimi</a:t>
            </a:r>
            <a:r>
              <a:rPr lang="tr-TR" sz="2000" dirty="0" smtClean="0"/>
              <a:t>» dersi adı altında programda yer almaktadır.  </a:t>
            </a:r>
            <a:endParaRPr lang="tr-TR" sz="2000" dirty="0"/>
          </a:p>
          <a:p>
            <a:endParaRPr lang="tr-TR" sz="2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408792"/>
            <a:ext cx="4589703" cy="616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070" y="365760"/>
            <a:ext cx="10486913" cy="9574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Ders Saatleri ve Zorunlu/Seçimlik Statü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81253" y="1742740"/>
            <a:ext cx="5830644" cy="4281542"/>
          </a:xfrm>
          <a:prstGeom prst="rect">
            <a:avLst/>
          </a:prstGeom>
        </p:spPr>
      </p:pic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387275" y="1871830"/>
            <a:ext cx="5486400" cy="41524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İlköğretimdeki </a:t>
            </a:r>
            <a:r>
              <a:rPr lang="tr-TR" sz="2000" dirty="0"/>
              <a:t>(1-8. sınıflar) «Bilişim Teknolojileri ve Yazılım» </a:t>
            </a:r>
            <a:r>
              <a:rPr lang="tr-TR" sz="2000" dirty="0" smtClean="0"/>
              <a:t>dersi 5 ve 6. sınıfta 2’şer saat zorunlu derstir.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0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3186" y="473336"/>
            <a:ext cx="11091134" cy="1032735"/>
          </a:xfrm>
        </p:spPr>
        <p:txBody>
          <a:bodyPr>
            <a:normAutofit fontScale="90000"/>
          </a:bodyPr>
          <a:lstStyle/>
          <a:p>
            <a:r>
              <a:rPr lang="tr-TR" dirty="0"/>
              <a:t>Ders Saatleri ve Zorunlu/Seçimlik Statü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3186" y="1968649"/>
            <a:ext cx="5208494" cy="38835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İlköğretimdeki (1-8. sınıflar) «Bilişim Teknolojileri ve Yazılım» dersi </a:t>
            </a:r>
            <a:r>
              <a:rPr lang="tr-TR" sz="2000" dirty="0" smtClean="0"/>
              <a:t>7 </a:t>
            </a:r>
            <a:r>
              <a:rPr lang="tr-TR" sz="2000" dirty="0"/>
              <a:t>ve </a:t>
            </a:r>
            <a:r>
              <a:rPr lang="tr-TR" sz="2000" dirty="0" smtClean="0"/>
              <a:t>8. </a:t>
            </a:r>
            <a:r>
              <a:rPr lang="tr-TR" sz="2000" dirty="0"/>
              <a:t>sınıfta 2’şer saat </a:t>
            </a:r>
            <a:r>
              <a:rPr lang="tr-TR" sz="2000" dirty="0" smtClean="0"/>
              <a:t>seçmeli derstir</a:t>
            </a:r>
            <a:r>
              <a:rPr lang="tr-TR" sz="2000" dirty="0"/>
              <a:t>.</a:t>
            </a:r>
          </a:p>
          <a:p>
            <a:endParaRPr lang="tr-TR" sz="20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58752" y="1968649"/>
            <a:ext cx="5545567" cy="37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459" y="642594"/>
            <a:ext cx="10479741" cy="992568"/>
          </a:xfrm>
        </p:spPr>
        <p:txBody>
          <a:bodyPr>
            <a:normAutofit fontScale="90000"/>
          </a:bodyPr>
          <a:lstStyle/>
          <a:p>
            <a:r>
              <a:rPr lang="tr-TR" dirty="0"/>
              <a:t>Ders Saatleri ve Zorunlu/Seçimlik </a:t>
            </a:r>
            <a:r>
              <a:rPr lang="tr-TR" dirty="0" smtClean="0"/>
              <a:t>Statü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45459" y="2011680"/>
            <a:ext cx="5282005" cy="384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Ortaöğretimde ise (9-12. sınıflar) «Bilgisayar Bilimi» </a:t>
            </a:r>
            <a:r>
              <a:rPr lang="tr-TR" sz="2000" dirty="0" smtClean="0"/>
              <a:t>dersi 9, 10, 11 ve 12. sınıflarda haftada 2 saat seçmeli olarak yürütülen bir derstir.</a:t>
            </a:r>
            <a:endParaRPr lang="tr-TR" sz="20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56555" y="3162224"/>
            <a:ext cx="5507915" cy="268993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555" y="1923974"/>
            <a:ext cx="550791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10322"/>
            <a:ext cx="10058400" cy="809688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3600" b="1" dirty="0">
                <a:latin typeface="Arial" panose="020B0604020202020204" pitchFamily="34" charset="0"/>
                <a:ea typeface="Times New Roman" panose="02020603050405020304" pitchFamily="18" charset="0"/>
              </a:rPr>
              <a:t>Mesleki ve Teknik Ortaöğretim</a:t>
            </a:r>
            <a:endParaRPr lang="tr-TR" sz="36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6260962"/>
              </p:ext>
            </p:extLst>
          </p:nvPr>
        </p:nvGraphicFramePr>
        <p:xfrm>
          <a:off x="5045337" y="2832375"/>
          <a:ext cx="6239435" cy="23549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2710419"/>
                <a:gridCol w="2898520"/>
                <a:gridCol w="630496"/>
              </a:tblGrid>
              <a:tr h="230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Alan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Dallar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624">
                <a:tc rowSpan="4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Bilişim </a:t>
                      </a:r>
                      <a:r>
                        <a:rPr lang="tr-TR" sz="1600" dirty="0">
                          <a:effectLst/>
                        </a:rPr>
                        <a:t>Teknolojileri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Ağ İşletmenliği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703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Web Programcılığı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8658">
                <a:tc vMerge="1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Veri Tabanı Programcılığı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9843">
                <a:tc vMerge="1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83210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Bilgisayar Teknik Servisi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701" y="2194560"/>
            <a:ext cx="4410635" cy="3270326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tr-TR" altLang="tr-TR" dirty="0">
                <a:latin typeface="Arial" panose="020B0604020202020204" pitchFamily="34" charset="0"/>
                <a:ea typeface="Times New Roman" panose="02020603050405020304" pitchFamily="18" charset="0"/>
              </a:rPr>
              <a:t>Mesleki ve Teknik Ortaöğretim Kurumlarındaki </a:t>
            </a:r>
            <a:r>
              <a:rPr lang="tr-TR" altLang="tr-T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Bilişim </a:t>
            </a:r>
            <a:r>
              <a:rPr lang="tr-TR" altLang="tr-TR" dirty="0">
                <a:latin typeface="Arial" panose="020B0604020202020204" pitchFamily="34" charset="0"/>
                <a:ea typeface="Times New Roman" panose="02020603050405020304" pitchFamily="18" charset="0"/>
              </a:rPr>
              <a:t>Teknolojileri Alanındaki </a:t>
            </a:r>
            <a:r>
              <a:rPr lang="tr-TR" altLang="tr-T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Dallar 4 farklı program altında yürütülmektedir.</a:t>
            </a:r>
            <a:r>
              <a:rPr lang="tr-TR" altLang="tr-TR" dirty="0">
                <a:latin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</a:rPr>
            </a:b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02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İnceleyelim !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365758" y="2103119"/>
            <a:ext cx="4819428" cy="41363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İlköğretim ve ortaöğretimdeki Bilişim Teknolojileri alanındaki öğretim programlarını, amaç, içerik (kapsam ve konular), öğrenme etkinlikleri ve değerlendirme açısından inceleyiniz.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946" y="2014194"/>
            <a:ext cx="6088828" cy="42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9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57114"/>
          </a:xfrm>
        </p:spPr>
        <p:txBody>
          <a:bodyPr/>
          <a:lstStyle/>
          <a:p>
            <a:r>
              <a:rPr lang="tr-TR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871831"/>
            <a:ext cx="10058400" cy="4163209"/>
          </a:xfrm>
        </p:spPr>
        <p:txBody>
          <a:bodyPr/>
          <a:lstStyle/>
          <a:p>
            <a:r>
              <a:rPr lang="tr-TR" dirty="0" smtClean="0"/>
              <a:t>Bilişim </a:t>
            </a:r>
            <a:r>
              <a:rPr lang="tr-TR" dirty="0"/>
              <a:t>Teknolojileri ve </a:t>
            </a:r>
            <a:r>
              <a:rPr lang="tr-TR" dirty="0" smtClean="0"/>
              <a:t>Yazılım </a:t>
            </a:r>
            <a:r>
              <a:rPr lang="tr-TR" dirty="0"/>
              <a:t>Dersi Öğretim Programı </a:t>
            </a:r>
            <a:r>
              <a:rPr lang="tr-TR" dirty="0" smtClean="0"/>
              <a:t>(2017). MEB.</a:t>
            </a:r>
          </a:p>
          <a:p>
            <a:r>
              <a:rPr lang="tr-TR" dirty="0" smtClean="0"/>
              <a:t>Bilgisayar Bilimi Dersi Öğretim Programı (2016). MEB.</a:t>
            </a:r>
            <a:endParaRPr lang="tr-TR" i="1" u="sng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9002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91</TotalTime>
  <Words>240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Garamond</vt:lpstr>
      <vt:lpstr>Times New Roman</vt:lpstr>
      <vt:lpstr>Sabun</vt:lpstr>
      <vt:lpstr> MBT-303  Özel Öğretim Yöntemleri-I </vt:lpstr>
      <vt:lpstr>Bilişim Teknolojileri Eğitimi</vt:lpstr>
      <vt:lpstr>Bilişim Teknolojileri Eğitimi</vt:lpstr>
      <vt:lpstr>Ders Saatleri ve Zorunlu/Seçimlik Statü</vt:lpstr>
      <vt:lpstr>Ders Saatleri ve Zorunlu/Seçimlik Statü</vt:lpstr>
      <vt:lpstr>Ders Saatleri ve Zorunlu/Seçimlik Statü</vt:lpstr>
      <vt:lpstr>Mesleki ve Teknik Ortaöğretim</vt:lpstr>
      <vt:lpstr>İnceleyelim !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MBT-303  Özel Öğretim Yöntemleri I </dc:title>
  <dc:creator>Deniz</dc:creator>
  <cp:lastModifiedBy>Deniz</cp:lastModifiedBy>
  <cp:revision>46</cp:revision>
  <dcterms:created xsi:type="dcterms:W3CDTF">2017-11-27T09:29:50Z</dcterms:created>
  <dcterms:modified xsi:type="dcterms:W3CDTF">2018-01-26T07:51:44Z</dcterms:modified>
</cp:coreProperties>
</file>