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MBT-303</a:t>
            </a:r>
            <a:br>
              <a:rPr lang="tr-TR"/>
            </a:br>
            <a:r>
              <a:rPr lang="tr-TR"/>
              <a:t>özel öğretim yöntemleri-ı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Hafta </a:t>
            </a:r>
            <a:r>
              <a:rPr lang="tr-TR" b="1" dirty="0" smtClean="0"/>
              <a:t>7: </a:t>
            </a:r>
            <a:r>
              <a:rPr lang="tr-TR" dirty="0"/>
              <a:t>BT</a:t>
            </a:r>
            <a:r>
              <a:rPr lang="tr-TR" b="1" dirty="0"/>
              <a:t> </a:t>
            </a:r>
            <a:r>
              <a:rPr lang="tr-TR" dirty="0"/>
              <a:t>Öğretim </a:t>
            </a:r>
            <a:r>
              <a:rPr lang="tr-TR" dirty="0" smtClean="0"/>
              <a:t>Yöntemleri-2: İşletim Sistemi ve Uygulama Yazılımı Öğretimi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291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6974" y="642595"/>
            <a:ext cx="11101892" cy="691354"/>
          </a:xfrm>
        </p:spPr>
        <p:txBody>
          <a:bodyPr>
            <a:noAutofit/>
          </a:bodyPr>
          <a:lstStyle/>
          <a:p>
            <a:r>
              <a:rPr lang="tr-TR" sz="4000" dirty="0"/>
              <a:t>İşletim Sistemi ve Uygulama Yazılımı Öğretimi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473336" y="2280620"/>
            <a:ext cx="6013525" cy="3829724"/>
          </a:xfrm>
        </p:spPr>
        <p:txBody>
          <a:bodyPr>
            <a:normAutofit/>
          </a:bodyPr>
          <a:lstStyle/>
          <a:p>
            <a:r>
              <a:rPr lang="tr-TR" sz="2000" dirty="0" smtClean="0"/>
              <a:t>İşletim Sistemi ve Uygulama Yazılımı Öğretimi BT </a:t>
            </a:r>
            <a:r>
              <a:rPr lang="tr-TR" sz="2000" dirty="0"/>
              <a:t>Derslerinin Bir </a:t>
            </a:r>
            <a:r>
              <a:rPr lang="tr-TR" sz="2000" dirty="0" smtClean="0"/>
              <a:t>Parçasıdır.</a:t>
            </a:r>
          </a:p>
          <a:p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 smtClean="0"/>
              <a:t>Örneğin; Windows, Mac OS, Linux ya da </a:t>
            </a:r>
            <a:r>
              <a:rPr lang="tr-TR" sz="2000" dirty="0" err="1" smtClean="0"/>
              <a:t>Pardus</a:t>
            </a:r>
            <a:r>
              <a:rPr lang="tr-TR" sz="2000" dirty="0" smtClean="0"/>
              <a:t>  işletim sistemi ve MS Office Programları </a:t>
            </a:r>
            <a:r>
              <a:rPr lang="tr-TR" sz="2000" dirty="0"/>
              <a:t>gibi </a:t>
            </a:r>
            <a:r>
              <a:rPr lang="tr-TR" sz="2000" dirty="0" smtClean="0"/>
              <a:t>(Kelime İşlemci Programı, Elektronik Tablolama Programı, Sunum Programı, vb.)</a:t>
            </a:r>
            <a:endParaRPr lang="tr-TR" sz="20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468" y="2280620"/>
            <a:ext cx="5131398" cy="417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7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4094" y="580913"/>
            <a:ext cx="11317044" cy="645459"/>
          </a:xfrm>
        </p:spPr>
        <p:txBody>
          <a:bodyPr>
            <a:normAutofit/>
          </a:bodyPr>
          <a:lstStyle/>
          <a:p>
            <a:r>
              <a:rPr lang="tr-TR" sz="4000" dirty="0"/>
              <a:t>İşletim Sistemi ve Uygulama Yazılımı Öğretimi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56215" y="2657138"/>
            <a:ext cx="5518673" cy="31950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İşletim </a:t>
            </a:r>
            <a:r>
              <a:rPr lang="tr-TR" sz="2000" dirty="0"/>
              <a:t>S</a:t>
            </a:r>
            <a:r>
              <a:rPr lang="tr-TR" sz="2000" dirty="0" smtClean="0"/>
              <a:t>istemi öğretiminde temel amaç; yazılımın ana mimarisini, nesne ve işlevlerini, ayrıca bilgisayarın tüm donanım parçalarının yönetilebilmesini öğretmektir.</a:t>
            </a:r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77" y="1991360"/>
            <a:ext cx="5080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548" y="545776"/>
            <a:ext cx="11252499" cy="809688"/>
          </a:xfrm>
        </p:spPr>
        <p:txBody>
          <a:bodyPr>
            <a:noAutofit/>
          </a:bodyPr>
          <a:lstStyle/>
          <a:p>
            <a:r>
              <a:rPr lang="tr-TR" sz="4000" dirty="0"/>
              <a:t>İşletim Sistemi ve Uygulama Yazılımı Öğretimi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53035" y="2103120"/>
            <a:ext cx="5335793" cy="3749040"/>
          </a:xfrm>
        </p:spPr>
        <p:txBody>
          <a:bodyPr/>
          <a:lstStyle/>
          <a:p>
            <a:r>
              <a:rPr lang="tr-TR" sz="2000" dirty="0" smtClean="0"/>
              <a:t>İşletim sistemi yazılımlarının öğretiminde sıklıkla kullanılan yöntemler şöyledir:</a:t>
            </a:r>
          </a:p>
          <a:p>
            <a:endParaRPr lang="tr-TR" sz="2000" dirty="0"/>
          </a:p>
          <a:p>
            <a:r>
              <a:rPr lang="tr-TR" sz="2000" dirty="0" smtClean="0"/>
              <a:t>Gösterip-Yaptırma</a:t>
            </a:r>
          </a:p>
          <a:p>
            <a:r>
              <a:rPr lang="tr-TR" sz="2000" dirty="0" smtClean="0"/>
              <a:t>Görev-Temelli (Etkinlik temelli ) Öğretim</a:t>
            </a:r>
          </a:p>
          <a:p>
            <a:r>
              <a:rPr lang="tr-TR" sz="2000" dirty="0" smtClean="0"/>
              <a:t>Rol Modelleme</a:t>
            </a:r>
          </a:p>
          <a:p>
            <a:r>
              <a:rPr lang="tr-TR" sz="2000" dirty="0" smtClean="0"/>
              <a:t>Video ile Öğretim</a:t>
            </a:r>
          </a:p>
          <a:p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85" y="2103119"/>
            <a:ext cx="5045336" cy="3964193"/>
          </a:xfrm>
        </p:spPr>
      </p:pic>
    </p:spTree>
    <p:extLst>
      <p:ext uri="{BB962C8B-B14F-4D97-AF65-F5344CB8AC3E}">
        <p14:creationId xmlns:p14="http://schemas.microsoft.com/office/powerpoint/2010/main" val="312599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9398" y="642594"/>
            <a:ext cx="11091134" cy="691354"/>
          </a:xfrm>
        </p:spPr>
        <p:txBody>
          <a:bodyPr>
            <a:normAutofit/>
          </a:bodyPr>
          <a:lstStyle/>
          <a:p>
            <a:r>
              <a:rPr lang="tr-TR" sz="4000" dirty="0" smtClean="0"/>
              <a:t>İşletim Sistemi ve Uygulama Yazılımı Öğretimi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10005" y="2103120"/>
            <a:ext cx="5111675" cy="37490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000" dirty="0"/>
              <a:t>MS Office Programlarının öğretiminde temel </a:t>
            </a:r>
            <a:r>
              <a:rPr lang="tr-TR" sz="2000" dirty="0" smtClean="0"/>
              <a:t>amaç; uygulama yazılımının temel mimarisini, </a:t>
            </a:r>
            <a:r>
              <a:rPr lang="tr-TR" sz="2000" dirty="0"/>
              <a:t>dosya, klasör, </a:t>
            </a:r>
            <a:r>
              <a:rPr lang="tr-TR" sz="2000" dirty="0" smtClean="0"/>
              <a:t>menü, komut vb. gibi yönetilmesi için gerekli tüm işlemlerin nerelerden ve nasıl yapılabileceğinin öğretilmesidir.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6" name="İçerik Yer Tutucus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24" y="2216074"/>
            <a:ext cx="4970032" cy="363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944" y="642594"/>
            <a:ext cx="11209468" cy="669839"/>
          </a:xfrm>
        </p:spPr>
        <p:txBody>
          <a:bodyPr>
            <a:normAutofit/>
          </a:bodyPr>
          <a:lstStyle/>
          <a:p>
            <a:r>
              <a:rPr lang="tr-TR" sz="4000" dirty="0"/>
              <a:t>İşletim Sistemi ve Uygulama Yazılımı Öğretimi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3944" y="2103120"/>
            <a:ext cx="5357308" cy="3749040"/>
          </a:xfrm>
        </p:spPr>
        <p:txBody>
          <a:bodyPr/>
          <a:lstStyle/>
          <a:p>
            <a:r>
              <a:rPr lang="tr-TR" sz="2000" dirty="0"/>
              <a:t>U</a:t>
            </a:r>
            <a:r>
              <a:rPr lang="tr-TR" sz="2000" dirty="0" smtClean="0"/>
              <a:t>ygulama </a:t>
            </a:r>
            <a:r>
              <a:rPr lang="tr-TR" sz="2000" dirty="0"/>
              <a:t>yazılımlarının öğretiminde sıklıkla kullanılan yöntemler şöyledir:</a:t>
            </a:r>
          </a:p>
          <a:p>
            <a:endParaRPr lang="tr-TR" sz="2000" dirty="0"/>
          </a:p>
          <a:p>
            <a:r>
              <a:rPr lang="tr-TR" sz="2000" dirty="0"/>
              <a:t>Gösterip-Yaptırma</a:t>
            </a:r>
          </a:p>
          <a:p>
            <a:r>
              <a:rPr lang="tr-TR" sz="2000" dirty="0"/>
              <a:t>Görev-Temelli (Etkinlik temelli ) </a:t>
            </a:r>
            <a:r>
              <a:rPr lang="tr-TR" sz="2000" dirty="0" smtClean="0"/>
              <a:t>Öğretim</a:t>
            </a:r>
          </a:p>
          <a:p>
            <a:r>
              <a:rPr lang="tr-TR" sz="2000" dirty="0" smtClean="0"/>
              <a:t>Video ile Öğretim</a:t>
            </a:r>
          </a:p>
          <a:p>
            <a:r>
              <a:rPr lang="tr-TR" sz="2000" dirty="0" smtClean="0"/>
              <a:t>Rol Modelleme</a:t>
            </a:r>
          </a:p>
          <a:p>
            <a:r>
              <a:rPr lang="tr-TR" sz="2000" dirty="0" smtClean="0"/>
              <a:t>Çalışma Yaprakları</a:t>
            </a:r>
            <a:endParaRPr lang="tr-TR" sz="2000" dirty="0"/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7" y="2103120"/>
            <a:ext cx="5290651" cy="4351468"/>
          </a:xfrm>
        </p:spPr>
      </p:pic>
    </p:spTree>
    <p:extLst>
      <p:ext uri="{BB962C8B-B14F-4D97-AF65-F5344CB8AC3E}">
        <p14:creationId xmlns:p14="http://schemas.microsoft.com/office/powerpoint/2010/main" val="426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2579" y="621079"/>
            <a:ext cx="11080377" cy="723627"/>
          </a:xfrm>
        </p:spPr>
        <p:txBody>
          <a:bodyPr>
            <a:normAutofit/>
          </a:bodyPr>
          <a:lstStyle/>
          <a:p>
            <a:r>
              <a:rPr lang="tr-TR" sz="4000" dirty="0"/>
              <a:t>İşletim Sistemi ve Uygulama Yazılımı Öğretimi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1906" y="1417479"/>
            <a:ext cx="4759940" cy="5400339"/>
          </a:xfr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8489" y="1866769"/>
            <a:ext cx="5466678" cy="43619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Görev-temelli (etkinlik) yaklaşımda öğretmenler genellikle dersin öğretim programındaki bir ya da birbiriyle ilişkili birkaç kazanımdaki bilgi ve becerileri öğrencilere kazandırmaya yardımcı öğrenme etkinlikleri tasarlarlar.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7048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9246" y="642594"/>
            <a:ext cx="11123407" cy="745142"/>
          </a:xfrm>
        </p:spPr>
        <p:txBody>
          <a:bodyPr>
            <a:normAutofit/>
          </a:bodyPr>
          <a:lstStyle/>
          <a:p>
            <a:r>
              <a:rPr lang="tr-TR" sz="4000" dirty="0"/>
              <a:t>İşletim Sistemi ve Uygulama Yazılımı Öğretimi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1821" y="2108499"/>
            <a:ext cx="4292301" cy="37436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Etkinlik, öğrencilere kendilerinden yapılması istenen görevi açıkça belirtmeli, gerekirse izlenecek adımları da sunmalıdır.</a:t>
            </a:r>
            <a:endParaRPr lang="tr-TR" sz="20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1398" y="1753496"/>
            <a:ext cx="6443831" cy="456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0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İlköğretim Bilişim Teknolojileri Öğretmen Kılavuz Kitabı, (2007).</a:t>
            </a:r>
            <a:r>
              <a:rPr lang="tr-TR" dirty="0"/>
              <a:t> </a:t>
            </a:r>
            <a:r>
              <a:rPr lang="tr-TR" dirty="0" smtClean="0"/>
              <a:t>MEB. </a:t>
            </a:r>
          </a:p>
          <a:p>
            <a:endParaRPr lang="tr-TR" dirty="0"/>
          </a:p>
          <a:p>
            <a:r>
              <a:rPr lang="tr-TR" dirty="0" smtClean="0"/>
              <a:t>Bilişim Teknolojileri ve Yazılım Dersi Kitabı, Bener </a:t>
            </a:r>
            <a:r>
              <a:rPr lang="tr-TR" dirty="0" err="1" smtClean="0"/>
              <a:t>Cordan</a:t>
            </a:r>
            <a:r>
              <a:rPr lang="tr-TR" dirty="0" smtClean="0"/>
              <a:t> Ortaokulu, 2017-2018, Trabzon.</a:t>
            </a:r>
          </a:p>
          <a:p>
            <a:pPr marL="0" indent="0">
              <a:buNone/>
            </a:pPr>
            <a:r>
              <a:rPr lang="tr-TR" dirty="0" smtClean="0"/>
              <a:t>http</a:t>
            </a:r>
            <a:r>
              <a:rPr lang="tr-TR" dirty="0"/>
              <a:t>://img.eba.gov.tr/502/4b3/3d0/b24/1ff/fe4/a4f/836/0d0/c89/63c/e26/368/f2a/001/5024b33d0b241fffe4a4f8360d0c8963ce26368f2a001.pdf</a:t>
            </a:r>
          </a:p>
        </p:txBody>
      </p:sp>
    </p:spTree>
    <p:extLst>
      <p:ext uri="{BB962C8B-B14F-4D97-AF65-F5344CB8AC3E}">
        <p14:creationId xmlns:p14="http://schemas.microsoft.com/office/powerpoint/2010/main" val="2285144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u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TM03457510[[fn=Sabun]]</Template>
  <TotalTime>79</TotalTime>
  <Words>271</Words>
  <Application>Microsoft Office PowerPoint</Application>
  <PresentationFormat>Geniş ekran</PresentationFormat>
  <Paragraphs>34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Century Gothic</vt:lpstr>
      <vt:lpstr>Garamond</vt:lpstr>
      <vt:lpstr>Sabun</vt:lpstr>
      <vt:lpstr>MBT-303 özel öğretim yöntemleri-ı</vt:lpstr>
      <vt:lpstr>İşletim Sistemi ve Uygulama Yazılımı Öğretimi</vt:lpstr>
      <vt:lpstr>İşletim Sistemi ve Uygulama Yazılımı Öğretimi</vt:lpstr>
      <vt:lpstr>İşletim Sistemi ve Uygulama Yazılımı Öğretimi</vt:lpstr>
      <vt:lpstr>İşletim Sistemi ve Uygulama Yazılımı Öğretimi</vt:lpstr>
      <vt:lpstr>İşletim Sistemi ve Uygulama Yazılımı Öğretimi</vt:lpstr>
      <vt:lpstr>İşletim Sistemi ve Uygulama Yazılımı Öğretimi</vt:lpstr>
      <vt:lpstr>İşletim Sistemi ve Uygulama Yazılımı Öğretimi</vt:lpstr>
      <vt:lpstr>Kaynakça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MBT-303 özel öğretim yöntemleri-ı</dc:title>
  <dc:creator>Deniz</dc:creator>
  <cp:lastModifiedBy>Deniz</cp:lastModifiedBy>
  <cp:revision>21</cp:revision>
  <dcterms:created xsi:type="dcterms:W3CDTF">2018-01-22T08:07:28Z</dcterms:created>
  <dcterms:modified xsi:type="dcterms:W3CDTF">2018-01-26T07:56:17Z</dcterms:modified>
</cp:coreProperties>
</file>