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6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MBT-303</a:t>
            </a:r>
            <a:br>
              <a:rPr lang="tr-TR" dirty="0"/>
            </a:br>
            <a:r>
              <a:rPr lang="tr-TR" dirty="0"/>
              <a:t>özel öğretim yöntemleri-ı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smtClean="0"/>
              <a:t>Hafta 9: </a:t>
            </a:r>
            <a:r>
              <a:rPr lang="tr-TR" dirty="0" smtClean="0"/>
              <a:t>Bilişim Teknolojileri Ders Kitapları ve Öğretim Etkinlikleri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327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00145"/>
          </a:xfrm>
        </p:spPr>
        <p:txBody>
          <a:bodyPr>
            <a:normAutofit/>
          </a:bodyPr>
          <a:lstStyle/>
          <a:p>
            <a:r>
              <a:rPr lang="tr-TR" sz="2000" b="1" dirty="0" smtClean="0"/>
              <a:t>MEB’in </a:t>
            </a:r>
            <a:r>
              <a:rPr lang="tr-TR" sz="2000" b="1" i="1" dirty="0" smtClean="0"/>
              <a:t>Bilişim Teknolojileri ve Yazılım </a:t>
            </a:r>
            <a:r>
              <a:rPr lang="tr-TR" sz="2000" b="1" dirty="0" smtClean="0"/>
              <a:t>Dersi İçin Hazırladığı Ders Materyalleri ve Öğretmen Kılavuzuna Aşağıdaki Web adreslerinden Erişebilirsiniz.</a:t>
            </a:r>
            <a:endParaRPr lang="tr-TR" sz="2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6216" y="2103120"/>
            <a:ext cx="11166438" cy="3931920"/>
          </a:xfrm>
        </p:spPr>
        <p:txBody>
          <a:bodyPr/>
          <a:lstStyle/>
          <a:p>
            <a:r>
              <a:rPr lang="tr-TR" dirty="0"/>
              <a:t>http://tegm.meb.gov.tr/meb_iys_dosyalar/2017_10/03110826_1.Donem-Materyalleri-.</a:t>
            </a:r>
            <a:r>
              <a:rPr lang="tr-TR" dirty="0" smtClean="0"/>
              <a:t>pdf</a:t>
            </a:r>
          </a:p>
          <a:p>
            <a:endParaRPr lang="tr-TR" dirty="0"/>
          </a:p>
          <a:p>
            <a:r>
              <a:rPr lang="tr-TR" dirty="0"/>
              <a:t>http://tegm.meb.gov.tr/meb_iys_dosyalar/2017_10/03110826_1.Donem-Materyalleri-.</a:t>
            </a:r>
            <a:r>
              <a:rPr lang="tr-TR" dirty="0" smtClean="0"/>
              <a:t>pdf</a:t>
            </a:r>
          </a:p>
          <a:p>
            <a:endParaRPr lang="tr-TR" dirty="0"/>
          </a:p>
          <a:p>
            <a:r>
              <a:rPr lang="tr-TR" dirty="0"/>
              <a:t>http://</a:t>
            </a:r>
            <a:r>
              <a:rPr lang="tr-TR" dirty="0" smtClean="0"/>
              <a:t>tegm.meb.gov.tr/meb_iys_dosyalar/2017_10/03105825_Ogretmen-Rehberi_compressed.pdf</a:t>
            </a:r>
          </a:p>
          <a:p>
            <a:endParaRPr lang="tr-TR" dirty="0"/>
          </a:p>
          <a:p>
            <a:r>
              <a:rPr lang="tr-TR" dirty="0"/>
              <a:t>http://www.eba.gov.tr/dokuman?icerik-id=3819be7b8c2946fbc4f5aa146fd89bc480aa268f2a003</a:t>
            </a:r>
          </a:p>
        </p:txBody>
      </p:sp>
    </p:spTree>
    <p:extLst>
      <p:ext uri="{BB962C8B-B14F-4D97-AF65-F5344CB8AC3E}">
        <p14:creationId xmlns:p14="http://schemas.microsoft.com/office/powerpoint/2010/main" val="185871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733" y="516758"/>
            <a:ext cx="5142154" cy="5912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Ders Kitapları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5609" y="1742739"/>
            <a:ext cx="5593977" cy="44536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/>
              <a:t>İnceleyelim !</a:t>
            </a:r>
          </a:p>
          <a:p>
            <a:pPr>
              <a:lnSpc>
                <a:spcPct val="150000"/>
              </a:lnSpc>
            </a:pP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 smtClean="0"/>
              <a:t>İlköğretim Bilişim Teknolojileri ve Yazılım dersi ders kitapları, Milli Eğitim Bakanlığı,  Eğitim Bilişim Ağı (EBA) üzerinden erişilebilir materyaller arasındadır.</a:t>
            </a:r>
          </a:p>
          <a:p>
            <a:pPr>
              <a:lnSpc>
                <a:spcPct val="150000"/>
              </a:lnSpc>
            </a:pP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840" y="516758"/>
            <a:ext cx="4953000" cy="60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8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462578"/>
            <a:ext cx="4839148" cy="62394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Ders Kitapları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2579" y="1785769"/>
            <a:ext cx="5561703" cy="42492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000" b="1" dirty="0" smtClean="0"/>
              <a:t>İnceleyelim !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 smtClean="0"/>
              <a:t>Ortaöğretim Bilgisayar Bilimi dersi </a:t>
            </a:r>
            <a:r>
              <a:rPr lang="tr-TR" sz="2000" dirty="0"/>
              <a:t>ders kitabı, Milli Eğitim Bakanlığı,  Eğitim Bilişim Ağı (EBA) üzerinden erişilebilir materyaller arasındadır.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104" y="462578"/>
            <a:ext cx="5193367" cy="60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7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5609" y="642594"/>
            <a:ext cx="10619591" cy="1014084"/>
          </a:xfrm>
        </p:spPr>
        <p:txBody>
          <a:bodyPr>
            <a:normAutofit/>
          </a:bodyPr>
          <a:lstStyle/>
          <a:p>
            <a:r>
              <a:rPr lang="tr-TR" sz="4000" dirty="0" smtClean="0"/>
              <a:t>Öğretim Yöntemlerinin Bileşenleri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0005" y="1656678"/>
            <a:ext cx="10415195" cy="580913"/>
          </a:xfrm>
        </p:spPr>
        <p:txBody>
          <a:bodyPr>
            <a:normAutofit/>
          </a:bodyPr>
          <a:lstStyle/>
          <a:p>
            <a:r>
              <a:rPr lang="tr-TR" sz="2000" b="1" dirty="0" smtClean="0"/>
              <a:t>Hedefler / Amaçlar / Kazanımlar</a:t>
            </a:r>
          </a:p>
          <a:p>
            <a:endParaRPr lang="tr-TR" sz="2000" b="1" dirty="0"/>
          </a:p>
          <a:p>
            <a:endParaRPr lang="tr-TR" sz="2000" b="1" dirty="0" smtClean="0"/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05" y="2237591"/>
            <a:ext cx="10628556" cy="402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3313" y="362895"/>
            <a:ext cx="10058400" cy="734385"/>
          </a:xfrm>
        </p:spPr>
        <p:txBody>
          <a:bodyPr>
            <a:normAutofit/>
          </a:bodyPr>
          <a:lstStyle/>
          <a:p>
            <a:r>
              <a:rPr lang="tr-TR" sz="4000" dirty="0"/>
              <a:t>Öğretim Yöntemlerinin Bileşenleri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6216" y="1097281"/>
            <a:ext cx="2743200" cy="505608"/>
          </a:xfrm>
        </p:spPr>
        <p:txBody>
          <a:bodyPr>
            <a:normAutofit/>
          </a:bodyPr>
          <a:lstStyle/>
          <a:p>
            <a:r>
              <a:rPr lang="tr-TR" sz="2000" b="1" dirty="0" smtClean="0"/>
              <a:t>İçerik Bilgisi</a:t>
            </a:r>
          </a:p>
          <a:p>
            <a:endParaRPr lang="tr-TR" sz="2000" b="1" dirty="0"/>
          </a:p>
          <a:p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55" y="1602890"/>
            <a:ext cx="11123407" cy="488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5285" y="524260"/>
            <a:ext cx="10058400" cy="820446"/>
          </a:xfrm>
        </p:spPr>
        <p:txBody>
          <a:bodyPr>
            <a:normAutofit/>
          </a:bodyPr>
          <a:lstStyle/>
          <a:p>
            <a:r>
              <a:rPr lang="tr-TR" sz="4000" dirty="0"/>
              <a:t>Öğretim Yöntemlerinin Bileşenleri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2555" y="1957893"/>
            <a:ext cx="10723581" cy="4485938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722555" y="1463040"/>
            <a:ext cx="4754880" cy="376518"/>
          </a:xfrm>
        </p:spPr>
        <p:txBody>
          <a:bodyPr>
            <a:normAutofit lnSpcReduction="10000"/>
          </a:bodyPr>
          <a:lstStyle/>
          <a:p>
            <a:r>
              <a:rPr lang="tr-TR" sz="2000" b="1" dirty="0" smtClean="0"/>
              <a:t>Öğretim Etkinlikleri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481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387275"/>
            <a:ext cx="10058400" cy="763793"/>
          </a:xfrm>
        </p:spPr>
        <p:txBody>
          <a:bodyPr>
            <a:normAutofit/>
          </a:bodyPr>
          <a:lstStyle/>
          <a:p>
            <a:r>
              <a:rPr lang="tr-TR" sz="4000" dirty="0"/>
              <a:t>Öğretim Yöntemlerinin Bileşenleri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158" y="1290918"/>
            <a:ext cx="10101430" cy="52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408792"/>
            <a:ext cx="10058400" cy="656215"/>
          </a:xfrm>
        </p:spPr>
        <p:txBody>
          <a:bodyPr>
            <a:normAutofit/>
          </a:bodyPr>
          <a:lstStyle/>
          <a:p>
            <a:r>
              <a:rPr lang="tr-TR" sz="4000" dirty="0"/>
              <a:t>Öğretim Yöntemlerinin Bileşenleri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065007"/>
            <a:ext cx="10058400" cy="408791"/>
          </a:xfrm>
        </p:spPr>
        <p:txBody>
          <a:bodyPr>
            <a:normAutofit/>
          </a:bodyPr>
          <a:lstStyle/>
          <a:p>
            <a:r>
              <a:rPr lang="tr-TR" b="1" dirty="0" smtClean="0"/>
              <a:t>Değerlendirme</a:t>
            </a:r>
          </a:p>
          <a:p>
            <a:endParaRPr lang="tr-TR" b="1" dirty="0"/>
          </a:p>
          <a:p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432" y="1613648"/>
            <a:ext cx="9812767" cy="48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1671" y="559398"/>
            <a:ext cx="10533529" cy="753035"/>
          </a:xfrm>
        </p:spPr>
        <p:txBody>
          <a:bodyPr>
            <a:normAutofit/>
          </a:bodyPr>
          <a:lstStyle/>
          <a:p>
            <a:r>
              <a:rPr lang="tr-TR" dirty="0" smtClean="0"/>
              <a:t>İnceleyelim !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59736" y="935914"/>
            <a:ext cx="5798373" cy="5346551"/>
          </a:xfrm>
          <a:prstGeom prst="rect">
            <a:avLst/>
          </a:prstGeom>
        </p:spPr>
      </p:pic>
      <p:sp>
        <p:nvSpPr>
          <p:cNvPr id="7" name="İçerik Yer Tutucusu 6"/>
          <p:cNvSpPr>
            <a:spLocks noGrp="1"/>
          </p:cNvSpPr>
          <p:nvPr>
            <p:ph sz="quarter" idx="4"/>
          </p:nvPr>
        </p:nvSpPr>
        <p:spPr>
          <a:xfrm>
            <a:off x="376517" y="1731981"/>
            <a:ext cx="5142155" cy="422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Yanda </a:t>
            </a:r>
            <a:r>
              <a:rPr lang="tr-TR" sz="2000" dirty="0"/>
              <a:t>verilen </a:t>
            </a:r>
            <a:r>
              <a:rPr lang="tr-TR" sz="2000" dirty="0" smtClean="0"/>
              <a:t>etkinliği (Milli </a:t>
            </a:r>
            <a:r>
              <a:rPr lang="tr-TR" sz="2000" dirty="0"/>
              <a:t>Eğitim Bakanlığı, Eğitim Bilişim Ağı (EBA) </a:t>
            </a:r>
            <a:r>
              <a:rPr lang="tr-TR" sz="2000" dirty="0" smtClean="0"/>
              <a:t>üzerinden erişebilirsiniz) Bilişim Teknolojileri ve Yazılım dersi öğretim programındaki kazanımları dikkate </a:t>
            </a:r>
            <a:r>
              <a:rPr lang="tr-TR" sz="2000" dirty="0"/>
              <a:t>alarak </a:t>
            </a:r>
            <a:r>
              <a:rPr lang="tr-TR" sz="2000" dirty="0" smtClean="0"/>
              <a:t>inceleyiniz</a:t>
            </a:r>
            <a:r>
              <a:rPr lang="tr-TR" sz="2000" dirty="0"/>
              <a:t>,</a:t>
            </a:r>
            <a:r>
              <a:rPr lang="tr-TR" sz="2000" dirty="0" smtClean="0"/>
              <a:t> etkinliği kazanımlara ve öğrenci yaş grubuna uygunluğu açısından değerlendiriniz.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873810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TM03457510[[fn=Sabun]]</Template>
  <TotalTime>73</TotalTime>
  <Words>165</Words>
  <Application>Microsoft Office PowerPoint</Application>
  <PresentationFormat>Geniş ekran</PresentationFormat>
  <Paragraphs>31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Century Gothic</vt:lpstr>
      <vt:lpstr>Garamond</vt:lpstr>
      <vt:lpstr>Sabun</vt:lpstr>
      <vt:lpstr>MBT-303 özel öğretim yöntemleri-ı</vt:lpstr>
      <vt:lpstr>Ders Kitapları</vt:lpstr>
      <vt:lpstr>Ders Kitapları</vt:lpstr>
      <vt:lpstr>Öğretim Yöntemlerinin Bileşenleri</vt:lpstr>
      <vt:lpstr>Öğretim Yöntemlerinin Bileşenleri</vt:lpstr>
      <vt:lpstr>Öğretim Yöntemlerinin Bileşenleri</vt:lpstr>
      <vt:lpstr>Öğretim Yöntemlerinin Bileşenleri</vt:lpstr>
      <vt:lpstr>Öğretim Yöntemlerinin Bileşenleri</vt:lpstr>
      <vt:lpstr>İnceleyelim !</vt:lpstr>
      <vt:lpstr>MEB’in Bilişim Teknolojileri ve Yazılım Dersi İçin Hazırladığı Ders Materyalleri ve Öğretmen Kılavuzuna Aşağıdaki Web adreslerinden Erişebilirsiniz.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MBT-303 özel öğretim yöntemleri-ı</dc:title>
  <dc:creator>Deniz</dc:creator>
  <cp:lastModifiedBy>Deniz</cp:lastModifiedBy>
  <cp:revision>19</cp:revision>
  <dcterms:created xsi:type="dcterms:W3CDTF">2017-11-27T12:20:33Z</dcterms:created>
  <dcterms:modified xsi:type="dcterms:W3CDTF">2018-01-26T07:58:02Z</dcterms:modified>
</cp:coreProperties>
</file>