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2"/>
  </p:notesMasterIdLst>
  <p:sldIdLst>
    <p:sldId id="256" r:id="rId2"/>
    <p:sldId id="280" r:id="rId3"/>
    <p:sldId id="257" r:id="rId4"/>
    <p:sldId id="290" r:id="rId5"/>
    <p:sldId id="281" r:id="rId6"/>
    <p:sldId id="282" r:id="rId7"/>
    <p:sldId id="259" r:id="rId8"/>
    <p:sldId id="291" r:id="rId9"/>
    <p:sldId id="292" r:id="rId10"/>
    <p:sldId id="297" r:id="rId11"/>
    <p:sldId id="298" r:id="rId12"/>
    <p:sldId id="299" r:id="rId13"/>
    <p:sldId id="300" r:id="rId14"/>
    <p:sldId id="267" r:id="rId15"/>
    <p:sldId id="268" r:id="rId16"/>
    <p:sldId id="293" r:id="rId17"/>
    <p:sldId id="294" r:id="rId18"/>
    <p:sldId id="295" r:id="rId19"/>
    <p:sldId id="296" r:id="rId20"/>
    <p:sldId id="301" r:id="rId21"/>
    <p:sldId id="310" r:id="rId22"/>
    <p:sldId id="311" r:id="rId23"/>
    <p:sldId id="312" r:id="rId24"/>
    <p:sldId id="313" r:id="rId25"/>
    <p:sldId id="314" r:id="rId26"/>
    <p:sldId id="315" r:id="rId27"/>
    <p:sldId id="316" r:id="rId28"/>
    <p:sldId id="317" r:id="rId29"/>
    <p:sldId id="318" r:id="rId30"/>
    <p:sldId id="288" r:id="rId3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2A756-EBD9-4AE0-9466-ADE6C1D9751E}" type="doc">
      <dgm:prSet loTypeId="urn:microsoft.com/office/officeart/2005/8/layout/cycle8" loCatId="cycle" qsTypeId="urn:microsoft.com/office/officeart/2005/8/quickstyle/simple1" qsCatId="simple" csTypeId="urn:microsoft.com/office/officeart/2005/8/colors/accent1_2" csCatId="accent1" phldr="1"/>
      <dgm:spPr/>
    </dgm:pt>
    <dgm:pt modelId="{73E7C5BE-8E39-415C-8C1B-81F0506B0068}">
      <dgm:prSet phldrT="[Metin]"/>
      <dgm:spPr/>
      <dgm:t>
        <a:bodyPr/>
        <a:lstStyle/>
        <a:p>
          <a:r>
            <a:rPr lang="tr-TR" dirty="0" smtClean="0"/>
            <a:t>Önsöz</a:t>
          </a:r>
          <a:endParaRPr lang="tr-TR" dirty="0"/>
        </a:p>
      </dgm:t>
    </dgm:pt>
    <dgm:pt modelId="{04AA24F2-53B9-437F-A86A-ED5CE7CB1B7C}" type="parTrans" cxnId="{7CE86B20-E5A0-41F3-B256-CCC6854AA520}">
      <dgm:prSet/>
      <dgm:spPr/>
      <dgm:t>
        <a:bodyPr/>
        <a:lstStyle/>
        <a:p>
          <a:endParaRPr lang="tr-TR"/>
        </a:p>
      </dgm:t>
    </dgm:pt>
    <dgm:pt modelId="{0774A96E-D9F7-46BD-8749-4CEFAF64F38E}" type="sibTrans" cxnId="{7CE86B20-E5A0-41F3-B256-CCC6854AA520}">
      <dgm:prSet/>
      <dgm:spPr/>
      <dgm:t>
        <a:bodyPr/>
        <a:lstStyle/>
        <a:p>
          <a:endParaRPr lang="tr-TR"/>
        </a:p>
      </dgm:t>
    </dgm:pt>
    <dgm:pt modelId="{D601EDAF-1C28-4D32-84AA-7FA91FF1E270}">
      <dgm:prSet phldrT="[Metin]"/>
      <dgm:spPr/>
      <dgm:t>
        <a:bodyPr/>
        <a:lstStyle/>
        <a:p>
          <a:r>
            <a:rPr lang="tr-TR" dirty="0" smtClean="0"/>
            <a:t>Birinci Bölüm</a:t>
          </a:r>
        </a:p>
        <a:p>
          <a:r>
            <a:rPr lang="tr-TR" dirty="0" smtClean="0"/>
            <a:t> (1-41)</a:t>
          </a:r>
          <a:endParaRPr lang="tr-TR" dirty="0"/>
        </a:p>
      </dgm:t>
    </dgm:pt>
    <dgm:pt modelId="{E7709EA7-5E56-449A-8586-CE9B356870B0}" type="parTrans" cxnId="{E2DDE4F9-CEB0-4FF9-AB01-AA6D9A72C85E}">
      <dgm:prSet/>
      <dgm:spPr/>
      <dgm:t>
        <a:bodyPr/>
        <a:lstStyle/>
        <a:p>
          <a:endParaRPr lang="tr-TR"/>
        </a:p>
      </dgm:t>
    </dgm:pt>
    <dgm:pt modelId="{164B8B65-4CC7-4AA7-835B-E9F29ECB8C48}" type="sibTrans" cxnId="{E2DDE4F9-CEB0-4FF9-AB01-AA6D9A72C85E}">
      <dgm:prSet/>
      <dgm:spPr/>
      <dgm:t>
        <a:bodyPr/>
        <a:lstStyle/>
        <a:p>
          <a:endParaRPr lang="tr-TR"/>
        </a:p>
      </dgm:t>
    </dgm:pt>
    <dgm:pt modelId="{F61AB39F-051A-414F-982D-6479DCD1440E}">
      <dgm:prSet phldrT="[Metin]"/>
      <dgm:spPr/>
      <dgm:t>
        <a:bodyPr/>
        <a:lstStyle/>
        <a:p>
          <a:r>
            <a:rPr lang="tr-TR" dirty="0" smtClean="0"/>
            <a:t>İkinci Bölüm </a:t>
          </a:r>
        </a:p>
        <a:p>
          <a:r>
            <a:rPr lang="tr-TR" dirty="0" smtClean="0"/>
            <a:t>(42-45)</a:t>
          </a:r>
          <a:endParaRPr lang="tr-TR" dirty="0"/>
        </a:p>
      </dgm:t>
    </dgm:pt>
    <dgm:pt modelId="{AC1BC54F-5930-46A2-9F2F-796DA0D2B421}" type="parTrans" cxnId="{7F52FFFF-74B2-4AF2-A875-2D961C46F666}">
      <dgm:prSet/>
      <dgm:spPr/>
      <dgm:t>
        <a:bodyPr/>
        <a:lstStyle/>
        <a:p>
          <a:endParaRPr lang="tr-TR"/>
        </a:p>
      </dgm:t>
    </dgm:pt>
    <dgm:pt modelId="{4B3137EF-7658-4958-A036-C738417CF21C}" type="sibTrans" cxnId="{7F52FFFF-74B2-4AF2-A875-2D961C46F666}">
      <dgm:prSet/>
      <dgm:spPr/>
      <dgm:t>
        <a:bodyPr/>
        <a:lstStyle/>
        <a:p>
          <a:endParaRPr lang="tr-TR"/>
        </a:p>
      </dgm:t>
    </dgm:pt>
    <dgm:pt modelId="{90817CA2-B0B9-4F1B-A82D-3368E0FEAB15}">
      <dgm:prSet phldrT="[Metin]"/>
      <dgm:spPr/>
      <dgm:t>
        <a:bodyPr/>
        <a:lstStyle/>
        <a:p>
          <a:r>
            <a:rPr lang="tr-TR" dirty="0" smtClean="0"/>
            <a:t>Üçüncü Bölüm </a:t>
          </a:r>
        </a:p>
        <a:p>
          <a:r>
            <a:rPr lang="tr-TR" dirty="0" smtClean="0"/>
            <a:t>(46-54)</a:t>
          </a:r>
          <a:endParaRPr lang="tr-TR" dirty="0"/>
        </a:p>
      </dgm:t>
    </dgm:pt>
    <dgm:pt modelId="{1D9860A6-D92D-4597-9B1B-7CA2668B8CE2}" type="parTrans" cxnId="{BA34291C-54A9-4663-82E0-1D682850A980}">
      <dgm:prSet/>
      <dgm:spPr/>
      <dgm:t>
        <a:bodyPr/>
        <a:lstStyle/>
        <a:p>
          <a:endParaRPr lang="tr-TR"/>
        </a:p>
      </dgm:t>
    </dgm:pt>
    <dgm:pt modelId="{28ABDBE7-8622-446E-9F11-A4346D58990F}" type="sibTrans" cxnId="{BA34291C-54A9-4663-82E0-1D682850A980}">
      <dgm:prSet/>
      <dgm:spPr/>
      <dgm:t>
        <a:bodyPr/>
        <a:lstStyle/>
        <a:p>
          <a:endParaRPr lang="tr-TR"/>
        </a:p>
      </dgm:t>
    </dgm:pt>
    <dgm:pt modelId="{5FEEC0FB-8DE7-49E5-8A49-1C503C7431A4}" type="pres">
      <dgm:prSet presAssocID="{0A42A756-EBD9-4AE0-9466-ADE6C1D9751E}" presName="compositeShape" presStyleCnt="0">
        <dgm:presLayoutVars>
          <dgm:chMax val="7"/>
          <dgm:dir/>
          <dgm:resizeHandles val="exact"/>
        </dgm:presLayoutVars>
      </dgm:prSet>
      <dgm:spPr/>
    </dgm:pt>
    <dgm:pt modelId="{4CEA44F4-4A50-480B-8D38-E44BCAD720EA}" type="pres">
      <dgm:prSet presAssocID="{0A42A756-EBD9-4AE0-9466-ADE6C1D9751E}" presName="wedge1" presStyleLbl="node1" presStyleIdx="0" presStyleCnt="4"/>
      <dgm:spPr/>
      <dgm:t>
        <a:bodyPr/>
        <a:lstStyle/>
        <a:p>
          <a:endParaRPr lang="tr-TR"/>
        </a:p>
      </dgm:t>
    </dgm:pt>
    <dgm:pt modelId="{7139D266-0582-4B60-8981-077BEA5F2544}" type="pres">
      <dgm:prSet presAssocID="{0A42A756-EBD9-4AE0-9466-ADE6C1D9751E}" presName="dummy1a" presStyleCnt="0"/>
      <dgm:spPr/>
    </dgm:pt>
    <dgm:pt modelId="{98B688CC-8542-4F34-92B3-EC2A3A54BDAD}" type="pres">
      <dgm:prSet presAssocID="{0A42A756-EBD9-4AE0-9466-ADE6C1D9751E}" presName="dummy1b" presStyleCnt="0"/>
      <dgm:spPr/>
    </dgm:pt>
    <dgm:pt modelId="{8E566EEB-A4DD-4DEA-B521-7909654D30A8}" type="pres">
      <dgm:prSet presAssocID="{0A42A756-EBD9-4AE0-9466-ADE6C1D9751E}" presName="wedge1Tx" presStyleLbl="node1" presStyleIdx="0" presStyleCnt="4">
        <dgm:presLayoutVars>
          <dgm:chMax val="0"/>
          <dgm:chPref val="0"/>
          <dgm:bulletEnabled val="1"/>
        </dgm:presLayoutVars>
      </dgm:prSet>
      <dgm:spPr/>
      <dgm:t>
        <a:bodyPr/>
        <a:lstStyle/>
        <a:p>
          <a:endParaRPr lang="tr-TR"/>
        </a:p>
      </dgm:t>
    </dgm:pt>
    <dgm:pt modelId="{BC8CF953-C3A7-45E2-9F4B-F9EFA92A27D2}" type="pres">
      <dgm:prSet presAssocID="{0A42A756-EBD9-4AE0-9466-ADE6C1D9751E}" presName="wedge2" presStyleLbl="node1" presStyleIdx="1" presStyleCnt="4"/>
      <dgm:spPr/>
      <dgm:t>
        <a:bodyPr/>
        <a:lstStyle/>
        <a:p>
          <a:endParaRPr lang="tr-TR"/>
        </a:p>
      </dgm:t>
    </dgm:pt>
    <dgm:pt modelId="{8B66F866-212C-4B6D-A439-25E4005F3459}" type="pres">
      <dgm:prSet presAssocID="{0A42A756-EBD9-4AE0-9466-ADE6C1D9751E}" presName="dummy2a" presStyleCnt="0"/>
      <dgm:spPr/>
    </dgm:pt>
    <dgm:pt modelId="{633E5430-5252-4159-BC9B-06780A7BA38F}" type="pres">
      <dgm:prSet presAssocID="{0A42A756-EBD9-4AE0-9466-ADE6C1D9751E}" presName="dummy2b" presStyleCnt="0"/>
      <dgm:spPr/>
    </dgm:pt>
    <dgm:pt modelId="{01C9BA12-2E43-4709-80C3-9D1254A10EE7}" type="pres">
      <dgm:prSet presAssocID="{0A42A756-EBD9-4AE0-9466-ADE6C1D9751E}" presName="wedge2Tx" presStyleLbl="node1" presStyleIdx="1" presStyleCnt="4">
        <dgm:presLayoutVars>
          <dgm:chMax val="0"/>
          <dgm:chPref val="0"/>
          <dgm:bulletEnabled val="1"/>
        </dgm:presLayoutVars>
      </dgm:prSet>
      <dgm:spPr/>
      <dgm:t>
        <a:bodyPr/>
        <a:lstStyle/>
        <a:p>
          <a:endParaRPr lang="tr-TR"/>
        </a:p>
      </dgm:t>
    </dgm:pt>
    <dgm:pt modelId="{BC401991-1486-4C6E-8016-C2B0C8C28C8C}" type="pres">
      <dgm:prSet presAssocID="{0A42A756-EBD9-4AE0-9466-ADE6C1D9751E}" presName="wedge3" presStyleLbl="node1" presStyleIdx="2" presStyleCnt="4"/>
      <dgm:spPr/>
      <dgm:t>
        <a:bodyPr/>
        <a:lstStyle/>
        <a:p>
          <a:endParaRPr lang="tr-TR"/>
        </a:p>
      </dgm:t>
    </dgm:pt>
    <dgm:pt modelId="{72055EA7-674B-40B5-BAB9-5144EFE21DB3}" type="pres">
      <dgm:prSet presAssocID="{0A42A756-EBD9-4AE0-9466-ADE6C1D9751E}" presName="dummy3a" presStyleCnt="0"/>
      <dgm:spPr/>
    </dgm:pt>
    <dgm:pt modelId="{D3FEDA4D-C9AE-4AD0-9ECA-618F23E3F834}" type="pres">
      <dgm:prSet presAssocID="{0A42A756-EBD9-4AE0-9466-ADE6C1D9751E}" presName="dummy3b" presStyleCnt="0"/>
      <dgm:spPr/>
    </dgm:pt>
    <dgm:pt modelId="{4551368F-68BD-4276-BDF1-3A1E5E728B4A}" type="pres">
      <dgm:prSet presAssocID="{0A42A756-EBD9-4AE0-9466-ADE6C1D9751E}" presName="wedge3Tx" presStyleLbl="node1" presStyleIdx="2" presStyleCnt="4">
        <dgm:presLayoutVars>
          <dgm:chMax val="0"/>
          <dgm:chPref val="0"/>
          <dgm:bulletEnabled val="1"/>
        </dgm:presLayoutVars>
      </dgm:prSet>
      <dgm:spPr/>
      <dgm:t>
        <a:bodyPr/>
        <a:lstStyle/>
        <a:p>
          <a:endParaRPr lang="tr-TR"/>
        </a:p>
      </dgm:t>
    </dgm:pt>
    <dgm:pt modelId="{26FDAD84-4AA8-46C9-92F7-F70EA00CB676}" type="pres">
      <dgm:prSet presAssocID="{0A42A756-EBD9-4AE0-9466-ADE6C1D9751E}" presName="wedge4" presStyleLbl="node1" presStyleIdx="3" presStyleCnt="4"/>
      <dgm:spPr/>
      <dgm:t>
        <a:bodyPr/>
        <a:lstStyle/>
        <a:p>
          <a:endParaRPr lang="tr-TR"/>
        </a:p>
      </dgm:t>
    </dgm:pt>
    <dgm:pt modelId="{5C070F08-0CDC-4C67-A0FA-CB672FD9F824}" type="pres">
      <dgm:prSet presAssocID="{0A42A756-EBD9-4AE0-9466-ADE6C1D9751E}" presName="dummy4a" presStyleCnt="0"/>
      <dgm:spPr/>
    </dgm:pt>
    <dgm:pt modelId="{1E60E4CC-67AF-4642-92B1-8997E46AAA15}" type="pres">
      <dgm:prSet presAssocID="{0A42A756-EBD9-4AE0-9466-ADE6C1D9751E}" presName="dummy4b" presStyleCnt="0"/>
      <dgm:spPr/>
    </dgm:pt>
    <dgm:pt modelId="{94691BBA-4DA2-4764-B0A8-8CF91D1C42CD}" type="pres">
      <dgm:prSet presAssocID="{0A42A756-EBD9-4AE0-9466-ADE6C1D9751E}" presName="wedge4Tx" presStyleLbl="node1" presStyleIdx="3" presStyleCnt="4">
        <dgm:presLayoutVars>
          <dgm:chMax val="0"/>
          <dgm:chPref val="0"/>
          <dgm:bulletEnabled val="1"/>
        </dgm:presLayoutVars>
      </dgm:prSet>
      <dgm:spPr/>
      <dgm:t>
        <a:bodyPr/>
        <a:lstStyle/>
        <a:p>
          <a:endParaRPr lang="tr-TR"/>
        </a:p>
      </dgm:t>
    </dgm:pt>
    <dgm:pt modelId="{013F3B9C-4738-414C-85B4-51DA20EBEB2A}" type="pres">
      <dgm:prSet presAssocID="{0774A96E-D9F7-46BD-8749-4CEFAF64F38E}" presName="arrowWedge1" presStyleLbl="fgSibTrans2D1" presStyleIdx="0" presStyleCnt="4"/>
      <dgm:spPr/>
    </dgm:pt>
    <dgm:pt modelId="{115E7F15-3DE3-498E-A626-B006096C8268}" type="pres">
      <dgm:prSet presAssocID="{164B8B65-4CC7-4AA7-835B-E9F29ECB8C48}" presName="arrowWedge2" presStyleLbl="fgSibTrans2D1" presStyleIdx="1" presStyleCnt="4"/>
      <dgm:spPr/>
    </dgm:pt>
    <dgm:pt modelId="{6D1A60D2-E8F0-4483-A9E4-B8E59CEA56D5}" type="pres">
      <dgm:prSet presAssocID="{4B3137EF-7658-4958-A036-C738417CF21C}" presName="arrowWedge3" presStyleLbl="fgSibTrans2D1" presStyleIdx="2" presStyleCnt="4"/>
      <dgm:spPr/>
    </dgm:pt>
    <dgm:pt modelId="{7D9ED729-76B8-4DD1-9308-6669B6F1D2C1}" type="pres">
      <dgm:prSet presAssocID="{28ABDBE7-8622-446E-9F11-A4346D58990F}" presName="arrowWedge4" presStyleLbl="fgSibTrans2D1" presStyleIdx="3" presStyleCnt="4"/>
      <dgm:spPr/>
    </dgm:pt>
  </dgm:ptLst>
  <dgm:cxnLst>
    <dgm:cxn modelId="{7F52FFFF-74B2-4AF2-A875-2D961C46F666}" srcId="{0A42A756-EBD9-4AE0-9466-ADE6C1D9751E}" destId="{F61AB39F-051A-414F-982D-6479DCD1440E}" srcOrd="2" destOrd="0" parTransId="{AC1BC54F-5930-46A2-9F2F-796DA0D2B421}" sibTransId="{4B3137EF-7658-4958-A036-C738417CF21C}"/>
    <dgm:cxn modelId="{8C525AC9-66CD-4E10-9390-9A0945BB91E3}" type="presOf" srcId="{90817CA2-B0B9-4F1B-A82D-3368E0FEAB15}" destId="{94691BBA-4DA2-4764-B0A8-8CF91D1C42CD}" srcOrd="1" destOrd="0" presId="urn:microsoft.com/office/officeart/2005/8/layout/cycle8"/>
    <dgm:cxn modelId="{A4D5DF39-E85F-48EA-94D6-9BC6FB9D8B6D}" type="presOf" srcId="{73E7C5BE-8E39-415C-8C1B-81F0506B0068}" destId="{8E566EEB-A4DD-4DEA-B521-7909654D30A8}" srcOrd="1" destOrd="0" presId="urn:microsoft.com/office/officeart/2005/8/layout/cycle8"/>
    <dgm:cxn modelId="{7CE86B20-E5A0-41F3-B256-CCC6854AA520}" srcId="{0A42A756-EBD9-4AE0-9466-ADE6C1D9751E}" destId="{73E7C5BE-8E39-415C-8C1B-81F0506B0068}" srcOrd="0" destOrd="0" parTransId="{04AA24F2-53B9-437F-A86A-ED5CE7CB1B7C}" sibTransId="{0774A96E-D9F7-46BD-8749-4CEFAF64F38E}"/>
    <dgm:cxn modelId="{67B081B0-6EF8-4ECE-BA8B-B61BA563D6DC}" type="presOf" srcId="{F61AB39F-051A-414F-982D-6479DCD1440E}" destId="{4551368F-68BD-4276-BDF1-3A1E5E728B4A}" srcOrd="1" destOrd="0" presId="urn:microsoft.com/office/officeart/2005/8/layout/cycle8"/>
    <dgm:cxn modelId="{465EDE7D-4F45-41CA-AB82-46D74D94A2E9}" type="presOf" srcId="{0A42A756-EBD9-4AE0-9466-ADE6C1D9751E}" destId="{5FEEC0FB-8DE7-49E5-8A49-1C503C7431A4}" srcOrd="0" destOrd="0" presId="urn:microsoft.com/office/officeart/2005/8/layout/cycle8"/>
    <dgm:cxn modelId="{36C3C740-FBC4-4AD8-ACFF-DA7FA6FAB7AA}" type="presOf" srcId="{90817CA2-B0B9-4F1B-A82D-3368E0FEAB15}" destId="{26FDAD84-4AA8-46C9-92F7-F70EA00CB676}" srcOrd="0" destOrd="0" presId="urn:microsoft.com/office/officeart/2005/8/layout/cycle8"/>
    <dgm:cxn modelId="{B511B021-2D1A-4324-88E3-F4D3B0CEEA47}" type="presOf" srcId="{D601EDAF-1C28-4D32-84AA-7FA91FF1E270}" destId="{01C9BA12-2E43-4709-80C3-9D1254A10EE7}" srcOrd="1" destOrd="0" presId="urn:microsoft.com/office/officeart/2005/8/layout/cycle8"/>
    <dgm:cxn modelId="{4D3C0973-BBC2-4C8D-8B04-00EEC759405C}" type="presOf" srcId="{D601EDAF-1C28-4D32-84AA-7FA91FF1E270}" destId="{BC8CF953-C3A7-45E2-9F4B-F9EFA92A27D2}" srcOrd="0" destOrd="0" presId="urn:microsoft.com/office/officeart/2005/8/layout/cycle8"/>
    <dgm:cxn modelId="{E2DDE4F9-CEB0-4FF9-AB01-AA6D9A72C85E}" srcId="{0A42A756-EBD9-4AE0-9466-ADE6C1D9751E}" destId="{D601EDAF-1C28-4D32-84AA-7FA91FF1E270}" srcOrd="1" destOrd="0" parTransId="{E7709EA7-5E56-449A-8586-CE9B356870B0}" sibTransId="{164B8B65-4CC7-4AA7-835B-E9F29ECB8C48}"/>
    <dgm:cxn modelId="{8D262E1D-A9B3-403C-8DF9-DD3AF4EE29F1}" type="presOf" srcId="{F61AB39F-051A-414F-982D-6479DCD1440E}" destId="{BC401991-1486-4C6E-8016-C2B0C8C28C8C}" srcOrd="0" destOrd="0" presId="urn:microsoft.com/office/officeart/2005/8/layout/cycle8"/>
    <dgm:cxn modelId="{BCE94261-8C1E-4CFF-AF82-776BF7BEAC03}" type="presOf" srcId="{73E7C5BE-8E39-415C-8C1B-81F0506B0068}" destId="{4CEA44F4-4A50-480B-8D38-E44BCAD720EA}" srcOrd="0" destOrd="0" presId="urn:microsoft.com/office/officeart/2005/8/layout/cycle8"/>
    <dgm:cxn modelId="{BA34291C-54A9-4663-82E0-1D682850A980}" srcId="{0A42A756-EBD9-4AE0-9466-ADE6C1D9751E}" destId="{90817CA2-B0B9-4F1B-A82D-3368E0FEAB15}" srcOrd="3" destOrd="0" parTransId="{1D9860A6-D92D-4597-9B1B-7CA2668B8CE2}" sibTransId="{28ABDBE7-8622-446E-9F11-A4346D58990F}"/>
    <dgm:cxn modelId="{F063962B-02D5-4093-A486-BACD14806B1F}" type="presParOf" srcId="{5FEEC0FB-8DE7-49E5-8A49-1C503C7431A4}" destId="{4CEA44F4-4A50-480B-8D38-E44BCAD720EA}" srcOrd="0" destOrd="0" presId="urn:microsoft.com/office/officeart/2005/8/layout/cycle8"/>
    <dgm:cxn modelId="{18C847A1-1909-4195-AEB0-CE897C5C4213}" type="presParOf" srcId="{5FEEC0FB-8DE7-49E5-8A49-1C503C7431A4}" destId="{7139D266-0582-4B60-8981-077BEA5F2544}" srcOrd="1" destOrd="0" presId="urn:microsoft.com/office/officeart/2005/8/layout/cycle8"/>
    <dgm:cxn modelId="{EFF0014A-46A4-4892-B159-CED65F0448EE}" type="presParOf" srcId="{5FEEC0FB-8DE7-49E5-8A49-1C503C7431A4}" destId="{98B688CC-8542-4F34-92B3-EC2A3A54BDAD}" srcOrd="2" destOrd="0" presId="urn:microsoft.com/office/officeart/2005/8/layout/cycle8"/>
    <dgm:cxn modelId="{A8048766-6A7A-4CC9-B800-01DCC35B0080}" type="presParOf" srcId="{5FEEC0FB-8DE7-49E5-8A49-1C503C7431A4}" destId="{8E566EEB-A4DD-4DEA-B521-7909654D30A8}" srcOrd="3" destOrd="0" presId="urn:microsoft.com/office/officeart/2005/8/layout/cycle8"/>
    <dgm:cxn modelId="{855BAAEB-B07C-468A-8698-6CCE481CB0FF}" type="presParOf" srcId="{5FEEC0FB-8DE7-49E5-8A49-1C503C7431A4}" destId="{BC8CF953-C3A7-45E2-9F4B-F9EFA92A27D2}" srcOrd="4" destOrd="0" presId="urn:microsoft.com/office/officeart/2005/8/layout/cycle8"/>
    <dgm:cxn modelId="{FBC1A80D-3162-4DE0-8219-22FC500936DE}" type="presParOf" srcId="{5FEEC0FB-8DE7-49E5-8A49-1C503C7431A4}" destId="{8B66F866-212C-4B6D-A439-25E4005F3459}" srcOrd="5" destOrd="0" presId="urn:microsoft.com/office/officeart/2005/8/layout/cycle8"/>
    <dgm:cxn modelId="{4CA04D6B-16E8-48E7-8537-4999D09E21AA}" type="presParOf" srcId="{5FEEC0FB-8DE7-49E5-8A49-1C503C7431A4}" destId="{633E5430-5252-4159-BC9B-06780A7BA38F}" srcOrd="6" destOrd="0" presId="urn:microsoft.com/office/officeart/2005/8/layout/cycle8"/>
    <dgm:cxn modelId="{AE6F3920-D79F-4137-9245-98021D62D65F}" type="presParOf" srcId="{5FEEC0FB-8DE7-49E5-8A49-1C503C7431A4}" destId="{01C9BA12-2E43-4709-80C3-9D1254A10EE7}" srcOrd="7" destOrd="0" presId="urn:microsoft.com/office/officeart/2005/8/layout/cycle8"/>
    <dgm:cxn modelId="{E60BA46C-9501-4E5A-82FA-65BE0DCD7CA5}" type="presParOf" srcId="{5FEEC0FB-8DE7-49E5-8A49-1C503C7431A4}" destId="{BC401991-1486-4C6E-8016-C2B0C8C28C8C}" srcOrd="8" destOrd="0" presId="urn:microsoft.com/office/officeart/2005/8/layout/cycle8"/>
    <dgm:cxn modelId="{290DA3B4-9873-47F5-97FC-E6BDCBEEE8A8}" type="presParOf" srcId="{5FEEC0FB-8DE7-49E5-8A49-1C503C7431A4}" destId="{72055EA7-674B-40B5-BAB9-5144EFE21DB3}" srcOrd="9" destOrd="0" presId="urn:microsoft.com/office/officeart/2005/8/layout/cycle8"/>
    <dgm:cxn modelId="{27C4B26D-760E-4ADF-811C-07DDBF311964}" type="presParOf" srcId="{5FEEC0FB-8DE7-49E5-8A49-1C503C7431A4}" destId="{D3FEDA4D-C9AE-4AD0-9ECA-618F23E3F834}" srcOrd="10" destOrd="0" presId="urn:microsoft.com/office/officeart/2005/8/layout/cycle8"/>
    <dgm:cxn modelId="{0FD3DDD2-D76F-45F1-9543-80AFEF54DA5A}" type="presParOf" srcId="{5FEEC0FB-8DE7-49E5-8A49-1C503C7431A4}" destId="{4551368F-68BD-4276-BDF1-3A1E5E728B4A}" srcOrd="11" destOrd="0" presId="urn:microsoft.com/office/officeart/2005/8/layout/cycle8"/>
    <dgm:cxn modelId="{ACD6F9B0-8BEA-45A4-800B-51B4F6DF4544}" type="presParOf" srcId="{5FEEC0FB-8DE7-49E5-8A49-1C503C7431A4}" destId="{26FDAD84-4AA8-46C9-92F7-F70EA00CB676}" srcOrd="12" destOrd="0" presId="urn:microsoft.com/office/officeart/2005/8/layout/cycle8"/>
    <dgm:cxn modelId="{B49FF223-F060-44B9-823E-B929E5D57276}" type="presParOf" srcId="{5FEEC0FB-8DE7-49E5-8A49-1C503C7431A4}" destId="{5C070F08-0CDC-4C67-A0FA-CB672FD9F824}" srcOrd="13" destOrd="0" presId="urn:microsoft.com/office/officeart/2005/8/layout/cycle8"/>
    <dgm:cxn modelId="{258305B9-3F4A-4278-AA8D-8B6401265EC8}" type="presParOf" srcId="{5FEEC0FB-8DE7-49E5-8A49-1C503C7431A4}" destId="{1E60E4CC-67AF-4642-92B1-8997E46AAA15}" srcOrd="14" destOrd="0" presId="urn:microsoft.com/office/officeart/2005/8/layout/cycle8"/>
    <dgm:cxn modelId="{FC93E4B9-8BB3-4AE8-BFB0-A3DCF5CAEC61}" type="presParOf" srcId="{5FEEC0FB-8DE7-49E5-8A49-1C503C7431A4}" destId="{94691BBA-4DA2-4764-B0A8-8CF91D1C42CD}" srcOrd="15" destOrd="0" presId="urn:microsoft.com/office/officeart/2005/8/layout/cycle8"/>
    <dgm:cxn modelId="{8A0DEBB7-47C0-45F7-A21F-8CBF8AA5FEFB}" type="presParOf" srcId="{5FEEC0FB-8DE7-49E5-8A49-1C503C7431A4}" destId="{013F3B9C-4738-414C-85B4-51DA20EBEB2A}" srcOrd="16" destOrd="0" presId="urn:microsoft.com/office/officeart/2005/8/layout/cycle8"/>
    <dgm:cxn modelId="{694E134B-EC1A-4A66-96AD-61C1E5C715A4}" type="presParOf" srcId="{5FEEC0FB-8DE7-49E5-8A49-1C503C7431A4}" destId="{115E7F15-3DE3-498E-A626-B006096C8268}" srcOrd="17" destOrd="0" presId="urn:microsoft.com/office/officeart/2005/8/layout/cycle8"/>
    <dgm:cxn modelId="{C5618671-5C55-47E7-8537-BB39A644C6DD}" type="presParOf" srcId="{5FEEC0FB-8DE7-49E5-8A49-1C503C7431A4}" destId="{6D1A60D2-E8F0-4483-A9E4-B8E59CEA56D5}" srcOrd="18" destOrd="0" presId="urn:microsoft.com/office/officeart/2005/8/layout/cycle8"/>
    <dgm:cxn modelId="{61DE0BE7-8916-483D-876B-74EF3BD8B217}" type="presParOf" srcId="{5FEEC0FB-8DE7-49E5-8A49-1C503C7431A4}" destId="{7D9ED729-76B8-4DD1-9308-6669B6F1D2C1}"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5DD39F-FB7F-43B6-8457-050BC3D52A9F}"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tr-TR"/>
        </a:p>
      </dgm:t>
    </dgm:pt>
    <dgm:pt modelId="{68D613B1-D03C-44F8-BEA4-3CF53E26B0D3}">
      <dgm:prSet phldrT="[Metin]"/>
      <dgm:spPr/>
      <dgm:t>
        <a:bodyPr/>
        <a:lstStyle/>
        <a:p>
          <a:r>
            <a:rPr lang="tr-TR" dirty="0" smtClean="0"/>
            <a:t>Öykü yazma istasyonu</a:t>
          </a:r>
          <a:endParaRPr lang="tr-TR" dirty="0"/>
        </a:p>
      </dgm:t>
    </dgm:pt>
    <dgm:pt modelId="{F51F5753-C7EE-4B3C-9554-CCE83C8E7859}" type="parTrans" cxnId="{E24C82AB-9C49-460F-B6CF-5D21277D0CB6}">
      <dgm:prSet/>
      <dgm:spPr/>
      <dgm:t>
        <a:bodyPr/>
        <a:lstStyle/>
        <a:p>
          <a:endParaRPr lang="tr-TR"/>
        </a:p>
      </dgm:t>
    </dgm:pt>
    <dgm:pt modelId="{9CFDF68D-BF07-4D45-824A-0292A09E31CB}" type="sibTrans" cxnId="{E24C82AB-9C49-460F-B6CF-5D21277D0CB6}">
      <dgm:prSet/>
      <dgm:spPr/>
      <dgm:t>
        <a:bodyPr/>
        <a:lstStyle/>
        <a:p>
          <a:endParaRPr lang="tr-TR"/>
        </a:p>
      </dgm:t>
    </dgm:pt>
    <dgm:pt modelId="{8613AC43-71CC-404E-B65C-22208AD44425}">
      <dgm:prSet phldrT="[Metin]"/>
      <dgm:spPr/>
      <dgm:t>
        <a:bodyPr/>
        <a:lstStyle/>
        <a:p>
          <a:r>
            <a:rPr lang="tr-TR" dirty="0" smtClean="0"/>
            <a:t>Afiş İstasyonu</a:t>
          </a:r>
          <a:endParaRPr lang="tr-TR" dirty="0"/>
        </a:p>
      </dgm:t>
    </dgm:pt>
    <dgm:pt modelId="{3CF6AD61-A8CB-49C5-8D81-0658F3AECADC}" type="parTrans" cxnId="{8CB4D8A1-4C2D-42EA-A4B6-7BBA7FC86E27}">
      <dgm:prSet/>
      <dgm:spPr/>
      <dgm:t>
        <a:bodyPr/>
        <a:lstStyle/>
        <a:p>
          <a:endParaRPr lang="tr-TR"/>
        </a:p>
      </dgm:t>
    </dgm:pt>
    <dgm:pt modelId="{6D200498-21B8-442B-93AF-62DA6EB88E46}" type="sibTrans" cxnId="{8CB4D8A1-4C2D-42EA-A4B6-7BBA7FC86E27}">
      <dgm:prSet/>
      <dgm:spPr/>
      <dgm:t>
        <a:bodyPr/>
        <a:lstStyle/>
        <a:p>
          <a:endParaRPr lang="tr-TR"/>
        </a:p>
      </dgm:t>
    </dgm:pt>
    <dgm:pt modelId="{E0D2F293-D6FC-4F9A-A512-F692AF7223A4}">
      <dgm:prSet phldrT="[Metin]"/>
      <dgm:spPr/>
      <dgm:t>
        <a:bodyPr/>
        <a:lstStyle/>
        <a:p>
          <a:r>
            <a:rPr lang="tr-TR" dirty="0" smtClean="0"/>
            <a:t>Akrostiş İstasyonu</a:t>
          </a:r>
          <a:endParaRPr lang="tr-TR" dirty="0"/>
        </a:p>
      </dgm:t>
    </dgm:pt>
    <dgm:pt modelId="{C4C3AF2F-10A2-4C0D-98D1-A2F0AE794F2E}" type="parTrans" cxnId="{51BC2E08-A5C1-4375-A4FF-3AF76B3FA749}">
      <dgm:prSet/>
      <dgm:spPr/>
      <dgm:t>
        <a:bodyPr/>
        <a:lstStyle/>
        <a:p>
          <a:endParaRPr lang="tr-TR"/>
        </a:p>
      </dgm:t>
    </dgm:pt>
    <dgm:pt modelId="{F978455B-8219-4076-AD8B-F6F2A1CDA5F3}" type="sibTrans" cxnId="{51BC2E08-A5C1-4375-A4FF-3AF76B3FA749}">
      <dgm:prSet/>
      <dgm:spPr/>
      <dgm:t>
        <a:bodyPr/>
        <a:lstStyle/>
        <a:p>
          <a:endParaRPr lang="tr-TR"/>
        </a:p>
      </dgm:t>
    </dgm:pt>
    <dgm:pt modelId="{1013BA0C-9F1F-4CD3-B38C-85F0F41153C6}">
      <dgm:prSet phldrT="[Metin]"/>
      <dgm:spPr/>
      <dgm:t>
        <a:bodyPr/>
        <a:lstStyle/>
        <a:p>
          <a:r>
            <a:rPr lang="tr-TR" dirty="0" smtClean="0"/>
            <a:t>Slogan İstasyonu</a:t>
          </a:r>
          <a:endParaRPr lang="tr-TR" dirty="0"/>
        </a:p>
      </dgm:t>
    </dgm:pt>
    <dgm:pt modelId="{4A53BC9D-7323-4CD2-B37A-0BEC56043488}" type="parTrans" cxnId="{D5EF638F-A15B-48B8-8C98-0410957E719A}">
      <dgm:prSet/>
      <dgm:spPr/>
      <dgm:t>
        <a:bodyPr/>
        <a:lstStyle/>
        <a:p>
          <a:endParaRPr lang="tr-TR"/>
        </a:p>
      </dgm:t>
    </dgm:pt>
    <dgm:pt modelId="{B5D9994B-6E4F-4D22-9C1B-9383A2494714}" type="sibTrans" cxnId="{D5EF638F-A15B-48B8-8C98-0410957E719A}">
      <dgm:prSet/>
      <dgm:spPr/>
      <dgm:t>
        <a:bodyPr/>
        <a:lstStyle/>
        <a:p>
          <a:endParaRPr lang="tr-TR"/>
        </a:p>
      </dgm:t>
    </dgm:pt>
    <dgm:pt modelId="{4E36C48D-0A8F-4D24-888B-ED3C6EA7F702}">
      <dgm:prSet phldrT="[Metin]"/>
      <dgm:spPr/>
      <dgm:t>
        <a:bodyPr/>
        <a:lstStyle/>
        <a:p>
          <a:r>
            <a:rPr lang="tr-TR" dirty="0" smtClean="0"/>
            <a:t>Reklam filmi senaryosu istasyonu</a:t>
          </a:r>
          <a:endParaRPr lang="tr-TR" dirty="0"/>
        </a:p>
      </dgm:t>
    </dgm:pt>
    <dgm:pt modelId="{AA2AE19D-C774-4572-8265-4EA4981D792B}" type="parTrans" cxnId="{4F7A8D93-BDA8-473B-BE27-7925083B7E4E}">
      <dgm:prSet/>
      <dgm:spPr/>
      <dgm:t>
        <a:bodyPr/>
        <a:lstStyle/>
        <a:p>
          <a:endParaRPr lang="tr-TR"/>
        </a:p>
      </dgm:t>
    </dgm:pt>
    <dgm:pt modelId="{21B4CB04-ECA9-42D7-9897-7C382E0FE484}" type="sibTrans" cxnId="{4F7A8D93-BDA8-473B-BE27-7925083B7E4E}">
      <dgm:prSet/>
      <dgm:spPr/>
      <dgm:t>
        <a:bodyPr/>
        <a:lstStyle/>
        <a:p>
          <a:endParaRPr lang="tr-TR"/>
        </a:p>
      </dgm:t>
    </dgm:pt>
    <dgm:pt modelId="{248F9E27-D6CE-458E-8546-71538FF9293E}" type="pres">
      <dgm:prSet presAssocID="{FD5DD39F-FB7F-43B6-8457-050BC3D52A9F}" presName="Name0" presStyleCnt="0">
        <dgm:presLayoutVars>
          <dgm:dir/>
          <dgm:resizeHandles val="exact"/>
        </dgm:presLayoutVars>
      </dgm:prSet>
      <dgm:spPr/>
    </dgm:pt>
    <dgm:pt modelId="{6096C6B2-0258-4232-A843-44F2B9D220E8}" type="pres">
      <dgm:prSet presAssocID="{FD5DD39F-FB7F-43B6-8457-050BC3D52A9F}" presName="cycle" presStyleCnt="0"/>
      <dgm:spPr/>
    </dgm:pt>
    <dgm:pt modelId="{2F8BB107-D70F-44E4-8723-4CE7A6DE0EEE}" type="pres">
      <dgm:prSet presAssocID="{68D613B1-D03C-44F8-BEA4-3CF53E26B0D3}" presName="nodeFirstNode" presStyleLbl="node1" presStyleIdx="0" presStyleCnt="5">
        <dgm:presLayoutVars>
          <dgm:bulletEnabled val="1"/>
        </dgm:presLayoutVars>
      </dgm:prSet>
      <dgm:spPr/>
    </dgm:pt>
    <dgm:pt modelId="{CBF17A3D-5C75-4EA4-A4F0-92E1C359E736}" type="pres">
      <dgm:prSet presAssocID="{9CFDF68D-BF07-4D45-824A-0292A09E31CB}" presName="sibTransFirstNode" presStyleLbl="bgShp" presStyleIdx="0" presStyleCnt="1"/>
      <dgm:spPr/>
    </dgm:pt>
    <dgm:pt modelId="{7F321E12-20AF-4B83-988A-22E37FA91C0C}" type="pres">
      <dgm:prSet presAssocID="{8613AC43-71CC-404E-B65C-22208AD44425}" presName="nodeFollowingNodes" presStyleLbl="node1" presStyleIdx="1" presStyleCnt="5">
        <dgm:presLayoutVars>
          <dgm:bulletEnabled val="1"/>
        </dgm:presLayoutVars>
      </dgm:prSet>
      <dgm:spPr/>
      <dgm:t>
        <a:bodyPr/>
        <a:lstStyle/>
        <a:p>
          <a:endParaRPr lang="tr-TR"/>
        </a:p>
      </dgm:t>
    </dgm:pt>
    <dgm:pt modelId="{47C77DD7-09D9-4568-AC89-E94E9B770440}" type="pres">
      <dgm:prSet presAssocID="{E0D2F293-D6FC-4F9A-A512-F692AF7223A4}" presName="nodeFollowingNodes" presStyleLbl="node1" presStyleIdx="2" presStyleCnt="5">
        <dgm:presLayoutVars>
          <dgm:bulletEnabled val="1"/>
        </dgm:presLayoutVars>
      </dgm:prSet>
      <dgm:spPr/>
    </dgm:pt>
    <dgm:pt modelId="{80995B42-35C0-4A68-BCA8-3FADBE9ECBF5}" type="pres">
      <dgm:prSet presAssocID="{1013BA0C-9F1F-4CD3-B38C-85F0F41153C6}" presName="nodeFollowingNodes" presStyleLbl="node1" presStyleIdx="3" presStyleCnt="5">
        <dgm:presLayoutVars>
          <dgm:bulletEnabled val="1"/>
        </dgm:presLayoutVars>
      </dgm:prSet>
      <dgm:spPr/>
    </dgm:pt>
    <dgm:pt modelId="{6D5766A3-7233-4C54-960F-457404AD9FB5}" type="pres">
      <dgm:prSet presAssocID="{4E36C48D-0A8F-4D24-888B-ED3C6EA7F702}" presName="nodeFollowingNodes" presStyleLbl="node1" presStyleIdx="4" presStyleCnt="5">
        <dgm:presLayoutVars>
          <dgm:bulletEnabled val="1"/>
        </dgm:presLayoutVars>
      </dgm:prSet>
      <dgm:spPr/>
    </dgm:pt>
  </dgm:ptLst>
  <dgm:cxnLst>
    <dgm:cxn modelId="{51BC2E08-A5C1-4375-A4FF-3AF76B3FA749}" srcId="{FD5DD39F-FB7F-43B6-8457-050BC3D52A9F}" destId="{E0D2F293-D6FC-4F9A-A512-F692AF7223A4}" srcOrd="2" destOrd="0" parTransId="{C4C3AF2F-10A2-4C0D-98D1-A2F0AE794F2E}" sibTransId="{F978455B-8219-4076-AD8B-F6F2A1CDA5F3}"/>
    <dgm:cxn modelId="{CE8B898B-15C0-4BC7-9F1D-6E2678C9FBFA}" type="presOf" srcId="{FD5DD39F-FB7F-43B6-8457-050BC3D52A9F}" destId="{248F9E27-D6CE-458E-8546-71538FF9293E}" srcOrd="0" destOrd="0" presId="urn:microsoft.com/office/officeart/2005/8/layout/cycle3"/>
    <dgm:cxn modelId="{6A3000B8-21B4-4F83-A4C5-C458700670A9}" type="presOf" srcId="{68D613B1-D03C-44F8-BEA4-3CF53E26B0D3}" destId="{2F8BB107-D70F-44E4-8723-4CE7A6DE0EEE}" srcOrd="0" destOrd="0" presId="urn:microsoft.com/office/officeart/2005/8/layout/cycle3"/>
    <dgm:cxn modelId="{0F61DFF4-55F1-46FD-88C9-56AEF5EFE1AE}" type="presOf" srcId="{9CFDF68D-BF07-4D45-824A-0292A09E31CB}" destId="{CBF17A3D-5C75-4EA4-A4F0-92E1C359E736}" srcOrd="0" destOrd="0" presId="urn:microsoft.com/office/officeart/2005/8/layout/cycle3"/>
    <dgm:cxn modelId="{4F7A8D93-BDA8-473B-BE27-7925083B7E4E}" srcId="{FD5DD39F-FB7F-43B6-8457-050BC3D52A9F}" destId="{4E36C48D-0A8F-4D24-888B-ED3C6EA7F702}" srcOrd="4" destOrd="0" parTransId="{AA2AE19D-C774-4572-8265-4EA4981D792B}" sibTransId="{21B4CB04-ECA9-42D7-9897-7C382E0FE484}"/>
    <dgm:cxn modelId="{BF35D274-8FD8-4DEE-81F8-D6821B1BC769}" type="presOf" srcId="{E0D2F293-D6FC-4F9A-A512-F692AF7223A4}" destId="{47C77DD7-09D9-4568-AC89-E94E9B770440}" srcOrd="0" destOrd="0" presId="urn:microsoft.com/office/officeart/2005/8/layout/cycle3"/>
    <dgm:cxn modelId="{E24C82AB-9C49-460F-B6CF-5D21277D0CB6}" srcId="{FD5DD39F-FB7F-43B6-8457-050BC3D52A9F}" destId="{68D613B1-D03C-44F8-BEA4-3CF53E26B0D3}" srcOrd="0" destOrd="0" parTransId="{F51F5753-C7EE-4B3C-9554-CCE83C8E7859}" sibTransId="{9CFDF68D-BF07-4D45-824A-0292A09E31CB}"/>
    <dgm:cxn modelId="{0007B911-B9BA-4B4D-9B91-A9F25FB90938}" type="presOf" srcId="{4E36C48D-0A8F-4D24-888B-ED3C6EA7F702}" destId="{6D5766A3-7233-4C54-960F-457404AD9FB5}" srcOrd="0" destOrd="0" presId="urn:microsoft.com/office/officeart/2005/8/layout/cycle3"/>
    <dgm:cxn modelId="{D5EF638F-A15B-48B8-8C98-0410957E719A}" srcId="{FD5DD39F-FB7F-43B6-8457-050BC3D52A9F}" destId="{1013BA0C-9F1F-4CD3-B38C-85F0F41153C6}" srcOrd="3" destOrd="0" parTransId="{4A53BC9D-7323-4CD2-B37A-0BEC56043488}" sibTransId="{B5D9994B-6E4F-4D22-9C1B-9383A2494714}"/>
    <dgm:cxn modelId="{7FB09592-AEFA-465A-AD4E-E16CE3B5BE69}" type="presOf" srcId="{1013BA0C-9F1F-4CD3-B38C-85F0F41153C6}" destId="{80995B42-35C0-4A68-BCA8-3FADBE9ECBF5}" srcOrd="0" destOrd="0" presId="urn:microsoft.com/office/officeart/2005/8/layout/cycle3"/>
    <dgm:cxn modelId="{39BE7C67-4C2F-44E1-82BB-D7C639027339}" type="presOf" srcId="{8613AC43-71CC-404E-B65C-22208AD44425}" destId="{7F321E12-20AF-4B83-988A-22E37FA91C0C}" srcOrd="0" destOrd="0" presId="urn:microsoft.com/office/officeart/2005/8/layout/cycle3"/>
    <dgm:cxn modelId="{8CB4D8A1-4C2D-42EA-A4B6-7BBA7FC86E27}" srcId="{FD5DD39F-FB7F-43B6-8457-050BC3D52A9F}" destId="{8613AC43-71CC-404E-B65C-22208AD44425}" srcOrd="1" destOrd="0" parTransId="{3CF6AD61-A8CB-49C5-8D81-0658F3AECADC}" sibTransId="{6D200498-21B8-442B-93AF-62DA6EB88E46}"/>
    <dgm:cxn modelId="{850DECB6-07AC-4E6B-9FEF-48BDBFFB5B21}" type="presParOf" srcId="{248F9E27-D6CE-458E-8546-71538FF9293E}" destId="{6096C6B2-0258-4232-A843-44F2B9D220E8}" srcOrd="0" destOrd="0" presId="urn:microsoft.com/office/officeart/2005/8/layout/cycle3"/>
    <dgm:cxn modelId="{F402D038-2850-40C1-8B8E-28C53CD68255}" type="presParOf" srcId="{6096C6B2-0258-4232-A843-44F2B9D220E8}" destId="{2F8BB107-D70F-44E4-8723-4CE7A6DE0EEE}" srcOrd="0" destOrd="0" presId="urn:microsoft.com/office/officeart/2005/8/layout/cycle3"/>
    <dgm:cxn modelId="{40799BF8-C41B-41CC-9BC8-9AF30BD919EF}" type="presParOf" srcId="{6096C6B2-0258-4232-A843-44F2B9D220E8}" destId="{CBF17A3D-5C75-4EA4-A4F0-92E1C359E736}" srcOrd="1" destOrd="0" presId="urn:microsoft.com/office/officeart/2005/8/layout/cycle3"/>
    <dgm:cxn modelId="{3FF01D5C-E696-4345-98D9-8B1396065D26}" type="presParOf" srcId="{6096C6B2-0258-4232-A843-44F2B9D220E8}" destId="{7F321E12-20AF-4B83-988A-22E37FA91C0C}" srcOrd="2" destOrd="0" presId="urn:microsoft.com/office/officeart/2005/8/layout/cycle3"/>
    <dgm:cxn modelId="{78B5A8BF-EF06-4510-8347-567D693C1F62}" type="presParOf" srcId="{6096C6B2-0258-4232-A843-44F2B9D220E8}" destId="{47C77DD7-09D9-4568-AC89-E94E9B770440}" srcOrd="3" destOrd="0" presId="urn:microsoft.com/office/officeart/2005/8/layout/cycle3"/>
    <dgm:cxn modelId="{BFE78338-9861-4683-B6D8-85F5D374E057}" type="presParOf" srcId="{6096C6B2-0258-4232-A843-44F2B9D220E8}" destId="{80995B42-35C0-4A68-BCA8-3FADBE9ECBF5}" srcOrd="4" destOrd="0" presId="urn:microsoft.com/office/officeart/2005/8/layout/cycle3"/>
    <dgm:cxn modelId="{BFDBBF5D-5F68-4EF0-876E-A34740E7BE6D}" type="presParOf" srcId="{6096C6B2-0258-4232-A843-44F2B9D220E8}" destId="{6D5766A3-7233-4C54-960F-457404AD9FB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A44F4-4A50-480B-8D38-E44BCAD720EA}">
      <dsp:nvSpPr>
        <dsp:cNvPr id="0" name=""/>
        <dsp:cNvSpPr/>
      </dsp:nvSpPr>
      <dsp:spPr>
        <a:xfrm>
          <a:off x="1380422" y="249817"/>
          <a:ext cx="3413760" cy="3413760"/>
        </a:xfrm>
        <a:prstGeom prst="pie">
          <a:avLst>
            <a:gd name="adj1" fmla="val 162000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Önsöz</a:t>
          </a:r>
          <a:endParaRPr lang="tr-TR" sz="1900" kern="1200" dirty="0"/>
        </a:p>
      </dsp:txBody>
      <dsp:txXfrm>
        <a:off x="3192560" y="957360"/>
        <a:ext cx="1259840" cy="934720"/>
      </dsp:txXfrm>
    </dsp:sp>
    <dsp:sp modelId="{BC8CF953-C3A7-45E2-9F4B-F9EFA92A27D2}">
      <dsp:nvSpPr>
        <dsp:cNvPr id="0" name=""/>
        <dsp:cNvSpPr/>
      </dsp:nvSpPr>
      <dsp:spPr>
        <a:xfrm>
          <a:off x="1380422" y="364422"/>
          <a:ext cx="3413760" cy="3413760"/>
        </a:xfrm>
        <a:prstGeom prst="pie">
          <a:avLst>
            <a:gd name="adj1" fmla="val 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Birinci Bölüm</a:t>
          </a:r>
        </a:p>
        <a:p>
          <a:pPr lvl="0" algn="ctr" defTabSz="844550">
            <a:lnSpc>
              <a:spcPct val="90000"/>
            </a:lnSpc>
            <a:spcBef>
              <a:spcPct val="0"/>
            </a:spcBef>
            <a:spcAft>
              <a:spcPct val="35000"/>
            </a:spcAft>
          </a:pPr>
          <a:r>
            <a:rPr lang="tr-TR" sz="1900" kern="1200" dirty="0" smtClean="0"/>
            <a:t> (1-41)</a:t>
          </a:r>
          <a:endParaRPr lang="tr-TR" sz="1900" kern="1200" dirty="0"/>
        </a:p>
      </dsp:txBody>
      <dsp:txXfrm>
        <a:off x="3192560" y="2135920"/>
        <a:ext cx="1259840" cy="934720"/>
      </dsp:txXfrm>
    </dsp:sp>
    <dsp:sp modelId="{BC401991-1486-4C6E-8016-C2B0C8C28C8C}">
      <dsp:nvSpPr>
        <dsp:cNvPr id="0" name=""/>
        <dsp:cNvSpPr/>
      </dsp:nvSpPr>
      <dsp:spPr>
        <a:xfrm>
          <a:off x="1265817" y="364422"/>
          <a:ext cx="3413760" cy="3413760"/>
        </a:xfrm>
        <a:prstGeom prst="pie">
          <a:avLst>
            <a:gd name="adj1" fmla="val 5400000"/>
            <a:gd name="adj2" fmla="val 10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İkinci Bölüm </a:t>
          </a:r>
        </a:p>
        <a:p>
          <a:pPr lvl="0" algn="ctr" defTabSz="844550">
            <a:lnSpc>
              <a:spcPct val="90000"/>
            </a:lnSpc>
            <a:spcBef>
              <a:spcPct val="0"/>
            </a:spcBef>
            <a:spcAft>
              <a:spcPct val="35000"/>
            </a:spcAft>
          </a:pPr>
          <a:r>
            <a:rPr lang="tr-TR" sz="1900" kern="1200" dirty="0" smtClean="0"/>
            <a:t>(42-45)</a:t>
          </a:r>
          <a:endParaRPr lang="tr-TR" sz="1900" kern="1200" dirty="0"/>
        </a:p>
      </dsp:txBody>
      <dsp:txXfrm>
        <a:off x="1607600" y="2135920"/>
        <a:ext cx="1259840" cy="934720"/>
      </dsp:txXfrm>
    </dsp:sp>
    <dsp:sp modelId="{26FDAD84-4AA8-46C9-92F7-F70EA00CB676}">
      <dsp:nvSpPr>
        <dsp:cNvPr id="0" name=""/>
        <dsp:cNvSpPr/>
      </dsp:nvSpPr>
      <dsp:spPr>
        <a:xfrm>
          <a:off x="1265817" y="249817"/>
          <a:ext cx="3413760" cy="3413760"/>
        </a:xfrm>
        <a:prstGeom prst="pie">
          <a:avLst>
            <a:gd name="adj1" fmla="val 108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Üçüncü Bölüm </a:t>
          </a:r>
        </a:p>
        <a:p>
          <a:pPr lvl="0" algn="ctr" defTabSz="844550">
            <a:lnSpc>
              <a:spcPct val="90000"/>
            </a:lnSpc>
            <a:spcBef>
              <a:spcPct val="0"/>
            </a:spcBef>
            <a:spcAft>
              <a:spcPct val="35000"/>
            </a:spcAft>
          </a:pPr>
          <a:r>
            <a:rPr lang="tr-TR" sz="1900" kern="1200" dirty="0" smtClean="0"/>
            <a:t>(46-54)</a:t>
          </a:r>
          <a:endParaRPr lang="tr-TR" sz="1900" kern="1200" dirty="0"/>
        </a:p>
      </dsp:txBody>
      <dsp:txXfrm>
        <a:off x="1607600" y="957360"/>
        <a:ext cx="1259840" cy="934720"/>
      </dsp:txXfrm>
    </dsp:sp>
    <dsp:sp modelId="{013F3B9C-4738-414C-85B4-51DA20EBEB2A}">
      <dsp:nvSpPr>
        <dsp:cNvPr id="0" name=""/>
        <dsp:cNvSpPr/>
      </dsp:nvSpPr>
      <dsp:spPr>
        <a:xfrm>
          <a:off x="1169094" y="38489"/>
          <a:ext cx="3836416" cy="3836416"/>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5E7F15-3DE3-498E-A626-B006096C8268}">
      <dsp:nvSpPr>
        <dsp:cNvPr id="0" name=""/>
        <dsp:cNvSpPr/>
      </dsp:nvSpPr>
      <dsp:spPr>
        <a:xfrm>
          <a:off x="1169094" y="153094"/>
          <a:ext cx="3836416" cy="3836416"/>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1A60D2-E8F0-4483-A9E4-B8E59CEA56D5}">
      <dsp:nvSpPr>
        <dsp:cNvPr id="0" name=""/>
        <dsp:cNvSpPr/>
      </dsp:nvSpPr>
      <dsp:spPr>
        <a:xfrm>
          <a:off x="1054489" y="153094"/>
          <a:ext cx="3836416" cy="3836416"/>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9ED729-76B8-4DD1-9308-6669B6F1D2C1}">
      <dsp:nvSpPr>
        <dsp:cNvPr id="0" name=""/>
        <dsp:cNvSpPr/>
      </dsp:nvSpPr>
      <dsp:spPr>
        <a:xfrm>
          <a:off x="1054489" y="38489"/>
          <a:ext cx="3836416" cy="3836416"/>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17A3D-5C75-4EA4-A4F0-92E1C359E736}">
      <dsp:nvSpPr>
        <dsp:cNvPr id="0" name=""/>
        <dsp:cNvSpPr/>
      </dsp:nvSpPr>
      <dsp:spPr>
        <a:xfrm>
          <a:off x="1532991" y="-28248"/>
          <a:ext cx="4653785" cy="4653785"/>
        </a:xfrm>
        <a:prstGeom prst="circularArrow">
          <a:avLst>
            <a:gd name="adj1" fmla="val 5544"/>
            <a:gd name="adj2" fmla="val 330680"/>
            <a:gd name="adj3" fmla="val 13776428"/>
            <a:gd name="adj4" fmla="val 1738565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8BB107-D70F-44E4-8723-4CE7A6DE0EEE}">
      <dsp:nvSpPr>
        <dsp:cNvPr id="0" name=""/>
        <dsp:cNvSpPr/>
      </dsp:nvSpPr>
      <dsp:spPr>
        <a:xfrm>
          <a:off x="2770522" y="927"/>
          <a:ext cx="2178723" cy="10893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Öykü yazma istasyonu</a:t>
          </a:r>
          <a:endParaRPr lang="tr-TR" sz="2000" kern="1200" dirty="0"/>
        </a:p>
      </dsp:txBody>
      <dsp:txXfrm>
        <a:off x="2823700" y="54105"/>
        <a:ext cx="2072367" cy="983005"/>
      </dsp:txXfrm>
    </dsp:sp>
    <dsp:sp modelId="{7F321E12-20AF-4B83-988A-22E37FA91C0C}">
      <dsp:nvSpPr>
        <dsp:cNvPr id="0" name=""/>
        <dsp:cNvSpPr/>
      </dsp:nvSpPr>
      <dsp:spPr>
        <a:xfrm>
          <a:off x="4657947" y="1372222"/>
          <a:ext cx="2178723" cy="10893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Afiş İstasyonu</a:t>
          </a:r>
          <a:endParaRPr lang="tr-TR" sz="2000" kern="1200" dirty="0"/>
        </a:p>
      </dsp:txBody>
      <dsp:txXfrm>
        <a:off x="4711125" y="1425400"/>
        <a:ext cx="2072367" cy="983005"/>
      </dsp:txXfrm>
    </dsp:sp>
    <dsp:sp modelId="{47C77DD7-09D9-4568-AC89-E94E9B770440}">
      <dsp:nvSpPr>
        <dsp:cNvPr id="0" name=""/>
        <dsp:cNvSpPr/>
      </dsp:nvSpPr>
      <dsp:spPr>
        <a:xfrm>
          <a:off x="3937015" y="3591024"/>
          <a:ext cx="2178723" cy="108936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Akrostiş İstasyonu</a:t>
          </a:r>
          <a:endParaRPr lang="tr-TR" sz="2000" kern="1200" dirty="0"/>
        </a:p>
      </dsp:txBody>
      <dsp:txXfrm>
        <a:off x="3990193" y="3644202"/>
        <a:ext cx="2072367" cy="983005"/>
      </dsp:txXfrm>
    </dsp:sp>
    <dsp:sp modelId="{80995B42-35C0-4A68-BCA8-3FADBE9ECBF5}">
      <dsp:nvSpPr>
        <dsp:cNvPr id="0" name=""/>
        <dsp:cNvSpPr/>
      </dsp:nvSpPr>
      <dsp:spPr>
        <a:xfrm>
          <a:off x="1604028" y="3591024"/>
          <a:ext cx="2178723" cy="108936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Slogan İstasyonu</a:t>
          </a:r>
          <a:endParaRPr lang="tr-TR" sz="2000" kern="1200" dirty="0"/>
        </a:p>
      </dsp:txBody>
      <dsp:txXfrm>
        <a:off x="1657206" y="3644202"/>
        <a:ext cx="2072367" cy="983005"/>
      </dsp:txXfrm>
    </dsp:sp>
    <dsp:sp modelId="{6D5766A3-7233-4C54-960F-457404AD9FB5}">
      <dsp:nvSpPr>
        <dsp:cNvPr id="0" name=""/>
        <dsp:cNvSpPr/>
      </dsp:nvSpPr>
      <dsp:spPr>
        <a:xfrm>
          <a:off x="883096" y="1372222"/>
          <a:ext cx="2178723" cy="108936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Reklam filmi senaryosu istasyonu</a:t>
          </a:r>
          <a:endParaRPr lang="tr-TR" sz="2000" kern="1200" dirty="0"/>
        </a:p>
      </dsp:txBody>
      <dsp:txXfrm>
        <a:off x="936274" y="1425400"/>
        <a:ext cx="2072367" cy="98300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3B76C-BEC7-43B2-B58D-BD848F316519}" type="datetimeFigureOut">
              <a:rPr lang="tr-TR" smtClean="0"/>
              <a:t>11.10.2015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D8A316-189E-4A52-BBFF-2D1A7630913E}" type="slidenum">
              <a:rPr lang="tr-TR" smtClean="0"/>
              <a:t>‹#›</a:t>
            </a:fld>
            <a:endParaRPr lang="tr-TR"/>
          </a:p>
        </p:txBody>
      </p:sp>
    </p:spTree>
    <p:extLst>
      <p:ext uri="{BB962C8B-B14F-4D97-AF65-F5344CB8AC3E}">
        <p14:creationId xmlns:p14="http://schemas.microsoft.com/office/powerpoint/2010/main" val="72990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8D8A316-189E-4A52-BBFF-2D1A7630913E}" type="slidenum">
              <a:rPr lang="tr-TR" smtClean="0"/>
              <a:t>1</a:t>
            </a:fld>
            <a:endParaRPr lang="tr-TR"/>
          </a:p>
        </p:txBody>
      </p:sp>
    </p:spTree>
    <p:extLst>
      <p:ext uri="{BB962C8B-B14F-4D97-AF65-F5344CB8AC3E}">
        <p14:creationId xmlns:p14="http://schemas.microsoft.com/office/powerpoint/2010/main" val="209836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9B9F96DB-8EA9-4CF1-8837-3FA0EB81B89D}" type="datetime1">
              <a:rPr lang="tr-TR" smtClean="0"/>
              <a:t>11.10.2015</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r>
              <a:rPr lang="tr-TR" smtClean="0"/>
              <a:t>Prof. Dr. İsmail GÜVEN</a:t>
            </a:r>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39AA63D-126F-4BF7-A87B-3D08F51D2ED8}" type="datetime1">
              <a:rPr lang="tr-TR" smtClean="0"/>
              <a:t>11.10.2015</a:t>
            </a:fld>
            <a:endParaRPr lang="tr-TR"/>
          </a:p>
        </p:txBody>
      </p:sp>
      <p:sp>
        <p:nvSpPr>
          <p:cNvPr id="5" name="Altbilgi Yer Tutucusu 4"/>
          <p:cNvSpPr>
            <a:spLocks noGrp="1"/>
          </p:cNvSpPr>
          <p:nvPr>
            <p:ph type="ftr" sz="quarter" idx="11"/>
          </p:nvPr>
        </p:nvSpPr>
        <p:spPr/>
        <p:txBody>
          <a:bodyPr/>
          <a:lstStyle/>
          <a:p>
            <a:r>
              <a:rPr lang="tr-TR" smtClean="0"/>
              <a:t>Prof. Dr. İsmail GÜVEN</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15B8DD14-E2C0-4415-A440-6DE3C7CEC146}" type="datetime1">
              <a:rPr lang="tr-TR" smtClean="0"/>
              <a:t>11.10.2015</a:t>
            </a:fld>
            <a:endParaRPr lang="tr-TR"/>
          </a:p>
        </p:txBody>
      </p:sp>
      <p:sp>
        <p:nvSpPr>
          <p:cNvPr id="5" name="Altbilgi Yer Tutucusu 4"/>
          <p:cNvSpPr>
            <a:spLocks noGrp="1"/>
          </p:cNvSpPr>
          <p:nvPr>
            <p:ph type="ftr" sz="quarter" idx="11"/>
          </p:nvPr>
        </p:nvSpPr>
        <p:spPr/>
        <p:txBody>
          <a:bodyPr/>
          <a:lstStyle/>
          <a:p>
            <a:r>
              <a:rPr lang="tr-TR" smtClean="0"/>
              <a:t>Prof. Dr. İsmail GÜVEN</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104B2C53-0BC3-46F6-B8EB-AAEE3FF310DB}" type="datetime1">
              <a:rPr lang="tr-TR" smtClean="0"/>
              <a:t>11.10.2015</a:t>
            </a:fld>
            <a:endParaRPr lang="tr-TR"/>
          </a:p>
        </p:txBody>
      </p:sp>
      <p:sp>
        <p:nvSpPr>
          <p:cNvPr id="9" name="Slayt Numarası Yer Tutucusu 8"/>
          <p:cNvSpPr>
            <a:spLocks noGrp="1"/>
          </p:cNvSpPr>
          <p:nvPr>
            <p:ph type="sldNum" sz="quarter" idx="15"/>
          </p:nvPr>
        </p:nvSpPr>
        <p:spPr/>
        <p:txBody>
          <a:bodyPr rtlCol="0"/>
          <a:lstStyle/>
          <a:p>
            <a:fld id="{F302176B-0E47-46AC-8F43-DAB4B8A37D06}" type="slidenum">
              <a:rPr lang="tr-TR" smtClean="0"/>
              <a:t>‹#›</a:t>
            </a:fld>
            <a:endParaRPr lang="tr-TR"/>
          </a:p>
        </p:txBody>
      </p:sp>
      <p:sp>
        <p:nvSpPr>
          <p:cNvPr id="10" name="Altbilgi Yer Tutucusu 9"/>
          <p:cNvSpPr>
            <a:spLocks noGrp="1"/>
          </p:cNvSpPr>
          <p:nvPr>
            <p:ph type="ftr" sz="quarter" idx="16"/>
          </p:nvPr>
        </p:nvSpPr>
        <p:spPr/>
        <p:txBody>
          <a:bodyPr rtlCol="0"/>
          <a:lstStyle/>
          <a:p>
            <a:r>
              <a:rPr lang="tr-TR" smtClean="0"/>
              <a:t>Prof. Dr. İsmail GÜVEN</a:t>
            </a:r>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C2FDAB0F-7429-4CFA-8A95-869A30323428}" type="datetime1">
              <a:rPr lang="tr-TR" smtClean="0"/>
              <a:t>11.10.2015</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r>
              <a:rPr lang="tr-TR" smtClean="0"/>
              <a:t>Prof. Dr. İsmail GÜVEN</a:t>
            </a:r>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947BD10E-CFF2-454E-A2D6-3D43D50B53DB}" type="datetime1">
              <a:rPr lang="tr-TR" smtClean="0"/>
              <a:t>11.10.2015</a:t>
            </a:fld>
            <a:endParaRPr lang="tr-TR"/>
          </a:p>
        </p:txBody>
      </p:sp>
      <p:sp>
        <p:nvSpPr>
          <p:cNvPr id="6" name="Altbilgi Yer Tutucusu 5"/>
          <p:cNvSpPr>
            <a:spLocks noGrp="1"/>
          </p:cNvSpPr>
          <p:nvPr>
            <p:ph type="ftr" sz="quarter" idx="11"/>
          </p:nvPr>
        </p:nvSpPr>
        <p:spPr/>
        <p:txBody>
          <a:bodyPr/>
          <a:lstStyle/>
          <a:p>
            <a:r>
              <a:rPr lang="tr-TR" smtClean="0"/>
              <a:t>Prof. Dr. İsmail GÜVEN</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4007CC42-0E9F-4CDF-A92A-EF2B1B16BEA5}" type="datetime1">
              <a:rPr lang="tr-TR" smtClean="0"/>
              <a:t>11.10.2015</a:t>
            </a:fld>
            <a:endParaRPr lang="tr-TR"/>
          </a:p>
        </p:txBody>
      </p:sp>
      <p:sp>
        <p:nvSpPr>
          <p:cNvPr id="8" name="Altbilgi Yer Tutucusu 7"/>
          <p:cNvSpPr>
            <a:spLocks noGrp="1"/>
          </p:cNvSpPr>
          <p:nvPr>
            <p:ph type="ftr" sz="quarter" idx="11"/>
          </p:nvPr>
        </p:nvSpPr>
        <p:spPr/>
        <p:txBody>
          <a:bodyPr/>
          <a:lstStyle/>
          <a:p>
            <a:r>
              <a:rPr lang="tr-TR" smtClean="0"/>
              <a:t>Prof. Dr. İsmail GÜVEN</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8EED49B0-F3CB-4B39-88D2-F1D39EEDDF71}" type="datetime1">
              <a:rPr lang="tr-TR" smtClean="0"/>
              <a:t>11.10.2015</a:t>
            </a:fld>
            <a:endParaRPr lang="tr-TR"/>
          </a:p>
        </p:txBody>
      </p:sp>
      <p:sp>
        <p:nvSpPr>
          <p:cNvPr id="7" name="Slayt Numarası Yer Tutucusu 6"/>
          <p:cNvSpPr>
            <a:spLocks noGrp="1"/>
          </p:cNvSpPr>
          <p:nvPr>
            <p:ph type="sldNum" sz="quarter" idx="11"/>
          </p:nvPr>
        </p:nvSpPr>
        <p:spPr/>
        <p:txBody>
          <a:bodyPr rtlCol="0"/>
          <a:lstStyle/>
          <a:p>
            <a:fld id="{F302176B-0E47-46AC-8F43-DAB4B8A37D06}" type="slidenum">
              <a:rPr lang="tr-TR" smtClean="0"/>
              <a:t>‹#›</a:t>
            </a:fld>
            <a:endParaRPr lang="tr-TR"/>
          </a:p>
        </p:txBody>
      </p:sp>
      <p:sp>
        <p:nvSpPr>
          <p:cNvPr id="8" name="Altbilgi Yer Tutucusu 7"/>
          <p:cNvSpPr>
            <a:spLocks noGrp="1"/>
          </p:cNvSpPr>
          <p:nvPr>
            <p:ph type="ftr" sz="quarter" idx="12"/>
          </p:nvPr>
        </p:nvSpPr>
        <p:spPr/>
        <p:txBody>
          <a:bodyPr rtlCol="0"/>
          <a:lstStyle/>
          <a:p>
            <a:r>
              <a:rPr lang="tr-TR" smtClean="0"/>
              <a:t>Prof. Dr. İsmail GÜVEN</a:t>
            </a:r>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CFFDFFB-BFDD-4380-B352-49EC73AF57CE}" type="datetime1">
              <a:rPr lang="tr-TR" smtClean="0"/>
              <a:t>11.10.2015</a:t>
            </a:fld>
            <a:endParaRPr lang="tr-TR"/>
          </a:p>
        </p:txBody>
      </p:sp>
      <p:sp>
        <p:nvSpPr>
          <p:cNvPr id="3" name="Altbilgi Yer Tutucusu 2"/>
          <p:cNvSpPr>
            <a:spLocks noGrp="1"/>
          </p:cNvSpPr>
          <p:nvPr>
            <p:ph type="ftr" sz="quarter" idx="11"/>
          </p:nvPr>
        </p:nvSpPr>
        <p:spPr/>
        <p:txBody>
          <a:bodyPr/>
          <a:lstStyle/>
          <a:p>
            <a:r>
              <a:rPr lang="tr-TR" smtClean="0"/>
              <a:t>Prof. Dr. İsmail GÜVEN</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A591757D-A5F2-40EB-9BF1-2EA6CCDF945C}" type="datetime1">
              <a:rPr lang="tr-TR" smtClean="0"/>
              <a:t>11.10.2015</a:t>
            </a:fld>
            <a:endParaRPr lang="tr-TR"/>
          </a:p>
        </p:txBody>
      </p:sp>
      <p:sp>
        <p:nvSpPr>
          <p:cNvPr id="22" name="Slayt Numarası Yer Tutucusu 21"/>
          <p:cNvSpPr>
            <a:spLocks noGrp="1"/>
          </p:cNvSpPr>
          <p:nvPr>
            <p:ph type="sldNum" sz="quarter" idx="15"/>
          </p:nvPr>
        </p:nvSpPr>
        <p:spPr/>
        <p:txBody>
          <a:bodyPr rtlCol="0"/>
          <a:lstStyle/>
          <a:p>
            <a:fld id="{F302176B-0E47-46AC-8F43-DAB4B8A37D06}" type="slidenum">
              <a:rPr lang="tr-TR" smtClean="0"/>
              <a:t>‹#›</a:t>
            </a:fld>
            <a:endParaRPr lang="tr-TR"/>
          </a:p>
        </p:txBody>
      </p:sp>
      <p:sp>
        <p:nvSpPr>
          <p:cNvPr id="23" name="Altbilgi Yer Tutucusu 22"/>
          <p:cNvSpPr>
            <a:spLocks noGrp="1"/>
          </p:cNvSpPr>
          <p:nvPr>
            <p:ph type="ftr" sz="quarter" idx="16"/>
          </p:nvPr>
        </p:nvSpPr>
        <p:spPr/>
        <p:txBody>
          <a:bodyPr rtlCol="0"/>
          <a:lstStyle/>
          <a:p>
            <a:r>
              <a:rPr lang="tr-TR" smtClean="0"/>
              <a:t>Prof. Dr. İsmail GÜVEN</a:t>
            </a:r>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2A5F13A2-AB29-4F00-B682-D5C5F19CBE1D}" type="datetime1">
              <a:rPr lang="tr-TR" smtClean="0"/>
              <a:t>11.10.2015</a:t>
            </a:fld>
            <a:endParaRPr lang="tr-TR"/>
          </a:p>
        </p:txBody>
      </p:sp>
      <p:sp>
        <p:nvSpPr>
          <p:cNvPr id="18" name="Slayt Numarası Yer Tutucusu 17"/>
          <p:cNvSpPr>
            <a:spLocks noGrp="1"/>
          </p:cNvSpPr>
          <p:nvPr>
            <p:ph type="sldNum" sz="quarter" idx="11"/>
          </p:nvPr>
        </p:nvSpPr>
        <p:spPr/>
        <p:txBody>
          <a:bodyPr rtlCol="0"/>
          <a:lstStyle/>
          <a:p>
            <a:fld id="{F302176B-0E47-46AC-8F43-DAB4B8A37D06}" type="slidenum">
              <a:rPr lang="tr-TR" smtClean="0"/>
              <a:t>‹#›</a:t>
            </a:fld>
            <a:endParaRPr lang="tr-TR"/>
          </a:p>
        </p:txBody>
      </p:sp>
      <p:sp>
        <p:nvSpPr>
          <p:cNvPr id="21" name="Altbilgi Yer Tutucusu 20"/>
          <p:cNvSpPr>
            <a:spLocks noGrp="1"/>
          </p:cNvSpPr>
          <p:nvPr>
            <p:ph type="ftr" sz="quarter" idx="12"/>
          </p:nvPr>
        </p:nvSpPr>
        <p:spPr/>
        <p:txBody>
          <a:bodyPr rtlCol="0"/>
          <a:lstStyle/>
          <a:p>
            <a:r>
              <a:rPr lang="tr-TR" smtClean="0"/>
              <a:t>Prof. Dr. İsmail GÜVEN</a:t>
            </a: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215BDB5-C61E-4B68-B4D0-7464D7E913B5}" type="datetime1">
              <a:rPr lang="tr-TR" smtClean="0"/>
              <a:t>11.10.2015</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tr-TR" smtClean="0"/>
              <a:t>Prof. Dr. İsmail GÜVEN</a:t>
            </a:r>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t>1</a:t>
            </a:fld>
            <a:endParaRPr lang="tr-TR"/>
          </a:p>
        </p:txBody>
      </p:sp>
      <p:sp>
        <p:nvSpPr>
          <p:cNvPr id="2" name="Dikdörtgen 1"/>
          <p:cNvSpPr/>
          <p:nvPr/>
        </p:nvSpPr>
        <p:spPr>
          <a:xfrm>
            <a:off x="2555776" y="3645024"/>
            <a:ext cx="5990743" cy="584775"/>
          </a:xfrm>
          <a:prstGeom prst="rect">
            <a:avLst/>
          </a:prstGeom>
          <a:noFill/>
        </p:spPr>
        <p:txBody>
          <a:bodyPr wrap="non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Özel Öğretim Yöntemleri II</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3" name="Metin kutusu 2"/>
          <p:cNvSpPr txBox="1"/>
          <p:nvPr/>
        </p:nvSpPr>
        <p:spPr>
          <a:xfrm>
            <a:off x="3498919" y="4928702"/>
            <a:ext cx="4104456" cy="923330"/>
          </a:xfrm>
          <a:prstGeom prst="rect">
            <a:avLst/>
          </a:prstGeom>
          <a:noFill/>
        </p:spPr>
        <p:txBody>
          <a:bodyPr wrap="square" rtlCol="0">
            <a:spAutoFit/>
          </a:bodyPr>
          <a:lstStyle/>
          <a:p>
            <a:pPr algn="ctr"/>
            <a:r>
              <a:rPr lang="tr-TR" dirty="0" smtClean="0">
                <a:solidFill>
                  <a:schemeClr val="accent2">
                    <a:lumMod val="50000"/>
                  </a:schemeClr>
                </a:solidFill>
              </a:rPr>
              <a:t>4. </a:t>
            </a:r>
            <a:r>
              <a:rPr lang="tr-TR" dirty="0" smtClean="0">
                <a:solidFill>
                  <a:schemeClr val="accent2">
                    <a:lumMod val="50000"/>
                  </a:schemeClr>
                </a:solidFill>
              </a:rPr>
              <a:t>Hafta</a:t>
            </a:r>
          </a:p>
          <a:p>
            <a:pPr algn="ctr"/>
            <a:r>
              <a:rPr lang="tr-TR" dirty="0" smtClean="0">
                <a:solidFill>
                  <a:schemeClr val="accent2">
                    <a:lumMod val="50000"/>
                  </a:schemeClr>
                </a:solidFill>
              </a:rPr>
              <a:t>Beyin Fırtınası ve İstasyon Teknikleri</a:t>
            </a:r>
            <a:endParaRPr lang="tr-TR" dirty="0">
              <a:solidFill>
                <a:schemeClr val="accent2">
                  <a:lumMod val="50000"/>
                </a:schemeClr>
              </a:solidFill>
            </a:endParaRPr>
          </a:p>
        </p:txBody>
      </p:sp>
      <p:sp>
        <p:nvSpPr>
          <p:cNvPr id="5" name="Veri Yer Tutucusu 4"/>
          <p:cNvSpPr>
            <a:spLocks noGrp="1"/>
          </p:cNvSpPr>
          <p:nvPr>
            <p:ph type="dt" sz="half" idx="10"/>
          </p:nvPr>
        </p:nvSpPr>
        <p:spPr/>
        <p:txBody>
          <a:bodyPr/>
          <a:lstStyle/>
          <a:p>
            <a:fld id="{A4CBF34F-583A-46A9-A789-0433BFAF4056}" type="datetime1">
              <a:rPr lang="tr-TR" smtClean="0"/>
              <a:t>11.10.2015</a:t>
            </a:fld>
            <a:endParaRPr lang="tr-TR"/>
          </a:p>
        </p:txBody>
      </p:sp>
      <p:sp>
        <p:nvSpPr>
          <p:cNvPr id="6" name="Altbilgi Yer Tutucusu 5"/>
          <p:cNvSpPr>
            <a:spLocks noGrp="1"/>
          </p:cNvSpPr>
          <p:nvPr>
            <p:ph type="ftr" sz="quarter" idx="11"/>
          </p:nvPr>
        </p:nvSpPr>
        <p:spPr/>
        <p:txBody>
          <a:bodyPr/>
          <a:lstStyle/>
          <a:p>
            <a:r>
              <a:rPr lang="tr-TR" smtClean="0"/>
              <a:t>Prof. Dr. İsmail GÜVEN</a:t>
            </a:r>
            <a:endParaRPr lang="tr-TR"/>
          </a:p>
        </p:txBody>
      </p:sp>
    </p:spTree>
    <p:extLst>
      <p:ext uri="{BB962C8B-B14F-4D97-AF65-F5344CB8AC3E}">
        <p14:creationId xmlns:p14="http://schemas.microsoft.com/office/powerpoint/2010/main" val="1151264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10</a:t>
            </a:fld>
            <a:endParaRPr lang="tr-TR"/>
          </a:p>
        </p:txBody>
      </p:sp>
      <p:sp>
        <p:nvSpPr>
          <p:cNvPr id="2" name="Dikdörtgen 1"/>
          <p:cNvSpPr/>
          <p:nvPr/>
        </p:nvSpPr>
        <p:spPr>
          <a:xfrm>
            <a:off x="467544" y="1303547"/>
            <a:ext cx="7245098" cy="3416320"/>
          </a:xfrm>
          <a:prstGeom prst="rect">
            <a:avLst/>
          </a:prstGeom>
          <a:noFill/>
        </p:spPr>
        <p:txBody>
          <a:bodyPr wrap="square" lIns="91440" tIns="45720" rIns="91440" bIns="45720">
            <a:spAutoFit/>
          </a:bodyPr>
          <a:lstStyle/>
          <a:p>
            <a:pPr marL="342900" indent="-342900" algn="r">
              <a:lnSpc>
                <a:spcPct val="150000"/>
              </a:lnSpc>
              <a:buFont typeface="Arial" panose="020B0604020202020204" pitchFamily="34" charset="0"/>
              <a:buChar char="•"/>
            </a:pPr>
            <a:r>
              <a:rPr lang="tr-TR" sz="2400" dirty="0" smtClean="0">
                <a:ln w="22225">
                  <a:solidFill>
                    <a:schemeClr val="accent2"/>
                  </a:solidFill>
                  <a:prstDash val="solid"/>
                </a:ln>
                <a:solidFill>
                  <a:schemeClr val="accent2">
                    <a:lumMod val="40000"/>
                    <a:lumOff val="60000"/>
                  </a:schemeClr>
                </a:solidFill>
              </a:rPr>
              <a:t>Önerilerden bir tanesinin hayata geçirilmesi için istasyon çalışması yapılacaktır.</a:t>
            </a:r>
          </a:p>
          <a:p>
            <a:pPr algn="r">
              <a:lnSpc>
                <a:spcPct val="150000"/>
              </a:lnSpc>
            </a:pPr>
            <a:r>
              <a:rPr lang="tr-TR" sz="2400" dirty="0" smtClean="0">
                <a:ln w="22225">
                  <a:solidFill>
                    <a:schemeClr val="accent2"/>
                  </a:solidFill>
                  <a:prstDash val="solid"/>
                </a:ln>
                <a:solidFill>
                  <a:schemeClr val="accent2">
                    <a:lumMod val="40000"/>
                    <a:lumOff val="60000"/>
                  </a:schemeClr>
                </a:solidFill>
              </a:rPr>
              <a:t> </a:t>
            </a:r>
          </a:p>
          <a:p>
            <a:pPr marL="342900" indent="-342900" algn="r">
              <a:lnSpc>
                <a:spcPct val="150000"/>
              </a:lnSpc>
              <a:buFont typeface="Arial" panose="020B0604020202020204" pitchFamily="34" charset="0"/>
              <a:buChar char="•"/>
            </a:pPr>
            <a:r>
              <a:rPr lang="tr-TR" sz="2400" dirty="0" smtClean="0">
                <a:ln w="22225">
                  <a:solidFill>
                    <a:schemeClr val="accent2"/>
                  </a:solidFill>
                  <a:prstDash val="solid"/>
                </a:ln>
                <a:solidFill>
                  <a:schemeClr val="accent2">
                    <a:lumMod val="40000"/>
                    <a:lumOff val="60000"/>
                  </a:schemeClr>
                </a:solidFill>
              </a:rPr>
              <a:t>Bu çalışma için 1’den 5’e kadar sayınız ve aynı sayıyı söyleyen kişiler sınıfın dört farklı köşesinde gruplar oluşturunuz. </a:t>
            </a:r>
            <a:endParaRPr lang="tr-TR" sz="2400"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60468EB2-3E3E-411C-B86E-1FE88169A71D}"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12617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11</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graphicFrame>
        <p:nvGraphicFramePr>
          <p:cNvPr id="7" name="Diyagram 6"/>
          <p:cNvGraphicFramePr/>
          <p:nvPr>
            <p:extLst>
              <p:ext uri="{D42A27DB-BD31-4B8C-83A1-F6EECF244321}">
                <p14:modId xmlns:p14="http://schemas.microsoft.com/office/powerpoint/2010/main" val="2583125803"/>
              </p:ext>
            </p:extLst>
          </p:nvPr>
        </p:nvGraphicFramePr>
        <p:xfrm>
          <a:off x="683568" y="1052736"/>
          <a:ext cx="7719768" cy="468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711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12</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Dikdörtgen 6"/>
          <p:cNvSpPr/>
          <p:nvPr/>
        </p:nvSpPr>
        <p:spPr>
          <a:xfrm>
            <a:off x="467544" y="1303547"/>
            <a:ext cx="7245098" cy="3970318"/>
          </a:xfrm>
          <a:prstGeom prst="rect">
            <a:avLst/>
          </a:prstGeom>
          <a:noFill/>
        </p:spPr>
        <p:txBody>
          <a:bodyPr wrap="square" lIns="91440" tIns="45720" rIns="91440" bIns="45720">
            <a:spAutoFit/>
          </a:bodyPr>
          <a:lstStyle/>
          <a:p>
            <a:pPr marL="342900" indent="-342900">
              <a:lnSpc>
                <a:spcPct val="150000"/>
              </a:lnSpc>
              <a:buFont typeface="Arial" panose="020B0604020202020204" pitchFamily="34" charset="0"/>
              <a:buChar char="•"/>
            </a:pPr>
            <a:r>
              <a:rPr lang="tr-TR" sz="2400" dirty="0" smtClean="0">
                <a:ln w="22225">
                  <a:solidFill>
                    <a:schemeClr val="accent2"/>
                  </a:solidFill>
                  <a:prstDash val="solid"/>
                </a:ln>
                <a:solidFill>
                  <a:schemeClr val="accent1">
                    <a:lumMod val="75000"/>
                  </a:schemeClr>
                </a:solidFill>
              </a:rPr>
              <a:t>Her grup her bir istasyonda 5 dakika çalışacaktır. </a:t>
            </a:r>
          </a:p>
          <a:p>
            <a:pPr marL="342900" indent="-342900">
              <a:lnSpc>
                <a:spcPct val="150000"/>
              </a:lnSpc>
              <a:buFont typeface="Arial" panose="020B0604020202020204" pitchFamily="34" charset="0"/>
              <a:buChar char="•"/>
            </a:pPr>
            <a:r>
              <a:rPr lang="tr-TR" sz="2400" dirty="0" smtClean="0">
                <a:ln w="22225">
                  <a:solidFill>
                    <a:schemeClr val="accent2"/>
                  </a:solidFill>
                  <a:prstDash val="solid"/>
                </a:ln>
                <a:solidFill>
                  <a:schemeClr val="accent1">
                    <a:lumMod val="75000"/>
                  </a:schemeClr>
                </a:solidFill>
              </a:rPr>
              <a:t>Süre sonunda çalışmanız nerede kaldıysa orada bırakıp saat yönünde bir sonraki istasyona hareket ediniz.</a:t>
            </a:r>
          </a:p>
          <a:p>
            <a:pPr marL="342900" indent="-342900">
              <a:lnSpc>
                <a:spcPct val="150000"/>
              </a:lnSpc>
              <a:buFont typeface="Arial" panose="020B0604020202020204" pitchFamily="34" charset="0"/>
              <a:buChar char="•"/>
            </a:pPr>
            <a:r>
              <a:rPr lang="tr-TR" sz="2400" dirty="0" smtClean="0">
                <a:ln w="22225">
                  <a:solidFill>
                    <a:schemeClr val="accent2"/>
                  </a:solidFill>
                  <a:prstDash val="solid"/>
                </a:ln>
                <a:solidFill>
                  <a:schemeClr val="accent1">
                    <a:lumMod val="75000"/>
                  </a:schemeClr>
                </a:solidFill>
              </a:rPr>
              <a:t>5. istasyona geldiğinizde elinizdeki çalışmayı tamamlayınız. </a:t>
            </a:r>
          </a:p>
        </p:txBody>
      </p:sp>
    </p:spTree>
    <p:extLst>
      <p:ext uri="{BB962C8B-B14F-4D97-AF65-F5344CB8AC3E}">
        <p14:creationId xmlns:p14="http://schemas.microsoft.com/office/powerpoint/2010/main" val="4103891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13</a:t>
            </a:fld>
            <a:endParaRPr lang="tr-TR"/>
          </a:p>
        </p:txBody>
      </p:sp>
      <p:sp>
        <p:nvSpPr>
          <p:cNvPr id="2" name="Dikdörtgen 1"/>
          <p:cNvSpPr/>
          <p:nvPr/>
        </p:nvSpPr>
        <p:spPr>
          <a:xfrm>
            <a:off x="323528" y="2780928"/>
            <a:ext cx="7677103" cy="707886"/>
          </a:xfrm>
          <a:prstGeom prst="rect">
            <a:avLst/>
          </a:prstGeom>
          <a:noFill/>
        </p:spPr>
        <p:txBody>
          <a:bodyPr wrap="none" lIns="91440" tIns="45720" rIns="91440" bIns="45720">
            <a:spAutoFit/>
          </a:bodyPr>
          <a:lstStyle/>
          <a:p>
            <a:pPr algn="ctr"/>
            <a:r>
              <a:rPr lang="tr-TR" sz="4000" b="1" cap="none" spc="0" dirty="0" smtClean="0">
                <a:ln w="22225">
                  <a:solidFill>
                    <a:schemeClr val="accent2"/>
                  </a:solidFill>
                  <a:prstDash val="solid"/>
                </a:ln>
                <a:solidFill>
                  <a:schemeClr val="accent2">
                    <a:lumMod val="40000"/>
                    <a:lumOff val="60000"/>
                  </a:schemeClr>
                </a:solidFill>
                <a:effectLst/>
              </a:rPr>
              <a:t>Çalışmaların Paylaşılması…</a:t>
            </a:r>
            <a:endParaRPr lang="tr-TR" sz="4000" b="1"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60468EB2-3E3E-411C-B86E-1FE88169A71D}"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3741463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14</a:t>
            </a:fld>
            <a:endParaRPr lang="tr-TR"/>
          </a:p>
        </p:txBody>
      </p:sp>
      <p:sp>
        <p:nvSpPr>
          <p:cNvPr id="2" name="Dikdörtgen 1"/>
          <p:cNvSpPr/>
          <p:nvPr/>
        </p:nvSpPr>
        <p:spPr>
          <a:xfrm>
            <a:off x="703524" y="2780928"/>
            <a:ext cx="7744428" cy="707886"/>
          </a:xfrm>
          <a:prstGeom prst="rect">
            <a:avLst/>
          </a:prstGeom>
          <a:noFill/>
        </p:spPr>
        <p:txBody>
          <a:bodyPr wrap="none" lIns="91440" tIns="45720" rIns="91440" bIns="45720">
            <a:spAutoFit/>
          </a:bodyPr>
          <a:lstStyle/>
          <a:p>
            <a:pPr algn="ctr"/>
            <a:r>
              <a:rPr lang="tr-TR" sz="4000" b="1" dirty="0" smtClean="0">
                <a:ln w="22225">
                  <a:solidFill>
                    <a:schemeClr val="accent2"/>
                  </a:solidFill>
                  <a:prstDash val="solid"/>
                </a:ln>
                <a:solidFill>
                  <a:schemeClr val="accent2">
                    <a:lumMod val="40000"/>
                    <a:lumOff val="60000"/>
                  </a:schemeClr>
                </a:solidFill>
              </a:rPr>
              <a:t>Dersin kazanımı ne olabilir?</a:t>
            </a:r>
            <a:endParaRPr lang="tr-TR" sz="4000" b="1"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60468EB2-3E3E-411C-B86E-1FE88169A71D}"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1511647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15</a:t>
            </a:fld>
            <a:endParaRPr lang="tr-TR"/>
          </a:p>
        </p:txBody>
      </p:sp>
      <p:sp>
        <p:nvSpPr>
          <p:cNvPr id="2" name="Dikdörtgen 1"/>
          <p:cNvSpPr/>
          <p:nvPr/>
        </p:nvSpPr>
        <p:spPr>
          <a:xfrm>
            <a:off x="1547664" y="2708920"/>
            <a:ext cx="6364242" cy="954107"/>
          </a:xfrm>
          <a:prstGeom prst="rect">
            <a:avLst/>
          </a:prstGeom>
          <a:noFill/>
        </p:spPr>
        <p:txBody>
          <a:bodyPr wrap="none" lIns="91440" tIns="45720" rIns="91440" bIns="45720">
            <a:spAutoFit/>
          </a:bodyPr>
          <a:lstStyle/>
          <a:p>
            <a:pPr algn="ctr"/>
            <a:r>
              <a:rPr lang="tr-TR" sz="2800" b="1" cap="none" spc="0" dirty="0" smtClean="0">
                <a:ln w="22225">
                  <a:solidFill>
                    <a:schemeClr val="accent2"/>
                  </a:solidFill>
                  <a:prstDash val="solid"/>
                </a:ln>
                <a:solidFill>
                  <a:schemeClr val="accent2">
                    <a:lumMod val="40000"/>
                    <a:lumOff val="60000"/>
                  </a:schemeClr>
                </a:solidFill>
                <a:effectLst/>
              </a:rPr>
              <a:t>Dersin hangi becerilerinizi </a:t>
            </a:r>
          </a:p>
          <a:p>
            <a:pPr algn="ctr"/>
            <a:r>
              <a:rPr lang="tr-TR" sz="2800" b="1" cap="none" spc="0" dirty="0" smtClean="0">
                <a:ln w="22225">
                  <a:solidFill>
                    <a:schemeClr val="accent2"/>
                  </a:solidFill>
                  <a:prstDash val="solid"/>
                </a:ln>
                <a:solidFill>
                  <a:schemeClr val="accent2">
                    <a:lumMod val="40000"/>
                    <a:lumOff val="60000"/>
                  </a:schemeClr>
                </a:solidFill>
                <a:effectLst/>
              </a:rPr>
              <a:t>geliştirdiğinizi düşünüyorsunuz?</a:t>
            </a:r>
            <a:endParaRPr lang="tr-TR" sz="2800" b="1"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3F0C9A2A-BFD8-4E69-B518-45F93D594425}"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2651050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Beyin Fırtınası Ne Değildir?</a:t>
            </a:r>
            <a:endParaRPr lang="tr-TR" dirty="0"/>
          </a:p>
        </p:txBody>
      </p:sp>
      <p:sp>
        <p:nvSpPr>
          <p:cNvPr id="3" name="İçerik Yer Tutucusu 2"/>
          <p:cNvSpPr>
            <a:spLocks noGrp="1"/>
          </p:cNvSpPr>
          <p:nvPr>
            <p:ph idx="1"/>
          </p:nvPr>
        </p:nvSpPr>
        <p:spPr/>
        <p:txBody>
          <a:bodyPr>
            <a:normAutofit lnSpcReduction="10000"/>
          </a:bodyPr>
          <a:lstStyle/>
          <a:p>
            <a:r>
              <a:rPr lang="tr-TR" dirty="0" smtClean="0"/>
              <a:t>Bilgili bir kişiye televizyonda bir dizi sorular sormak,</a:t>
            </a:r>
          </a:p>
          <a:p>
            <a:r>
              <a:rPr lang="tr-TR" dirty="0" smtClean="0"/>
              <a:t>Bir masanın etrafına oturarak bir konuyla ilgili akıllarına geleni söyleyen bir grup insanın yaptığı,</a:t>
            </a:r>
          </a:p>
          <a:p>
            <a:r>
              <a:rPr lang="tr-TR" dirty="0" smtClean="0"/>
              <a:t>Tahtaya bir sözcük yazıp «bu sözcük size ne hatırlatıyorsa aklınıza geleni söyleyin ben de yazayım» uygulaması</a:t>
            </a:r>
          </a:p>
          <a:p>
            <a:r>
              <a:rPr lang="tr-TR" dirty="0" smtClean="0"/>
              <a:t>«Bu konuda şöyle aklımıza ilk gelenleri bir konuşalım» diyerek bir grup insanın konuşması</a:t>
            </a:r>
          </a:p>
          <a:p>
            <a:r>
              <a:rPr lang="tr-TR" dirty="0" smtClean="0"/>
              <a:t>Bir olayın nedenlerini, sonuçlarını ortaya koymak üzere katılımcıların görüşlerini söylemesi değildir.</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4574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Beyin Fırtınası</a:t>
            </a:r>
            <a:endParaRPr lang="tr-TR" dirty="0"/>
          </a:p>
        </p:txBody>
      </p:sp>
      <p:sp>
        <p:nvSpPr>
          <p:cNvPr id="3" name="İçerik Yer Tutucusu 2"/>
          <p:cNvSpPr>
            <a:spLocks noGrp="1"/>
          </p:cNvSpPr>
          <p:nvPr>
            <p:ph idx="1"/>
          </p:nvPr>
        </p:nvSpPr>
        <p:spPr/>
        <p:txBody>
          <a:bodyPr/>
          <a:lstStyle/>
          <a:p>
            <a:r>
              <a:rPr lang="tr-TR" dirty="0" smtClean="0"/>
              <a:t>1. Bir soruna yaratıcı çözümler bulmak amacıyla yapılır.</a:t>
            </a:r>
          </a:p>
          <a:p>
            <a:r>
              <a:rPr lang="tr-TR" dirty="0" smtClean="0"/>
              <a:t>Beyin fırtınası katılımcıların yaratıcı düşünme yeteneklerini geliştirmek amacıyla yapılır.</a:t>
            </a:r>
          </a:p>
          <a:p>
            <a:r>
              <a:rPr lang="tr-TR" dirty="0" err="1" smtClean="0"/>
              <a:t>Espirili</a:t>
            </a:r>
            <a:r>
              <a:rPr lang="tr-TR" dirty="0" smtClean="0"/>
              <a:t>, keyifli ve demokratik ortamda yapılır.</a:t>
            </a:r>
          </a:p>
          <a:p>
            <a:r>
              <a:rPr lang="tr-TR" dirty="0" smtClean="0"/>
              <a:t>Katılımcılar, fikirlerine sınırlama getirmeden, uçuk, kaçık, yasalara uygun, uygun değil demeden konuşurlar.</a:t>
            </a:r>
          </a:p>
          <a:p>
            <a:r>
              <a:rPr lang="tr-TR" dirty="0" smtClean="0"/>
              <a:t>Katılımcılar söz alarak konuşur.</a:t>
            </a:r>
          </a:p>
          <a:p>
            <a:r>
              <a:rPr lang="tr-TR" dirty="0" smtClean="0"/>
              <a:t>Katılımcıların fikirleri tahtaya yazılır.</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1924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Uygulanışı</a:t>
            </a:r>
            <a:endParaRPr lang="tr-TR" dirty="0"/>
          </a:p>
        </p:txBody>
      </p:sp>
      <p:sp>
        <p:nvSpPr>
          <p:cNvPr id="3" name="İçerik Yer Tutucusu 2"/>
          <p:cNvSpPr>
            <a:spLocks noGrp="1"/>
          </p:cNvSpPr>
          <p:nvPr>
            <p:ph idx="1"/>
          </p:nvPr>
        </p:nvSpPr>
        <p:spPr/>
        <p:txBody>
          <a:bodyPr>
            <a:normAutofit fontScale="92500"/>
          </a:bodyPr>
          <a:lstStyle/>
          <a:p>
            <a:pPr marL="342900" indent="-342900">
              <a:buFont typeface="+mj-lt"/>
              <a:buAutoNum type="arabicPeriod"/>
            </a:pPr>
            <a:r>
              <a:rPr lang="tr-TR" dirty="0" smtClean="0"/>
              <a:t>Katılımcıları rahat edecekleri bir biçimde oturtun.</a:t>
            </a:r>
          </a:p>
          <a:p>
            <a:pPr marL="342900" indent="-342900">
              <a:buFont typeface="+mj-lt"/>
              <a:buAutoNum type="arabicPeriod"/>
            </a:pPr>
            <a:r>
              <a:rPr lang="tr-TR" dirty="0" smtClean="0"/>
              <a:t>Fikirleri yazacak bir tahta bulundurun.</a:t>
            </a:r>
          </a:p>
          <a:p>
            <a:pPr marL="342900" indent="-342900">
              <a:buFont typeface="+mj-lt"/>
              <a:buAutoNum type="arabicPeriod"/>
            </a:pPr>
            <a:r>
              <a:rPr lang="tr-TR" dirty="0" smtClean="0"/>
              <a:t>Sorunu anlatın ve soru cümlesi olarak tahtaya yazın.</a:t>
            </a:r>
          </a:p>
          <a:p>
            <a:pPr marL="342900" indent="-342900">
              <a:buFont typeface="+mj-lt"/>
              <a:buAutoNum type="arabicPeriod"/>
            </a:pPr>
            <a:r>
              <a:rPr lang="tr-TR" dirty="0" smtClean="0"/>
              <a:t>Tekniğin kurallarını açıklayın</a:t>
            </a:r>
          </a:p>
          <a:p>
            <a:pPr marL="342900" indent="-342900">
              <a:buFont typeface="+mj-lt"/>
              <a:buAutoNum type="arabicPeriod"/>
            </a:pPr>
            <a:r>
              <a:rPr lang="tr-TR" dirty="0" smtClean="0"/>
              <a:t>Fikir üretilmesini isteyin.</a:t>
            </a:r>
          </a:p>
          <a:p>
            <a:pPr marL="342900" indent="-342900">
              <a:buFont typeface="+mj-lt"/>
              <a:buAutoNum type="arabicPeriod"/>
            </a:pPr>
            <a:r>
              <a:rPr lang="tr-TR" dirty="0" smtClean="0"/>
              <a:t>Bir yada iki kişinin üretilen </a:t>
            </a:r>
            <a:r>
              <a:rPr lang="tr-TR" dirty="0" err="1" smtClean="0"/>
              <a:t>fikileri</a:t>
            </a:r>
            <a:r>
              <a:rPr lang="tr-TR" dirty="0" smtClean="0"/>
              <a:t> tahtaya yazmasını sağlayın.</a:t>
            </a:r>
          </a:p>
          <a:p>
            <a:pPr marL="342900" indent="-342900">
              <a:buFont typeface="+mj-lt"/>
              <a:buAutoNum type="arabicPeriod"/>
            </a:pPr>
            <a:r>
              <a:rPr lang="tr-TR" dirty="0" smtClean="0"/>
              <a:t>Kendi fikirlerinizi de söyleyerek yeni fikirler üretmeleri için katılımcıları yüreklendirin.</a:t>
            </a:r>
          </a:p>
          <a:p>
            <a:pPr marL="342900" indent="-342900">
              <a:buFont typeface="+mj-lt"/>
              <a:buAutoNum type="arabicPeriod"/>
            </a:pPr>
            <a:r>
              <a:rPr lang="tr-TR" dirty="0" smtClean="0"/>
              <a:t>Kimsenin fikriyle alay edilmesine izin vermeyin.</a:t>
            </a:r>
          </a:p>
          <a:p>
            <a:pPr marL="342900" indent="-342900">
              <a:buFont typeface="+mj-lt"/>
              <a:buAutoNum type="arabicPeriod"/>
            </a:pPr>
            <a:r>
              <a:rPr lang="tr-TR" dirty="0" smtClean="0"/>
              <a:t>Fikirler gelmeye devam ettiği sürece oturuma devam edin.</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9222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Uygulanışı</a:t>
            </a:r>
            <a:endParaRPr lang="tr-TR" dirty="0"/>
          </a:p>
        </p:txBody>
      </p:sp>
      <p:sp>
        <p:nvSpPr>
          <p:cNvPr id="3" name="İçerik Yer Tutucusu 2"/>
          <p:cNvSpPr>
            <a:spLocks noGrp="1"/>
          </p:cNvSpPr>
          <p:nvPr>
            <p:ph idx="1"/>
          </p:nvPr>
        </p:nvSpPr>
        <p:spPr/>
        <p:txBody>
          <a:bodyPr/>
          <a:lstStyle/>
          <a:p>
            <a:r>
              <a:rPr lang="tr-TR" dirty="0" smtClean="0"/>
              <a:t>10. Fikir üretme durduğunda sorunu tekrar edin ve daha çok fikir üretilmesi için davetkar olun.</a:t>
            </a:r>
          </a:p>
          <a:p>
            <a:r>
              <a:rPr lang="tr-TR" dirty="0" smtClean="0"/>
              <a:t>11. Artık yeni fikir üretilmeyeceğini düşündüğünüz zaman beyin fırtınasını durdurun.</a:t>
            </a:r>
          </a:p>
          <a:p>
            <a:r>
              <a:rPr lang="tr-TR" dirty="0" smtClean="0"/>
              <a:t>12. Bütün fikirleri okuyun, benzer ya da </a:t>
            </a:r>
            <a:r>
              <a:rPr lang="tr-TR" dirty="0" err="1" smtClean="0"/>
              <a:t>binişik</a:t>
            </a:r>
            <a:r>
              <a:rPr lang="tr-TR" dirty="0" smtClean="0"/>
              <a:t> olanları birleştirerek numaralandırın, sıraya koyun.</a:t>
            </a:r>
          </a:p>
          <a:p>
            <a:r>
              <a:rPr lang="tr-TR" dirty="0" smtClean="0"/>
              <a:t>13. Belirlenen sorunun çözüm yollarını içeren «Sınıfımızın Çözümleri» türünden bir yazı oluşturup sınıfın ya da okulun uygun bir panosuna asın.</a:t>
            </a:r>
          </a:p>
          <a:p>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6159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2</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Metin kutusu 6"/>
          <p:cNvSpPr txBox="1"/>
          <p:nvPr/>
        </p:nvSpPr>
        <p:spPr>
          <a:xfrm>
            <a:off x="456068" y="2265707"/>
            <a:ext cx="415339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İstasyon Tekniği </a:t>
            </a:r>
            <a:r>
              <a:rPr lang="tr-TR" sz="2000" dirty="0" smtClean="0"/>
              <a:t>hakkında neler biliyorsunuz? </a:t>
            </a:r>
            <a:endParaRPr lang="tr-TR" sz="2000" dirty="0"/>
          </a:p>
        </p:txBody>
      </p:sp>
      <p:sp>
        <p:nvSpPr>
          <p:cNvPr id="8" name="Metin kutusu 7"/>
          <p:cNvSpPr txBox="1"/>
          <p:nvPr/>
        </p:nvSpPr>
        <p:spPr>
          <a:xfrm>
            <a:off x="2278352" y="3566177"/>
            <a:ext cx="415339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dirty="0" smtClean="0"/>
              <a:t>Beyin Fırtınası Tekniği </a:t>
            </a:r>
            <a:r>
              <a:rPr lang="tr-TR" sz="2000" dirty="0" smtClean="0"/>
              <a:t>hakkında neler biliyorsunuz? </a:t>
            </a:r>
            <a:endParaRPr lang="tr-TR" sz="2000" dirty="0"/>
          </a:p>
        </p:txBody>
      </p:sp>
      <p:sp>
        <p:nvSpPr>
          <p:cNvPr id="9" name="Metin kutusu 8"/>
          <p:cNvSpPr txBox="1"/>
          <p:nvPr/>
        </p:nvSpPr>
        <p:spPr>
          <a:xfrm>
            <a:off x="456068" y="5026164"/>
            <a:ext cx="7517456"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tr-TR" sz="2000" dirty="0" smtClean="0"/>
              <a:t>Bu teknikleri öğretim programındaki hangi kazanımları gerçekleştirirken kullanabiliriz? </a:t>
            </a:r>
            <a:endParaRPr lang="tr-TR" sz="2000" dirty="0"/>
          </a:p>
        </p:txBody>
      </p:sp>
      <p:sp>
        <p:nvSpPr>
          <p:cNvPr id="10" name="Dikdörtgen 9"/>
          <p:cNvSpPr/>
          <p:nvPr/>
        </p:nvSpPr>
        <p:spPr>
          <a:xfrm>
            <a:off x="387151" y="1088348"/>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Ne </a:t>
            </a:r>
            <a:r>
              <a:rPr lang="tr-TR" sz="3200" b="1" cap="none" spc="0" dirty="0" smtClean="0">
                <a:ln w="22225">
                  <a:solidFill>
                    <a:schemeClr val="accent2"/>
                  </a:solidFill>
                  <a:prstDash val="solid"/>
                </a:ln>
                <a:solidFill>
                  <a:schemeClr val="accent2">
                    <a:lumMod val="40000"/>
                    <a:lumOff val="60000"/>
                  </a:schemeClr>
                </a:solidFill>
                <a:effectLst/>
              </a:rPr>
              <a:t>hatırlıyorsunuz/biliyorsunuz?</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12" name="Dikdörtgen 11"/>
          <p:cNvSpPr/>
          <p:nvPr/>
        </p:nvSpPr>
        <p:spPr>
          <a:xfrm>
            <a:off x="306760" y="184700"/>
            <a:ext cx="7001544" cy="369332"/>
          </a:xfrm>
          <a:prstGeom prst="rect">
            <a:avLst/>
          </a:prstGeom>
          <a:noFill/>
        </p:spPr>
        <p:txBody>
          <a:bodyPr wrap="square" lIns="91440" tIns="45720" rIns="91440" bIns="45720">
            <a:spAutoFit/>
          </a:bodyPr>
          <a:lstStyle/>
          <a:p>
            <a:r>
              <a:rPr lang="tr-TR" b="1" dirty="0" smtClean="0">
                <a:ln w="0"/>
                <a:solidFill>
                  <a:srgbClr val="FF0000"/>
                </a:solidFill>
              </a:rPr>
              <a:t>Giriş Aşaması</a:t>
            </a:r>
            <a:endParaRPr lang="tr-TR" b="1" dirty="0">
              <a:ln w="0"/>
              <a:solidFill>
                <a:srgbClr val="FF0000"/>
              </a:solidFill>
            </a:endParaRPr>
          </a:p>
        </p:txBody>
      </p:sp>
    </p:spTree>
    <p:extLst>
      <p:ext uri="{BB962C8B-B14F-4D97-AF65-F5344CB8AC3E}">
        <p14:creationId xmlns:p14="http://schemas.microsoft.com/office/powerpoint/2010/main" val="91480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48750" y="2060848"/>
            <a:ext cx="7467600" cy="3340968"/>
          </a:xfrm>
        </p:spPr>
        <p:txBody>
          <a:bodyPr>
            <a:normAutofit/>
          </a:bodyPr>
          <a:lstStyle/>
          <a:p>
            <a:pPr marL="274320" indent="-274320" fontAlgn="auto">
              <a:spcBef>
                <a:spcPts val="580"/>
              </a:spcBef>
              <a:spcAft>
                <a:spcPts val="0"/>
              </a:spcAft>
              <a:buFont typeface="Wingdings 2"/>
              <a:buChar char=""/>
              <a:defRPr/>
            </a:pPr>
            <a:r>
              <a:rPr lang="tr-TR" dirty="0"/>
              <a:t>İstasyon Yöntemi, bütün sınıfın her aşamada (her istasyonda) çalışarak bir önceki grubun yaptıklarına katkı sağlayarak bir basamak ileri götürmeyi, yarım kalan işi tamamlamayı öğreten bir </a:t>
            </a:r>
            <a:r>
              <a:rPr lang="tr-TR" dirty="0" smtClean="0"/>
              <a:t>yöntemdir.</a:t>
            </a:r>
          </a:p>
          <a:p>
            <a:pPr marL="274320" indent="-274320" fontAlgn="auto">
              <a:spcBef>
                <a:spcPts val="580"/>
              </a:spcBef>
              <a:spcAft>
                <a:spcPts val="0"/>
              </a:spcAft>
              <a:buFont typeface="Wingdings 2"/>
              <a:buChar char=""/>
              <a:defRPr/>
            </a:pPr>
            <a:r>
              <a:rPr lang="tr-TR" dirty="0" smtClean="0"/>
              <a:t>İstasyonlar </a:t>
            </a:r>
            <a:r>
              <a:rPr lang="tr-TR" dirty="0"/>
              <a:t>öğrencilerin eş zamanlı olarak çeşitli öğrenme aktivitelerini gerçekleştirebilecekleri merkezlerdir. </a:t>
            </a:r>
          </a:p>
        </p:txBody>
      </p:sp>
    </p:spTree>
    <p:extLst>
      <p:ext uri="{BB962C8B-B14F-4D97-AF65-F5344CB8AC3E}">
        <p14:creationId xmlns:p14="http://schemas.microsoft.com/office/powerpoint/2010/main" val="2401831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772816"/>
            <a:ext cx="7467600" cy="4873752"/>
          </a:xfrm>
        </p:spPr>
        <p:txBody>
          <a:bodyPr>
            <a:normAutofit/>
          </a:bodyPr>
          <a:lstStyle/>
          <a:p>
            <a:pPr marL="274320" indent="-274320" fontAlgn="auto">
              <a:spcBef>
                <a:spcPts val="580"/>
              </a:spcBef>
              <a:spcAft>
                <a:spcPts val="0"/>
              </a:spcAft>
              <a:buFont typeface="Wingdings 2"/>
              <a:buChar char=""/>
              <a:defRPr/>
            </a:pPr>
            <a:r>
              <a:rPr lang="tr-TR" dirty="0" smtClean="0"/>
              <a:t>Öğrenme </a:t>
            </a:r>
            <a:r>
              <a:rPr lang="tr-TR" dirty="0"/>
              <a:t>istasyonları, sınıf tartışmalarını geliştiren yararlı bağımsız bir çalışma sağlar. </a:t>
            </a:r>
            <a:endParaRPr lang="tr-TR" dirty="0" smtClean="0"/>
          </a:p>
          <a:p>
            <a:pPr marL="274320" indent="-274320" fontAlgn="auto">
              <a:spcBef>
                <a:spcPts val="580"/>
              </a:spcBef>
              <a:spcAft>
                <a:spcPts val="0"/>
              </a:spcAft>
              <a:buFont typeface="Wingdings 2"/>
              <a:buChar char=""/>
              <a:defRPr/>
            </a:pPr>
            <a:r>
              <a:rPr lang="tr-TR" dirty="0" smtClean="0"/>
              <a:t>Öğretmenler </a:t>
            </a:r>
            <a:r>
              <a:rPr lang="tr-TR" dirty="0"/>
              <a:t>sık sık öğrenme istasyonlarının sadece ilköğretim öğrencileri için uygun olduğunu farz ederler ama daha üst sınıflardaki öğrencilerde öğrenme istasyonundan yararlanabilirler. </a:t>
            </a:r>
            <a:endParaRPr lang="tr-TR" dirty="0" smtClean="0"/>
          </a:p>
          <a:p>
            <a:pPr marL="274320" indent="-274320" fontAlgn="auto">
              <a:spcBef>
                <a:spcPts val="580"/>
              </a:spcBef>
              <a:spcAft>
                <a:spcPts val="0"/>
              </a:spcAft>
              <a:buFont typeface="Wingdings 2"/>
              <a:buChar char=""/>
              <a:defRPr/>
            </a:pPr>
            <a:r>
              <a:rPr lang="tr-TR" dirty="0" smtClean="0"/>
              <a:t>Öğrenme </a:t>
            </a:r>
            <a:r>
              <a:rPr lang="tr-TR" dirty="0"/>
              <a:t>istasyonu, öğrencilere yeni bir konu öğretmede en önemli öğretme stratejilerinden biridir.</a:t>
            </a:r>
            <a:br>
              <a:rPr lang="tr-TR" dirty="0"/>
            </a:br>
            <a:endParaRPr lang="tr-TR" dirty="0"/>
          </a:p>
        </p:txBody>
      </p:sp>
    </p:spTree>
    <p:extLst>
      <p:ext uri="{BB962C8B-B14F-4D97-AF65-F5344CB8AC3E}">
        <p14:creationId xmlns:p14="http://schemas.microsoft.com/office/powerpoint/2010/main" val="3840030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628800"/>
            <a:ext cx="7467600" cy="4873752"/>
          </a:xfrm>
        </p:spPr>
        <p:txBody>
          <a:bodyPr>
            <a:normAutofit fontScale="92500" lnSpcReduction="10000"/>
          </a:bodyPr>
          <a:lstStyle/>
          <a:p>
            <a:pPr>
              <a:spcBef>
                <a:spcPts val="580"/>
              </a:spcBef>
              <a:buFont typeface="Wingdings 2"/>
              <a:buChar char=""/>
              <a:defRPr/>
            </a:pPr>
            <a:r>
              <a:rPr lang="tr-TR" dirty="0"/>
              <a:t>İstasyon seçiminde bazen öğrenci bazen de öğretmen belirleyici olabilir. Öğrenciler farklı hazır </a:t>
            </a:r>
            <a:r>
              <a:rPr lang="tr-TR" dirty="0" err="1"/>
              <a:t>bulunuşluk</a:t>
            </a:r>
            <a:r>
              <a:rPr lang="tr-TR" dirty="0"/>
              <a:t> düzeylerine göre farklı öğrenme görevi ve aktivitesine yönlendirilecektir. Böylece bir konu da kazanmış oldukları üzerinde durmayacak ve kendi açısından boşa vakit geçirmemiş olacaktır. </a:t>
            </a:r>
            <a:endParaRPr lang="tr-TR" dirty="0" smtClean="0"/>
          </a:p>
          <a:p>
            <a:pPr>
              <a:spcBef>
                <a:spcPts val="580"/>
              </a:spcBef>
              <a:buFont typeface="Wingdings 2"/>
              <a:buChar char=""/>
              <a:defRPr/>
            </a:pPr>
            <a:r>
              <a:rPr lang="tr-TR" dirty="0" smtClean="0"/>
              <a:t>Öğrenci </a:t>
            </a:r>
            <a:r>
              <a:rPr lang="tr-TR" dirty="0"/>
              <a:t>farklı aktivitelerle o konuda pratik yapacağı gibi, bazen arkadaşlarına öğretebilecek bazen de o konuyla ilgili proje hazırlayabilecektir. </a:t>
            </a:r>
            <a:endParaRPr lang="tr-TR" dirty="0" smtClean="0"/>
          </a:p>
          <a:p>
            <a:pPr>
              <a:spcBef>
                <a:spcPts val="580"/>
              </a:spcBef>
              <a:buFont typeface="Wingdings 2"/>
              <a:buChar char=""/>
              <a:defRPr/>
            </a:pPr>
            <a:r>
              <a:rPr lang="tr-TR" dirty="0" smtClean="0"/>
              <a:t>Her </a:t>
            </a:r>
            <a:r>
              <a:rPr lang="tr-TR" dirty="0"/>
              <a:t>ne kadar otuzu askın mevcudu olan sınıflarda, bu tür (etkinlik boyunca bütün öğrencilerin katılımcı ve ayakta olduğu) yöntemlerin uygulanmasında zorluklar var ise de, öğretmen sınıfın yarısını gözlemci yaparak bu zorluğu asabilir.</a:t>
            </a:r>
          </a:p>
        </p:txBody>
      </p:sp>
    </p:spTree>
    <p:extLst>
      <p:ext uri="{BB962C8B-B14F-4D97-AF65-F5344CB8AC3E}">
        <p14:creationId xmlns:p14="http://schemas.microsoft.com/office/powerpoint/2010/main" val="3465882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628800"/>
            <a:ext cx="7467600" cy="4032448"/>
          </a:xfrm>
        </p:spPr>
        <p:txBody>
          <a:bodyPr>
            <a:normAutofit/>
          </a:bodyPr>
          <a:lstStyle/>
          <a:p>
            <a:pPr>
              <a:spcBef>
                <a:spcPts val="580"/>
              </a:spcBef>
              <a:buFont typeface="Wingdings 2"/>
              <a:buChar char=""/>
              <a:defRPr/>
            </a:pPr>
            <a:r>
              <a:rPr lang="tr-TR" dirty="0"/>
              <a:t>Sınıfın tamamı 3–4–5 ya da daha fazla istasyona bölünür. Bu istasyonlar örnek olay, neden sonuç değişkenlerini yazma, slogan yazma, afiş hazırlama, </a:t>
            </a:r>
            <a:r>
              <a:rPr lang="tr-TR" dirty="0" smtClean="0"/>
              <a:t>şiir, öykü </a:t>
            </a:r>
            <a:r>
              <a:rPr lang="tr-TR" dirty="0"/>
              <a:t>yazma gibi istasyonlar olabilir. </a:t>
            </a:r>
            <a:endParaRPr lang="tr-TR" dirty="0" smtClean="0"/>
          </a:p>
          <a:p>
            <a:pPr>
              <a:spcBef>
                <a:spcPts val="580"/>
              </a:spcBef>
              <a:buFont typeface="Wingdings 2"/>
              <a:buChar char=""/>
              <a:defRPr/>
            </a:pPr>
            <a:r>
              <a:rPr lang="tr-TR" dirty="0" smtClean="0"/>
              <a:t>Her </a:t>
            </a:r>
            <a:r>
              <a:rPr lang="tr-TR" dirty="0"/>
              <a:t>istasyona gidecek öğrenciler belirlenir. Tüm öğrenciler görev alır. Her gruba bir gözlemci yada istasyon şefi atanır (bu işi öğretmende üstlenebilir). Şef gruba kılavuzluk yapar, iş bitince ürünleri toparlar. </a:t>
            </a:r>
            <a:endParaRPr lang="tr-TR" dirty="0" smtClean="0"/>
          </a:p>
        </p:txBody>
      </p:sp>
    </p:spTree>
    <p:extLst>
      <p:ext uri="{BB962C8B-B14F-4D97-AF65-F5344CB8AC3E}">
        <p14:creationId xmlns:p14="http://schemas.microsoft.com/office/powerpoint/2010/main" val="3681533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628800"/>
            <a:ext cx="7467600" cy="4873752"/>
          </a:xfrm>
        </p:spPr>
        <p:txBody>
          <a:bodyPr>
            <a:normAutofit/>
          </a:bodyPr>
          <a:lstStyle/>
          <a:p>
            <a:pPr>
              <a:spcBef>
                <a:spcPts val="580"/>
              </a:spcBef>
              <a:buFont typeface="Wingdings 2"/>
              <a:buChar char=""/>
              <a:defRPr/>
            </a:pPr>
            <a:r>
              <a:rPr lang="tr-TR" dirty="0" smtClean="0"/>
              <a:t>Gruplar </a:t>
            </a:r>
            <a:r>
              <a:rPr lang="tr-TR" dirty="0"/>
              <a:t>istasyonlara </a:t>
            </a:r>
            <a:r>
              <a:rPr lang="tr-TR" dirty="0" smtClean="0"/>
              <a:t>dağılır, </a:t>
            </a:r>
            <a:r>
              <a:rPr lang="tr-TR" dirty="0"/>
              <a:t>her grup gittiği istasyonda 10 dakika çalışır. Süre sonunda gruplar yer değiştirir. Tüm grupların tüm istasyonda çalışması sağlanır</a:t>
            </a:r>
            <a:r>
              <a:rPr lang="tr-TR" dirty="0" smtClean="0"/>
              <a:t>.</a:t>
            </a:r>
          </a:p>
          <a:p>
            <a:pPr>
              <a:spcBef>
                <a:spcPts val="580"/>
              </a:spcBef>
              <a:buFont typeface="Wingdings 2"/>
              <a:buChar char=""/>
              <a:defRPr/>
            </a:pPr>
            <a:r>
              <a:rPr lang="tr-TR" dirty="0" smtClean="0"/>
              <a:t>İstasyona </a:t>
            </a:r>
            <a:r>
              <a:rPr lang="tr-TR" dirty="0"/>
              <a:t>gelen her yeni grup bir önceki grubun bıraktığı yerden devam eder. Süre sonunda tüm grupların işleri toparlanır. Yapılan çalışmalar sergilenir, şiirler öyküler okunur, afişler </a:t>
            </a:r>
            <a:r>
              <a:rPr lang="tr-TR" dirty="0" smtClean="0"/>
              <a:t>asılır. </a:t>
            </a:r>
            <a:endParaRPr lang="tr-TR" dirty="0"/>
          </a:p>
        </p:txBody>
      </p:sp>
    </p:spTree>
    <p:extLst>
      <p:ext uri="{BB962C8B-B14F-4D97-AF65-F5344CB8AC3E}">
        <p14:creationId xmlns:p14="http://schemas.microsoft.com/office/powerpoint/2010/main" val="625590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628800"/>
            <a:ext cx="7467600" cy="4873752"/>
          </a:xfrm>
        </p:spPr>
        <p:txBody>
          <a:bodyPr>
            <a:normAutofit lnSpcReduction="10000"/>
          </a:bodyPr>
          <a:lstStyle/>
          <a:p>
            <a:pPr>
              <a:spcBef>
                <a:spcPts val="580"/>
              </a:spcBef>
              <a:buFont typeface="Wingdings 2"/>
              <a:buChar char=""/>
              <a:defRPr/>
            </a:pPr>
            <a:r>
              <a:rPr lang="tr-TR" dirty="0"/>
              <a:t>Öğrenme Merkezleri(Öğrenme İstasyonları) Bir öğrenme merkezi, öğrencilerin zorunlu ya da seçmeli bazı etkinliklerde bulunduğu bir odadadır. </a:t>
            </a:r>
            <a:endParaRPr lang="tr-TR" dirty="0" smtClean="0"/>
          </a:p>
          <a:p>
            <a:pPr>
              <a:spcBef>
                <a:spcPts val="580"/>
              </a:spcBef>
              <a:buFont typeface="Wingdings 2"/>
              <a:buChar char=""/>
              <a:defRPr/>
            </a:pPr>
            <a:r>
              <a:rPr lang="tr-TR" dirty="0" smtClean="0"/>
              <a:t>Bu </a:t>
            </a:r>
            <a:r>
              <a:rPr lang="tr-TR" dirty="0"/>
              <a:t>merkezlerde öğrencilerin gereksinim duyduğu kitap</a:t>
            </a:r>
            <a:r>
              <a:rPr lang="tr-TR" dirty="0" smtClean="0"/>
              <a:t>, bilgisayar</a:t>
            </a:r>
            <a:r>
              <a:rPr lang="tr-TR" dirty="0"/>
              <a:t>, fen deneyi, ses kayıt ve benzeri araç ve materyaller bulunur. </a:t>
            </a:r>
            <a:endParaRPr lang="tr-TR" dirty="0" smtClean="0"/>
          </a:p>
          <a:p>
            <a:pPr>
              <a:spcBef>
                <a:spcPts val="580"/>
              </a:spcBef>
              <a:buFont typeface="Wingdings 2"/>
              <a:buChar char=""/>
              <a:defRPr/>
            </a:pPr>
            <a:r>
              <a:rPr lang="tr-TR" dirty="0" smtClean="0"/>
              <a:t>Öğrenme </a:t>
            </a:r>
            <a:r>
              <a:rPr lang="tr-TR" dirty="0"/>
              <a:t>merkezleri ya da öğrenme istasyonları olarak adlandırılabilen bu ortamlar, öğrencide yeni öğrenmeler sağlayabildiği gibi daha önce öğrenilenlerin pekiştirilmesine de fırsatlar tanır</a:t>
            </a:r>
            <a:r>
              <a:rPr lang="tr-TR" dirty="0" smtClean="0"/>
              <a:t>. Öğrenme </a:t>
            </a:r>
            <a:r>
              <a:rPr lang="tr-TR" dirty="0"/>
              <a:t>istasyonları, sınıf tartışmalarını geliştiren yararlı bağımsız bir çalışma sağlar.</a:t>
            </a:r>
          </a:p>
        </p:txBody>
      </p:sp>
    </p:spTree>
    <p:extLst>
      <p:ext uri="{BB962C8B-B14F-4D97-AF65-F5344CB8AC3E}">
        <p14:creationId xmlns:p14="http://schemas.microsoft.com/office/powerpoint/2010/main" val="3729737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556792"/>
            <a:ext cx="7467600" cy="4873752"/>
          </a:xfrm>
        </p:spPr>
        <p:txBody>
          <a:bodyPr>
            <a:normAutofit fontScale="92500"/>
          </a:bodyPr>
          <a:lstStyle/>
          <a:p>
            <a:pPr>
              <a:spcBef>
                <a:spcPts val="580"/>
              </a:spcBef>
              <a:buFont typeface="Wingdings 2"/>
              <a:buChar char=""/>
              <a:defRPr/>
            </a:pPr>
            <a:r>
              <a:rPr lang="tr-TR" dirty="0"/>
              <a:t>Öğrenme istasyonu özel bir bilgiyi ya da beceriyi öğrencilere kazandırmak için öğrencilere fırsat verir. Öğrenme istasyonu sık sık sınıf dışında bulunur. Öğrenme istasyonundaki öğrenciler gerçek dünyayla iletişim halinde becerilerini ve bilgilerini gerçekleştirirler. Malzemeleri gerçek dünyadandır ve onun kaynaklarını öğrenme için kullanırlar. Buna ek olarak, bazı öğretici kaynaklar öğrenme işlemi sırasında direkt elde edilmek zorunda olabilir. Öğrenme istasyonları çevreyle ve farklı insanlarla öğrencilerin ilişki kurmasına izin verir. İnsanlar çoğunlukla farklı fikirlere ve düşüncelere sahiptirler ve bu gerçek durumun nasıl olduğunu Anlamaları açısından öğrenciler için çok yararlı olacaktır.</a:t>
            </a:r>
          </a:p>
          <a:p>
            <a:pPr>
              <a:spcBef>
                <a:spcPts val="580"/>
              </a:spcBef>
              <a:buFont typeface="Wingdings 2"/>
              <a:buChar char=""/>
              <a:defRPr/>
            </a:pPr>
            <a:endParaRPr lang="tr-TR" dirty="0"/>
          </a:p>
        </p:txBody>
      </p:sp>
    </p:spTree>
    <p:extLst>
      <p:ext uri="{BB962C8B-B14F-4D97-AF65-F5344CB8AC3E}">
        <p14:creationId xmlns:p14="http://schemas.microsoft.com/office/powerpoint/2010/main" val="3980518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556792"/>
            <a:ext cx="7467600" cy="4873752"/>
          </a:xfrm>
        </p:spPr>
        <p:txBody>
          <a:bodyPr>
            <a:normAutofit/>
          </a:bodyPr>
          <a:lstStyle/>
          <a:p>
            <a:pPr>
              <a:spcBef>
                <a:spcPts val="580"/>
              </a:spcBef>
              <a:buFont typeface="Wingdings 2"/>
              <a:buChar char=""/>
              <a:defRPr/>
            </a:pPr>
            <a:r>
              <a:rPr lang="tr-TR" dirty="0"/>
              <a:t>Öğrenme istasyonu özel bir bilgiyi ya da beceriyi öğrencilere kazandırmak için öğrencilere fırsat verir. Öğrenme istasyonu sık sık sınıf dışında </a:t>
            </a:r>
            <a:r>
              <a:rPr lang="tr-TR" dirty="0" smtClean="0"/>
              <a:t>bulunur.</a:t>
            </a:r>
          </a:p>
          <a:p>
            <a:pPr>
              <a:spcBef>
                <a:spcPts val="580"/>
              </a:spcBef>
              <a:buFont typeface="Wingdings 2"/>
              <a:buChar char=""/>
              <a:defRPr/>
            </a:pPr>
            <a:r>
              <a:rPr lang="tr-TR" dirty="0" smtClean="0"/>
              <a:t>Öğrenme </a:t>
            </a:r>
            <a:r>
              <a:rPr lang="tr-TR" dirty="0"/>
              <a:t>istasyonundaki öğrenciler gerçek dünyayla iletişim halinde becerilerini ve bilgilerini gerçekleştirirler. Malzemeleri gerçek dünyadandır ve onun kaynaklarını öğrenme için kullanırlar. Buna ek olarak, bazı öğretici kaynaklar öğrenme işlemi sırasında direkt elde edilmek zorunda olabilir. </a:t>
            </a:r>
          </a:p>
        </p:txBody>
      </p:sp>
    </p:spTree>
    <p:extLst>
      <p:ext uri="{BB962C8B-B14F-4D97-AF65-F5344CB8AC3E}">
        <p14:creationId xmlns:p14="http://schemas.microsoft.com/office/powerpoint/2010/main" val="3140239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022" y="172719"/>
            <a:ext cx="7467600" cy="1143000"/>
          </a:xfrm>
        </p:spPr>
        <p:txBody>
          <a:bodyPr/>
          <a:lstStyle/>
          <a:p>
            <a:r>
              <a:rPr lang="tr-TR" dirty="0" smtClean="0"/>
              <a:t>İstasyon Yöntemi</a:t>
            </a:r>
            <a:endParaRPr lang="tr-TR" dirty="0"/>
          </a:p>
        </p:txBody>
      </p:sp>
      <p:sp>
        <p:nvSpPr>
          <p:cNvPr id="4" name="Dikdörtgen 3"/>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Açıklama Aşaması</a:t>
            </a:r>
            <a:endParaRPr lang="tr-TR" dirty="0">
              <a:ln w="0"/>
              <a:effectLst>
                <a:outerShdw blurRad="38100" dist="19050" dir="2700000" algn="tl" rotWithShape="0">
                  <a:schemeClr val="dk1">
                    <a:alpha val="40000"/>
                  </a:schemeClr>
                </a:outerShdw>
              </a:effectLst>
            </a:endParaRPr>
          </a:p>
        </p:txBody>
      </p:sp>
      <p:sp>
        <p:nvSpPr>
          <p:cNvPr id="5" name="2 İçerik Yer Tutucusu"/>
          <p:cNvSpPr>
            <a:spLocks noGrp="1"/>
          </p:cNvSpPr>
          <p:nvPr>
            <p:ph sz="quarter" idx="1"/>
          </p:nvPr>
        </p:nvSpPr>
        <p:spPr>
          <a:xfrm>
            <a:off x="459022" y="1556792"/>
            <a:ext cx="7467600" cy="4873752"/>
          </a:xfrm>
        </p:spPr>
        <p:txBody>
          <a:bodyPr>
            <a:normAutofit/>
          </a:bodyPr>
          <a:lstStyle/>
          <a:p>
            <a:pPr>
              <a:spcBef>
                <a:spcPts val="580"/>
              </a:spcBef>
              <a:buFont typeface="Wingdings 2"/>
              <a:buChar char=""/>
              <a:defRPr/>
            </a:pPr>
            <a:r>
              <a:rPr lang="tr-TR" dirty="0"/>
              <a:t>Öğrenme istasyonundaki çalışma sınıftaki çalışmalardan önce </a:t>
            </a:r>
            <a:r>
              <a:rPr lang="tr-TR" dirty="0" smtClean="0"/>
              <a:t>olmalıdır ve </a:t>
            </a:r>
            <a:r>
              <a:rPr lang="tr-TR" dirty="0"/>
              <a:t>bu çalışmanın sonuçlarını ve yansımalarını konuşmak için yeterli ders saati ayrılmalıdır. </a:t>
            </a:r>
            <a:endParaRPr lang="tr-TR" dirty="0" smtClean="0"/>
          </a:p>
          <a:p>
            <a:pPr>
              <a:spcBef>
                <a:spcPts val="580"/>
              </a:spcBef>
              <a:buFont typeface="Wingdings 2"/>
              <a:buChar char=""/>
              <a:defRPr/>
            </a:pPr>
            <a:r>
              <a:rPr lang="tr-TR" dirty="0" smtClean="0"/>
              <a:t>Öğrencilere </a:t>
            </a:r>
            <a:r>
              <a:rPr lang="tr-TR" dirty="0"/>
              <a:t>araştırma için gerekli kaynaklar hazırlanmalı ve yol gösterici sorularla öğrencilerin konuyu öğrenmeleri sağlanmalı ve araştırma yapmak için cesaretlendirilmelidir. </a:t>
            </a:r>
            <a:endParaRPr lang="tr-TR" dirty="0" smtClean="0"/>
          </a:p>
          <a:p>
            <a:pPr>
              <a:spcBef>
                <a:spcPts val="580"/>
              </a:spcBef>
              <a:buFont typeface="Wingdings 2"/>
              <a:buChar char=""/>
              <a:defRPr/>
            </a:pPr>
            <a:r>
              <a:rPr lang="tr-TR" dirty="0" smtClean="0"/>
              <a:t>Öğrenmenin </a:t>
            </a:r>
            <a:r>
              <a:rPr lang="tr-TR" dirty="0"/>
              <a:t>en önemli kısminin, öğrencilerin dışarıda araştırma yaptıkları ve tecrübe edindikten sonra gerçekleştiği unutulmamalıdır.</a:t>
            </a:r>
          </a:p>
        </p:txBody>
      </p:sp>
    </p:spTree>
    <p:extLst>
      <p:ext uri="{BB962C8B-B14F-4D97-AF65-F5344CB8AC3E}">
        <p14:creationId xmlns:p14="http://schemas.microsoft.com/office/powerpoint/2010/main" val="28644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29</a:t>
            </a:fld>
            <a:endParaRPr lang="tr-TR"/>
          </a:p>
        </p:txBody>
      </p:sp>
      <p:sp>
        <p:nvSpPr>
          <p:cNvPr id="3" name="Metin kutusu 2"/>
          <p:cNvSpPr txBox="1"/>
          <p:nvPr/>
        </p:nvSpPr>
        <p:spPr>
          <a:xfrm>
            <a:off x="306760" y="2719791"/>
            <a:ext cx="8127056" cy="1569660"/>
          </a:xfrm>
          <a:prstGeom prst="rect">
            <a:avLst/>
          </a:prstGeom>
          <a:noFill/>
        </p:spPr>
        <p:txBody>
          <a:bodyPr wrap="square" rtlCol="0">
            <a:spAutoFit/>
          </a:bodyPr>
          <a:lstStyle/>
          <a:p>
            <a:pPr algn="ctr"/>
            <a:r>
              <a:rPr lang="tr-TR" sz="2400" dirty="0" smtClean="0">
                <a:solidFill>
                  <a:schemeClr val="accent2">
                    <a:lumMod val="50000"/>
                  </a:schemeClr>
                </a:solidFill>
              </a:rPr>
              <a:t>Sosyal bilgiler öğretim programından bir kazanım seçerek </a:t>
            </a:r>
            <a:r>
              <a:rPr lang="tr-TR" sz="2400" dirty="0" smtClean="0">
                <a:solidFill>
                  <a:schemeClr val="accent2">
                    <a:lumMod val="50000"/>
                  </a:schemeClr>
                </a:solidFill>
              </a:rPr>
              <a:t>Beyin Fırtınası ve İstasyon tekniklerinin </a:t>
            </a:r>
            <a:r>
              <a:rPr lang="tr-TR" sz="2400" dirty="0" smtClean="0">
                <a:solidFill>
                  <a:schemeClr val="accent2">
                    <a:lumMod val="50000"/>
                  </a:schemeClr>
                </a:solidFill>
              </a:rPr>
              <a:t>kullanıldığı bir ders planını 45 dakika içinde tasarlayınız. </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D488550E-B8BE-41B7-A6CE-1CC1363CD65D}" type="datetime1">
              <a:rPr lang="tr-TR" smtClean="0"/>
              <a:t>11.10.2015</a:t>
            </a:fld>
            <a:endParaRPr lang="tr-TR"/>
          </a:p>
        </p:txBody>
      </p:sp>
      <p:sp>
        <p:nvSpPr>
          <p:cNvPr id="5" name="Altbilgi Yer Tutucusu 4"/>
          <p:cNvSpPr>
            <a:spLocks noGrp="1"/>
          </p:cNvSpPr>
          <p:nvPr>
            <p:ph type="ftr" sz="quarter" idx="16"/>
          </p:nvPr>
        </p:nvSpPr>
        <p:spPr/>
        <p:txBody>
          <a:bodyPr/>
          <a:lstStyle/>
          <a:p>
            <a:r>
              <a:rPr lang="tr-TR" dirty="0" smtClean="0"/>
              <a:t>Prof. Dr. İsmail GÜVEN</a:t>
            </a:r>
            <a:endParaRPr lang="tr-TR" dirty="0"/>
          </a:p>
        </p:txBody>
      </p:sp>
      <p:sp>
        <p:nvSpPr>
          <p:cNvPr id="7" name="Dikdörtgen 6"/>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Bilgiyi Derinleştirme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160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5"/>
          </p:nvPr>
        </p:nvSpPr>
        <p:spPr/>
        <p:txBody>
          <a:bodyPr/>
          <a:lstStyle/>
          <a:p>
            <a:fld id="{F302176B-0E47-46AC-8F43-DAB4B8A37D06}" type="slidenum">
              <a:rPr lang="tr-TR" smtClean="0"/>
              <a:t>3</a:t>
            </a:fld>
            <a:endParaRPr lang="tr-TR"/>
          </a:p>
        </p:txBody>
      </p:sp>
      <p:sp>
        <p:nvSpPr>
          <p:cNvPr id="2" name="Veri Yer Tutucusu 1"/>
          <p:cNvSpPr>
            <a:spLocks noGrp="1"/>
          </p:cNvSpPr>
          <p:nvPr>
            <p:ph type="dt" sz="half" idx="14"/>
          </p:nvPr>
        </p:nvSpPr>
        <p:spPr/>
        <p:txBody>
          <a:bodyPr/>
          <a:lstStyle/>
          <a:p>
            <a:fld id="{B9545263-AEF9-4AAB-B042-EA020B3F5A66}" type="datetime1">
              <a:rPr lang="tr-TR" smtClean="0"/>
              <a:t>11.10.2015</a:t>
            </a:fld>
            <a:endParaRPr lang="tr-TR"/>
          </a:p>
        </p:txBody>
      </p:sp>
      <p:sp>
        <p:nvSpPr>
          <p:cNvPr id="4" name="Altbilgi Yer Tutucusu 3"/>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439855" y="2852936"/>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Örnek Uygulama</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8" name="Dikdörtgen 7"/>
          <p:cNvSpPr/>
          <p:nvPr/>
        </p:nvSpPr>
        <p:spPr>
          <a:xfrm>
            <a:off x="306760" y="184700"/>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Keşfetme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94516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30</a:t>
            </a:fld>
            <a:endParaRPr lang="tr-TR"/>
          </a:p>
        </p:txBody>
      </p:sp>
      <p:sp>
        <p:nvSpPr>
          <p:cNvPr id="3" name="Metin kutusu 2"/>
          <p:cNvSpPr txBox="1"/>
          <p:nvPr/>
        </p:nvSpPr>
        <p:spPr>
          <a:xfrm>
            <a:off x="258345" y="3689287"/>
            <a:ext cx="8127056" cy="461665"/>
          </a:xfrm>
          <a:prstGeom prst="rect">
            <a:avLst/>
          </a:prstGeom>
          <a:noFill/>
        </p:spPr>
        <p:txBody>
          <a:bodyPr wrap="square" rtlCol="0">
            <a:spAutoFit/>
          </a:bodyPr>
          <a:lstStyle/>
          <a:p>
            <a:pPr algn="just"/>
            <a:r>
              <a:rPr lang="tr-TR" sz="2400" dirty="0" smtClean="0">
                <a:solidFill>
                  <a:schemeClr val="accent2">
                    <a:lumMod val="50000"/>
                  </a:schemeClr>
                </a:solidFill>
              </a:rPr>
              <a:t>Hazırlanan ders planlarının sunumu… </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D488550E-B8BE-41B7-A6CE-1CC1363CD65D}"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7" name="Dikdörtgen 6"/>
          <p:cNvSpPr/>
          <p:nvPr/>
        </p:nvSpPr>
        <p:spPr>
          <a:xfrm>
            <a:off x="147064" y="144476"/>
            <a:ext cx="7001544" cy="369332"/>
          </a:xfrm>
          <a:prstGeom prst="rect">
            <a:avLst/>
          </a:prstGeom>
          <a:noFill/>
        </p:spPr>
        <p:txBody>
          <a:bodyPr wrap="square" lIns="91440" tIns="45720" rIns="91440" bIns="45720">
            <a:spAutoFit/>
          </a:bodyPr>
          <a:lstStyle/>
          <a:p>
            <a:r>
              <a:rPr lang="tr-TR" dirty="0" smtClean="0">
                <a:ln w="0"/>
                <a:effectLst>
                  <a:outerShdw blurRad="38100" dist="19050" dir="2700000" algn="tl" rotWithShape="0">
                    <a:schemeClr val="dk1">
                      <a:alpha val="40000"/>
                    </a:schemeClr>
                  </a:outerShdw>
                </a:effectLst>
              </a:rPr>
              <a:t>Değerlendirme Aşaması</a:t>
            </a:r>
            <a:endParaRPr lang="tr-TR"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16925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5"/>
          </p:nvPr>
        </p:nvSpPr>
        <p:spPr/>
        <p:txBody>
          <a:bodyPr/>
          <a:lstStyle/>
          <a:p>
            <a:fld id="{F302176B-0E47-46AC-8F43-DAB4B8A37D06}" type="slidenum">
              <a:rPr lang="tr-TR" smtClean="0"/>
              <a:t>4</a:t>
            </a:fld>
            <a:endParaRPr lang="tr-TR"/>
          </a:p>
        </p:txBody>
      </p:sp>
      <p:sp>
        <p:nvSpPr>
          <p:cNvPr id="2" name="Veri Yer Tutucusu 1"/>
          <p:cNvSpPr>
            <a:spLocks noGrp="1"/>
          </p:cNvSpPr>
          <p:nvPr>
            <p:ph type="dt" sz="half" idx="14"/>
          </p:nvPr>
        </p:nvSpPr>
        <p:spPr/>
        <p:txBody>
          <a:bodyPr/>
          <a:lstStyle/>
          <a:p>
            <a:fld id="{B9545263-AEF9-4AAB-B042-EA020B3F5A66}" type="datetime1">
              <a:rPr lang="tr-TR" smtClean="0"/>
              <a:t>11.10.2015</a:t>
            </a:fld>
            <a:endParaRPr lang="tr-TR"/>
          </a:p>
        </p:txBody>
      </p:sp>
      <p:sp>
        <p:nvSpPr>
          <p:cNvPr id="4" name="Altbilgi Yer Tutucusu 3"/>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683568" y="5702266"/>
            <a:ext cx="7272808" cy="584775"/>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Bu durumda ne yaparsınız?..</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7" name="Metin kutusu 6"/>
          <p:cNvSpPr txBox="1"/>
          <p:nvPr/>
        </p:nvSpPr>
        <p:spPr>
          <a:xfrm>
            <a:off x="683568" y="285881"/>
            <a:ext cx="7272808" cy="491814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200000"/>
              </a:lnSpc>
            </a:pPr>
            <a:r>
              <a:rPr lang="tr-TR" sz="2000" dirty="0" smtClean="0"/>
              <a:t>	Bir kamu okulunda öğretmen olarak görev yapıyorsunuz. Derse girdiniz. Genellikle dersinize karşı ilgisiz olan bir öğrencinin elinde cep telefonu ile oynadığını gördüğünüz ve telefonu kaldırmasını istediniz. Sizi ciddiye almadığını söyleyerek telefondan bir müzik parçasının sesini açtı ve sınıfta dans etmeye başladı. Tekrar uyarmanıza rağmen dans etmeye ve arkadaşlarına bağırmaya devam etti…</a:t>
            </a:r>
            <a:endParaRPr lang="tr-TR" sz="2000" dirty="0"/>
          </a:p>
        </p:txBody>
      </p:sp>
    </p:spTree>
    <p:extLst>
      <p:ext uri="{BB962C8B-B14F-4D97-AF65-F5344CB8AC3E}">
        <p14:creationId xmlns:p14="http://schemas.microsoft.com/office/powerpoint/2010/main" val="3072374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5</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Metin kutusu 6"/>
          <p:cNvSpPr txBox="1"/>
          <p:nvPr/>
        </p:nvSpPr>
        <p:spPr>
          <a:xfrm>
            <a:off x="483925" y="2130104"/>
            <a:ext cx="668036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Bir öğretmen olarak çocuklara nasıl davranacağınıza ilişkin yasal sorumluluklarınız nelerdir? </a:t>
            </a:r>
            <a:endParaRPr lang="tr-TR" sz="2000" dirty="0"/>
          </a:p>
        </p:txBody>
      </p:sp>
      <p:sp>
        <p:nvSpPr>
          <p:cNvPr id="8" name="Metin kutusu 7"/>
          <p:cNvSpPr txBox="1"/>
          <p:nvPr/>
        </p:nvSpPr>
        <p:spPr>
          <a:xfrm>
            <a:off x="1623092" y="3546458"/>
            <a:ext cx="6581352"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dirty="0" smtClean="0"/>
              <a:t>Öğretmenler çok gerekli durumlarda çocuklara vurma hakkına sahip midir?</a:t>
            </a:r>
            <a:endParaRPr lang="tr-TR" sz="2000" dirty="0"/>
          </a:p>
        </p:txBody>
      </p:sp>
      <p:sp>
        <p:nvSpPr>
          <p:cNvPr id="9" name="Metin kutusu 8"/>
          <p:cNvSpPr txBox="1"/>
          <p:nvPr/>
        </p:nvSpPr>
        <p:spPr>
          <a:xfrm>
            <a:off x="483925" y="5058215"/>
            <a:ext cx="751745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tr-TR" sz="2000" dirty="0" smtClean="0"/>
              <a:t>Çocuklar öğretmenlere karşı nasıl davranmalıdır?</a:t>
            </a:r>
            <a:endParaRPr lang="tr-TR" sz="2000" dirty="0"/>
          </a:p>
        </p:txBody>
      </p:sp>
      <p:sp>
        <p:nvSpPr>
          <p:cNvPr id="10" name="Dikdörtgen 9"/>
          <p:cNvSpPr/>
          <p:nvPr/>
        </p:nvSpPr>
        <p:spPr>
          <a:xfrm>
            <a:off x="485748" y="836861"/>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Ne </a:t>
            </a:r>
            <a:r>
              <a:rPr lang="tr-TR" sz="3200" b="1" cap="none" spc="0" dirty="0" smtClean="0">
                <a:ln w="22225">
                  <a:solidFill>
                    <a:schemeClr val="accent2"/>
                  </a:solidFill>
                  <a:prstDash val="solid"/>
                </a:ln>
                <a:solidFill>
                  <a:schemeClr val="accent2">
                    <a:lumMod val="40000"/>
                    <a:lumOff val="60000"/>
                  </a:schemeClr>
                </a:solidFill>
                <a:effectLst/>
              </a:rPr>
              <a:t>biliyorsunuz/düşünüyorsunuz?</a:t>
            </a:r>
            <a:endParaRPr lang="tr-TR"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81814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6</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10" name="Dikdörtgen 9"/>
          <p:cNvSpPr/>
          <p:nvPr/>
        </p:nvSpPr>
        <p:spPr>
          <a:xfrm>
            <a:off x="306760" y="5935974"/>
            <a:ext cx="7935792" cy="461665"/>
          </a:xfrm>
          <a:prstGeom prst="rect">
            <a:avLst/>
          </a:prstGeom>
          <a:noFill/>
        </p:spPr>
        <p:txBody>
          <a:bodyPr wrap="square" lIns="91440" tIns="45720" rIns="91440" bIns="45720">
            <a:spAutoFit/>
          </a:bodyPr>
          <a:lstStyle/>
          <a:p>
            <a:pPr algn="ctr"/>
            <a:r>
              <a:rPr lang="tr-TR" sz="2400" cap="none" spc="0" dirty="0" smtClean="0">
                <a:ln w="22225">
                  <a:solidFill>
                    <a:schemeClr val="accent2"/>
                  </a:solidFill>
                  <a:prstDash val="solid"/>
                </a:ln>
                <a:solidFill>
                  <a:schemeClr val="accent2">
                    <a:lumMod val="40000"/>
                    <a:lumOff val="60000"/>
                  </a:schemeClr>
                </a:solidFill>
                <a:effectLst/>
              </a:rPr>
              <a:t>Sizce Türkiye’de bu tür görüntüler yaşanıyor mu? </a:t>
            </a:r>
            <a:endParaRPr lang="tr-TR" sz="2400" cap="none" spc="0" dirty="0">
              <a:ln w="22225">
                <a:solidFill>
                  <a:schemeClr val="accent2"/>
                </a:solidFill>
                <a:prstDash val="solid"/>
              </a:ln>
              <a:solidFill>
                <a:schemeClr val="accent2">
                  <a:lumMod val="40000"/>
                  <a:lumOff val="60000"/>
                </a:schemeClr>
              </a:solidFill>
              <a:effectLst/>
            </a:endParaRPr>
          </a:p>
        </p:txBody>
      </p:sp>
      <p:pic>
        <p:nvPicPr>
          <p:cNvPr id="2" name="Öğretmen Çocukları Cetvelle Dövdü Ş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866" y="911808"/>
            <a:ext cx="6912768" cy="4608512"/>
          </a:xfrm>
          <a:prstGeom prst="rect">
            <a:avLst/>
          </a:prstGeom>
        </p:spPr>
      </p:pic>
    </p:spTree>
    <p:extLst>
      <p:ext uri="{BB962C8B-B14F-4D97-AF65-F5344CB8AC3E}">
        <p14:creationId xmlns:p14="http://schemas.microsoft.com/office/powerpoint/2010/main" val="10812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7</a:t>
            </a:fld>
            <a:endParaRPr lang="tr-TR"/>
          </a:p>
        </p:txBody>
      </p:sp>
      <p:sp>
        <p:nvSpPr>
          <p:cNvPr id="3" name="Veri Yer Tutucusu 2"/>
          <p:cNvSpPr>
            <a:spLocks noGrp="1"/>
          </p:cNvSpPr>
          <p:nvPr>
            <p:ph type="dt" sz="half" idx="14"/>
          </p:nvPr>
        </p:nvSpPr>
        <p:spPr/>
        <p:txBody>
          <a:bodyPr/>
          <a:lstStyle/>
          <a:p>
            <a:fld id="{FE38B3E5-A1CD-421E-9C76-8ED2CDE37C78}"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grpSp>
        <p:nvGrpSpPr>
          <p:cNvPr id="10" name="Grup 9"/>
          <p:cNvGrpSpPr/>
          <p:nvPr/>
        </p:nvGrpSpPr>
        <p:grpSpPr>
          <a:xfrm>
            <a:off x="0" y="1052737"/>
            <a:ext cx="8172400" cy="5805264"/>
            <a:chOff x="94902" y="1143705"/>
            <a:chExt cx="9976376" cy="5503951"/>
          </a:xfrm>
        </p:grpSpPr>
        <p:grpSp>
          <p:nvGrpSpPr>
            <p:cNvPr id="11" name="Grup 10"/>
            <p:cNvGrpSpPr/>
            <p:nvPr/>
          </p:nvGrpSpPr>
          <p:grpSpPr>
            <a:xfrm>
              <a:off x="94902" y="3904456"/>
              <a:ext cx="4981154" cy="2743200"/>
              <a:chOff x="94902" y="3904456"/>
              <a:chExt cx="8263100" cy="2743200"/>
            </a:xfrm>
          </p:grpSpPr>
          <p:sp>
            <p:nvSpPr>
              <p:cNvPr id="16" name="Yarım Çerçeve 15"/>
              <p:cNvSpPr/>
              <p:nvPr/>
            </p:nvSpPr>
            <p:spPr>
              <a:xfrm>
                <a:off x="94902" y="57332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Yarım Çerçeve 16"/>
              <p:cNvSpPr/>
              <p:nvPr/>
            </p:nvSpPr>
            <p:spPr>
              <a:xfrm>
                <a:off x="2827696" y="48188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8" name="Yarım Çerçeve 17"/>
              <p:cNvSpPr/>
              <p:nvPr/>
            </p:nvSpPr>
            <p:spPr>
              <a:xfrm>
                <a:off x="5609096" y="39044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nvGrpSpPr>
            <p:cNvPr id="12" name="Grup 11"/>
            <p:cNvGrpSpPr/>
            <p:nvPr/>
          </p:nvGrpSpPr>
          <p:grpSpPr>
            <a:xfrm>
              <a:off x="5090124" y="1143705"/>
              <a:ext cx="4981154" cy="2743200"/>
              <a:chOff x="94902" y="3904456"/>
              <a:chExt cx="8263100" cy="2743200"/>
            </a:xfrm>
          </p:grpSpPr>
          <p:sp>
            <p:nvSpPr>
              <p:cNvPr id="13" name="Yarım Çerçeve 12"/>
              <p:cNvSpPr/>
              <p:nvPr/>
            </p:nvSpPr>
            <p:spPr>
              <a:xfrm>
                <a:off x="94902" y="57332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Yarım Çerçeve 13"/>
              <p:cNvSpPr/>
              <p:nvPr/>
            </p:nvSpPr>
            <p:spPr>
              <a:xfrm>
                <a:off x="2827696" y="48188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Yarım Çerçeve 14"/>
              <p:cNvSpPr/>
              <p:nvPr/>
            </p:nvSpPr>
            <p:spPr>
              <a:xfrm>
                <a:off x="5609096" y="3904456"/>
                <a:ext cx="2748906" cy="9144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sp>
        <p:nvSpPr>
          <p:cNvPr id="19" name="Dikdörtgen 18"/>
          <p:cNvSpPr/>
          <p:nvPr/>
        </p:nvSpPr>
        <p:spPr>
          <a:xfrm>
            <a:off x="-80384" y="5776928"/>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1894</a:t>
            </a:r>
            <a:endParaRPr lang="tr-TR" sz="3200" b="1" dirty="0">
              <a:ln w="10541" cmpd="sng">
                <a:solidFill>
                  <a:srgbClr val="7D7D7D">
                    <a:tint val="100000"/>
                    <a:shade val="100000"/>
                    <a:satMod val="110000"/>
                  </a:srgbClr>
                </a:solidFill>
                <a:prstDash val="solid"/>
              </a:ln>
            </a:endParaRPr>
          </a:p>
        </p:txBody>
      </p:sp>
      <p:sp>
        <p:nvSpPr>
          <p:cNvPr id="20" name="Dikdörtgen 19"/>
          <p:cNvSpPr/>
          <p:nvPr/>
        </p:nvSpPr>
        <p:spPr>
          <a:xfrm>
            <a:off x="1285761" y="4798402"/>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1923</a:t>
            </a:r>
            <a:endParaRPr lang="tr-TR" sz="3200" b="1" dirty="0">
              <a:ln w="10541" cmpd="sng">
                <a:solidFill>
                  <a:srgbClr val="7D7D7D">
                    <a:tint val="100000"/>
                    <a:shade val="100000"/>
                    <a:satMod val="110000"/>
                  </a:srgbClr>
                </a:solidFill>
                <a:prstDash val="solid"/>
              </a:ln>
            </a:endParaRPr>
          </a:p>
        </p:txBody>
      </p:sp>
      <p:sp>
        <p:nvSpPr>
          <p:cNvPr id="21" name="Dikdörtgen 20"/>
          <p:cNvSpPr/>
          <p:nvPr/>
        </p:nvSpPr>
        <p:spPr>
          <a:xfrm>
            <a:off x="2638581" y="3847191"/>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1959</a:t>
            </a:r>
            <a:endParaRPr lang="tr-TR" sz="3200" b="1" dirty="0">
              <a:ln w="10541" cmpd="sng">
                <a:solidFill>
                  <a:srgbClr val="7D7D7D">
                    <a:tint val="100000"/>
                    <a:shade val="100000"/>
                    <a:satMod val="110000"/>
                  </a:srgbClr>
                </a:solidFill>
                <a:prstDash val="solid"/>
              </a:ln>
            </a:endParaRPr>
          </a:p>
        </p:txBody>
      </p:sp>
      <p:sp>
        <p:nvSpPr>
          <p:cNvPr id="22" name="Dikdörtgen 21"/>
          <p:cNvSpPr/>
          <p:nvPr/>
        </p:nvSpPr>
        <p:spPr>
          <a:xfrm>
            <a:off x="4001596" y="2867004"/>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1989</a:t>
            </a:r>
            <a:endParaRPr lang="tr-TR" sz="3200" b="1" dirty="0">
              <a:ln w="10541" cmpd="sng">
                <a:solidFill>
                  <a:srgbClr val="7D7D7D">
                    <a:tint val="100000"/>
                    <a:shade val="100000"/>
                    <a:satMod val="110000"/>
                  </a:srgbClr>
                </a:solidFill>
                <a:prstDash val="solid"/>
              </a:ln>
            </a:endParaRPr>
          </a:p>
        </p:txBody>
      </p:sp>
      <p:sp>
        <p:nvSpPr>
          <p:cNvPr id="23" name="Dikdörtgen 22"/>
          <p:cNvSpPr/>
          <p:nvPr/>
        </p:nvSpPr>
        <p:spPr>
          <a:xfrm>
            <a:off x="5364088" y="1886514"/>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1990</a:t>
            </a:r>
            <a:endParaRPr lang="tr-TR" sz="3200" b="1" dirty="0">
              <a:ln w="10541" cmpd="sng">
                <a:solidFill>
                  <a:srgbClr val="7D7D7D">
                    <a:tint val="100000"/>
                    <a:shade val="100000"/>
                    <a:satMod val="110000"/>
                  </a:srgbClr>
                </a:solidFill>
                <a:prstDash val="solid"/>
              </a:ln>
            </a:endParaRPr>
          </a:p>
        </p:txBody>
      </p:sp>
      <p:sp>
        <p:nvSpPr>
          <p:cNvPr id="24" name="Dikdörtgen 23"/>
          <p:cNvSpPr/>
          <p:nvPr/>
        </p:nvSpPr>
        <p:spPr>
          <a:xfrm>
            <a:off x="6730543" y="928885"/>
            <a:ext cx="1146468" cy="584775"/>
          </a:xfrm>
          <a:prstGeom prst="rect">
            <a:avLst/>
          </a:prstGeom>
          <a:noFill/>
        </p:spPr>
        <p:txBody>
          <a:bodyPr wrap="none" lIns="91440" tIns="45720" rIns="91440" bIns="45720">
            <a:spAutoFit/>
          </a:bodyPr>
          <a:lstStyle/>
          <a:p>
            <a:pPr algn="ctr"/>
            <a:r>
              <a:rPr lang="tr-TR" sz="3200" b="1" dirty="0" smtClean="0">
                <a:ln w="10541" cmpd="sng">
                  <a:solidFill>
                    <a:srgbClr val="7D7D7D">
                      <a:tint val="100000"/>
                      <a:shade val="100000"/>
                      <a:satMod val="110000"/>
                    </a:srgbClr>
                  </a:solidFill>
                  <a:prstDash val="solid"/>
                </a:ln>
              </a:rPr>
              <a:t>1994</a:t>
            </a:r>
            <a:endParaRPr lang="tr-TR" sz="3200" b="1" dirty="0">
              <a:ln w="10541" cmpd="sng">
                <a:solidFill>
                  <a:srgbClr val="7D7D7D">
                    <a:tint val="100000"/>
                    <a:shade val="100000"/>
                    <a:satMod val="110000"/>
                  </a:srgbClr>
                </a:solidFill>
                <a:prstDash val="solid"/>
              </a:ln>
            </a:endParaRPr>
          </a:p>
        </p:txBody>
      </p:sp>
      <p:sp>
        <p:nvSpPr>
          <p:cNvPr id="25" name="Metin kutusu 24"/>
          <p:cNvSpPr txBox="1"/>
          <p:nvPr/>
        </p:nvSpPr>
        <p:spPr>
          <a:xfrm>
            <a:off x="1928173" y="5882582"/>
            <a:ext cx="5308123" cy="461665"/>
          </a:xfrm>
          <a:prstGeom prst="rect">
            <a:avLst/>
          </a:prstGeom>
          <a:noFill/>
        </p:spPr>
        <p:txBody>
          <a:bodyPr wrap="square" rtlCol="0">
            <a:spAutoFit/>
          </a:bodyPr>
          <a:lstStyle/>
          <a:p>
            <a:r>
              <a:rPr lang="tr-TR" sz="2400" dirty="0" smtClean="0"/>
              <a:t>Jules de </a:t>
            </a:r>
            <a:r>
              <a:rPr lang="tr-TR" sz="2400" dirty="0" err="1" smtClean="0"/>
              <a:t>Jeune</a:t>
            </a:r>
            <a:r>
              <a:rPr lang="tr-TR" sz="2400" dirty="0" smtClean="0"/>
              <a:t> </a:t>
            </a:r>
            <a:endParaRPr lang="tr-TR" sz="2400" dirty="0"/>
          </a:p>
        </p:txBody>
      </p:sp>
      <p:sp>
        <p:nvSpPr>
          <p:cNvPr id="26" name="Metin kutusu 25"/>
          <p:cNvSpPr txBox="1"/>
          <p:nvPr/>
        </p:nvSpPr>
        <p:spPr>
          <a:xfrm>
            <a:off x="3296325" y="4890734"/>
            <a:ext cx="5308123" cy="461665"/>
          </a:xfrm>
          <a:prstGeom prst="rect">
            <a:avLst/>
          </a:prstGeom>
          <a:noFill/>
        </p:spPr>
        <p:txBody>
          <a:bodyPr wrap="square" rtlCol="0">
            <a:spAutoFit/>
          </a:bodyPr>
          <a:lstStyle/>
          <a:p>
            <a:r>
              <a:rPr lang="tr-TR" sz="2400" dirty="0" smtClean="0"/>
              <a:t>Cenevre Çocuk Hakları Bildirgesi</a:t>
            </a:r>
            <a:endParaRPr lang="tr-TR" sz="2400" dirty="0"/>
          </a:p>
        </p:txBody>
      </p:sp>
      <p:sp>
        <p:nvSpPr>
          <p:cNvPr id="27" name="Metin kutusu 26"/>
          <p:cNvSpPr txBox="1"/>
          <p:nvPr/>
        </p:nvSpPr>
        <p:spPr>
          <a:xfrm>
            <a:off x="4736485" y="3903439"/>
            <a:ext cx="4083987" cy="830997"/>
          </a:xfrm>
          <a:prstGeom prst="rect">
            <a:avLst/>
          </a:prstGeom>
          <a:noFill/>
        </p:spPr>
        <p:txBody>
          <a:bodyPr wrap="square" rtlCol="0">
            <a:spAutoFit/>
          </a:bodyPr>
          <a:lstStyle/>
          <a:p>
            <a:r>
              <a:rPr lang="tr-TR" sz="2400" dirty="0" smtClean="0"/>
              <a:t>Birleşmiş Milletler </a:t>
            </a:r>
          </a:p>
          <a:p>
            <a:r>
              <a:rPr lang="tr-TR" sz="2400" dirty="0" smtClean="0"/>
              <a:t>Çocuk Hakları Bildirgesi</a:t>
            </a:r>
            <a:endParaRPr lang="tr-TR" sz="2400" dirty="0"/>
          </a:p>
        </p:txBody>
      </p:sp>
      <p:sp>
        <p:nvSpPr>
          <p:cNvPr id="28" name="Metin kutusu 27"/>
          <p:cNvSpPr txBox="1"/>
          <p:nvPr/>
        </p:nvSpPr>
        <p:spPr>
          <a:xfrm>
            <a:off x="35497" y="2886035"/>
            <a:ext cx="3966099" cy="830997"/>
          </a:xfrm>
          <a:prstGeom prst="rect">
            <a:avLst/>
          </a:prstGeom>
          <a:noFill/>
        </p:spPr>
        <p:txBody>
          <a:bodyPr wrap="square" rtlCol="0">
            <a:spAutoFit/>
          </a:bodyPr>
          <a:lstStyle/>
          <a:p>
            <a:r>
              <a:rPr lang="tr-TR" sz="2400" dirty="0" smtClean="0"/>
              <a:t>Çocuk Haklarına Dair Sözleşme</a:t>
            </a:r>
            <a:endParaRPr lang="tr-TR" sz="2400" dirty="0"/>
          </a:p>
        </p:txBody>
      </p:sp>
      <p:sp>
        <p:nvSpPr>
          <p:cNvPr id="29" name="Sağ Ok 28"/>
          <p:cNvSpPr/>
          <p:nvPr/>
        </p:nvSpPr>
        <p:spPr>
          <a:xfrm>
            <a:off x="1285761" y="5901579"/>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Sağ Ok 29"/>
          <p:cNvSpPr/>
          <p:nvPr/>
        </p:nvSpPr>
        <p:spPr>
          <a:xfrm>
            <a:off x="2625557" y="4929084"/>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Sağ Ok 30"/>
          <p:cNvSpPr/>
          <p:nvPr/>
        </p:nvSpPr>
        <p:spPr>
          <a:xfrm>
            <a:off x="4001596" y="3967746"/>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Sağ Ok 31"/>
          <p:cNvSpPr/>
          <p:nvPr/>
        </p:nvSpPr>
        <p:spPr>
          <a:xfrm rot="10800000">
            <a:off x="3312453" y="2945211"/>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Sağ Ok 32"/>
          <p:cNvSpPr/>
          <p:nvPr/>
        </p:nvSpPr>
        <p:spPr>
          <a:xfrm rot="10800000">
            <a:off x="4672364" y="1936585"/>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Sağ Ok 33"/>
          <p:cNvSpPr/>
          <p:nvPr/>
        </p:nvSpPr>
        <p:spPr>
          <a:xfrm rot="10800000">
            <a:off x="6007497" y="978956"/>
            <a:ext cx="670768" cy="4846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Metin kutusu 34"/>
          <p:cNvSpPr txBox="1"/>
          <p:nvPr/>
        </p:nvSpPr>
        <p:spPr>
          <a:xfrm>
            <a:off x="295172" y="1959223"/>
            <a:ext cx="4564860" cy="461665"/>
          </a:xfrm>
          <a:prstGeom prst="rect">
            <a:avLst/>
          </a:prstGeom>
          <a:noFill/>
        </p:spPr>
        <p:txBody>
          <a:bodyPr wrap="square" rtlCol="0">
            <a:spAutoFit/>
          </a:bodyPr>
          <a:lstStyle/>
          <a:p>
            <a:pPr algn="ctr"/>
            <a:r>
              <a:rPr lang="tr-TR" sz="2400" dirty="0" smtClean="0"/>
              <a:t>43 Ülkenin imzalaması</a:t>
            </a:r>
            <a:endParaRPr lang="tr-TR" sz="2400" dirty="0"/>
          </a:p>
        </p:txBody>
      </p:sp>
      <p:sp>
        <p:nvSpPr>
          <p:cNvPr id="36" name="Metin kutusu 35"/>
          <p:cNvSpPr txBox="1"/>
          <p:nvPr/>
        </p:nvSpPr>
        <p:spPr>
          <a:xfrm>
            <a:off x="2560849" y="994983"/>
            <a:ext cx="3966099" cy="461665"/>
          </a:xfrm>
          <a:prstGeom prst="rect">
            <a:avLst/>
          </a:prstGeom>
          <a:noFill/>
        </p:spPr>
        <p:txBody>
          <a:bodyPr wrap="square" rtlCol="0">
            <a:spAutoFit/>
          </a:bodyPr>
          <a:lstStyle/>
          <a:p>
            <a:r>
              <a:rPr lang="tr-TR" sz="2400" dirty="0" smtClean="0"/>
              <a:t>Türkiye’nin imzalaması</a:t>
            </a:r>
            <a:endParaRPr lang="tr-TR" sz="2400" dirty="0"/>
          </a:p>
        </p:txBody>
      </p:sp>
    </p:spTree>
    <p:extLst>
      <p:ext uri="{BB962C8B-B14F-4D97-AF65-F5344CB8AC3E}">
        <p14:creationId xmlns:p14="http://schemas.microsoft.com/office/powerpoint/2010/main" val="531271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11.10.2015</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Dikdörtgen 6"/>
          <p:cNvSpPr/>
          <p:nvPr/>
        </p:nvSpPr>
        <p:spPr>
          <a:xfrm>
            <a:off x="571485" y="188640"/>
            <a:ext cx="7572907" cy="707886"/>
          </a:xfrm>
          <a:prstGeom prst="rect">
            <a:avLst/>
          </a:prstGeom>
          <a:noFill/>
        </p:spPr>
        <p:txBody>
          <a:bodyPr wrap="none" lIns="91440" tIns="45720" rIns="91440" bIns="45720">
            <a:spAutoFit/>
          </a:bodyPr>
          <a:lstStyle/>
          <a:p>
            <a:pPr algn="ctr"/>
            <a:r>
              <a:rPr lang="tr-TR"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Çocuk Haklarına Dair Sözleşme</a:t>
            </a:r>
            <a:endParaRPr lang="tr-TR"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aphicFrame>
        <p:nvGraphicFramePr>
          <p:cNvPr id="10" name="Diyagram 9"/>
          <p:cNvGraphicFramePr/>
          <p:nvPr>
            <p:extLst>
              <p:ext uri="{D42A27DB-BD31-4B8C-83A1-F6EECF244321}">
                <p14:modId xmlns:p14="http://schemas.microsoft.com/office/powerpoint/2010/main" val="225099685"/>
              </p:ext>
            </p:extLst>
          </p:nvPr>
        </p:nvGraphicFramePr>
        <p:xfrm>
          <a:off x="1331640" y="12372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Metin kutusu 10"/>
          <p:cNvSpPr txBox="1"/>
          <p:nvPr/>
        </p:nvSpPr>
        <p:spPr>
          <a:xfrm>
            <a:off x="6156176" y="3284984"/>
            <a:ext cx="2160240" cy="369332"/>
          </a:xfrm>
          <a:prstGeom prst="rect">
            <a:avLst/>
          </a:prstGeom>
          <a:noFill/>
        </p:spPr>
        <p:txBody>
          <a:bodyPr wrap="square" rtlCol="0">
            <a:spAutoFit/>
          </a:bodyPr>
          <a:lstStyle/>
          <a:p>
            <a:pPr algn="ctr"/>
            <a:r>
              <a:rPr lang="tr-TR" dirty="0" smtClean="0"/>
              <a:t>Yaşamsal Haklar</a:t>
            </a:r>
            <a:endParaRPr lang="tr-TR" dirty="0"/>
          </a:p>
        </p:txBody>
      </p:sp>
      <p:sp>
        <p:nvSpPr>
          <p:cNvPr id="12" name="Metin kutusu 11"/>
          <p:cNvSpPr txBox="1"/>
          <p:nvPr/>
        </p:nvSpPr>
        <p:spPr>
          <a:xfrm>
            <a:off x="6012160" y="3834340"/>
            <a:ext cx="2160240" cy="369332"/>
          </a:xfrm>
          <a:prstGeom prst="rect">
            <a:avLst/>
          </a:prstGeom>
          <a:noFill/>
        </p:spPr>
        <p:txBody>
          <a:bodyPr wrap="square" rtlCol="0">
            <a:spAutoFit/>
          </a:bodyPr>
          <a:lstStyle/>
          <a:p>
            <a:pPr algn="ctr"/>
            <a:r>
              <a:rPr lang="tr-TR" dirty="0" smtClean="0"/>
              <a:t>Gelişme Hakları</a:t>
            </a:r>
            <a:endParaRPr lang="tr-TR" dirty="0"/>
          </a:p>
        </p:txBody>
      </p:sp>
      <p:sp>
        <p:nvSpPr>
          <p:cNvPr id="13" name="Metin kutusu 12"/>
          <p:cNvSpPr txBox="1"/>
          <p:nvPr/>
        </p:nvSpPr>
        <p:spPr>
          <a:xfrm>
            <a:off x="5796136" y="4365104"/>
            <a:ext cx="2160240" cy="369332"/>
          </a:xfrm>
          <a:prstGeom prst="rect">
            <a:avLst/>
          </a:prstGeom>
          <a:noFill/>
        </p:spPr>
        <p:txBody>
          <a:bodyPr wrap="square" rtlCol="0">
            <a:spAutoFit/>
          </a:bodyPr>
          <a:lstStyle/>
          <a:p>
            <a:pPr algn="ctr"/>
            <a:r>
              <a:rPr lang="tr-TR" dirty="0" smtClean="0"/>
              <a:t>Korunma Hakları</a:t>
            </a:r>
            <a:endParaRPr lang="tr-TR" dirty="0"/>
          </a:p>
        </p:txBody>
      </p:sp>
      <p:sp>
        <p:nvSpPr>
          <p:cNvPr id="14" name="Metin kutusu 13"/>
          <p:cNvSpPr txBox="1"/>
          <p:nvPr/>
        </p:nvSpPr>
        <p:spPr>
          <a:xfrm>
            <a:off x="5220072" y="4896456"/>
            <a:ext cx="2160240" cy="369332"/>
          </a:xfrm>
          <a:prstGeom prst="rect">
            <a:avLst/>
          </a:prstGeom>
          <a:noFill/>
        </p:spPr>
        <p:txBody>
          <a:bodyPr wrap="square" rtlCol="0">
            <a:spAutoFit/>
          </a:bodyPr>
          <a:lstStyle/>
          <a:p>
            <a:pPr algn="ctr"/>
            <a:r>
              <a:rPr lang="tr-TR" dirty="0" smtClean="0"/>
              <a:t>Katılma Hakları</a:t>
            </a:r>
            <a:endParaRPr lang="tr-TR" dirty="0"/>
          </a:p>
        </p:txBody>
      </p:sp>
      <p:sp>
        <p:nvSpPr>
          <p:cNvPr id="15" name="Metin kutusu 14"/>
          <p:cNvSpPr txBox="1"/>
          <p:nvPr/>
        </p:nvSpPr>
        <p:spPr>
          <a:xfrm>
            <a:off x="323528" y="3645024"/>
            <a:ext cx="2160240" cy="1200329"/>
          </a:xfrm>
          <a:prstGeom prst="rect">
            <a:avLst/>
          </a:prstGeom>
          <a:noFill/>
        </p:spPr>
        <p:txBody>
          <a:bodyPr wrap="square" rtlCol="0">
            <a:spAutoFit/>
          </a:bodyPr>
          <a:lstStyle/>
          <a:p>
            <a:pPr algn="ctr"/>
            <a:r>
              <a:rPr lang="tr-TR" dirty="0" smtClean="0"/>
              <a:t>42. Madde: Hakların çocuklara öğretilmesi yükümlülüğü</a:t>
            </a:r>
            <a:endParaRPr lang="tr-TR" dirty="0"/>
          </a:p>
        </p:txBody>
      </p:sp>
    </p:spTree>
    <p:extLst>
      <p:ext uri="{BB962C8B-B14F-4D97-AF65-F5344CB8AC3E}">
        <p14:creationId xmlns:p14="http://schemas.microsoft.com/office/powerpoint/2010/main" val="1101757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9</a:t>
            </a:fld>
            <a:endParaRPr lang="tr-TR"/>
          </a:p>
        </p:txBody>
      </p:sp>
      <p:sp>
        <p:nvSpPr>
          <p:cNvPr id="2" name="Dikdörtgen 1"/>
          <p:cNvSpPr/>
          <p:nvPr/>
        </p:nvSpPr>
        <p:spPr>
          <a:xfrm>
            <a:off x="179512" y="2780928"/>
            <a:ext cx="8223824" cy="574196"/>
          </a:xfrm>
          <a:prstGeom prst="rect">
            <a:avLst/>
          </a:prstGeom>
          <a:noFill/>
        </p:spPr>
        <p:txBody>
          <a:bodyPr wrap="square" lIns="91440" tIns="45720" rIns="91440" bIns="45720">
            <a:spAutoFit/>
          </a:bodyPr>
          <a:lstStyle/>
          <a:p>
            <a:pPr>
              <a:lnSpc>
                <a:spcPct val="150000"/>
              </a:lnSpc>
            </a:pPr>
            <a:r>
              <a:rPr lang="tr-TR" sz="2400" dirty="0" smtClean="0">
                <a:ln w="22225">
                  <a:solidFill>
                    <a:schemeClr val="accent2"/>
                  </a:solidFill>
                  <a:prstDash val="solid"/>
                </a:ln>
                <a:solidFill>
                  <a:schemeClr val="accent2">
                    <a:lumMod val="40000"/>
                    <a:lumOff val="60000"/>
                  </a:schemeClr>
                </a:solidFill>
              </a:rPr>
              <a:t>Okulda şiddetin engellenmesi için neler yapılabilir?</a:t>
            </a:r>
            <a:endParaRPr lang="tr-TR" sz="2400"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60468EB2-3E3E-411C-B86E-1FE88169A71D}" type="datetime1">
              <a:rPr lang="tr-TR" smtClean="0"/>
              <a:t>11.10.2015</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17280224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306</TotalTime>
  <Words>1327</Words>
  <Application>Microsoft Office PowerPoint</Application>
  <PresentationFormat>Ekran Gösterisi (4:3)</PresentationFormat>
  <Paragraphs>186</Paragraphs>
  <Slides>30</Slides>
  <Notes>1</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30</vt:i4>
      </vt:variant>
    </vt:vector>
  </HeadingPairs>
  <TitlesOfParts>
    <vt:vector size="36" baseType="lpstr">
      <vt:lpstr>Arial</vt:lpstr>
      <vt:lpstr>Calibri</vt:lpstr>
      <vt:lpstr>Century Schoolbook</vt:lpstr>
      <vt:lpstr>Wingdings</vt:lpstr>
      <vt:lpstr>Wingdings 2</vt:lpstr>
      <vt:lpstr>Cumba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Beyin Fırtınası Ne Değildir?</vt:lpstr>
      <vt:lpstr>Beyin Fırtınası</vt:lpstr>
      <vt:lpstr>Uygulanışı</vt:lpstr>
      <vt:lpstr>Uygulanışı</vt:lpstr>
      <vt:lpstr>İstasyon Yöntemi</vt:lpstr>
      <vt:lpstr>İstasyon Yöntemi</vt:lpstr>
      <vt:lpstr>İstasyon Yöntemi</vt:lpstr>
      <vt:lpstr>İstasyon Yöntemi</vt:lpstr>
      <vt:lpstr>İstasyon Yöntemi</vt:lpstr>
      <vt:lpstr>İstasyon Yöntemi</vt:lpstr>
      <vt:lpstr>İstasyon Yöntemi</vt:lpstr>
      <vt:lpstr>İstasyon Yöntemi</vt:lpstr>
      <vt:lpstr>İstasyon Yöntemi</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SKELESOGLU</dc:creator>
  <cp:lastModifiedBy>serkan kelesoglu</cp:lastModifiedBy>
  <cp:revision>26</cp:revision>
  <dcterms:created xsi:type="dcterms:W3CDTF">2012-10-09T07:35:25Z</dcterms:created>
  <dcterms:modified xsi:type="dcterms:W3CDTF">2015-10-11T09:19:58Z</dcterms:modified>
</cp:coreProperties>
</file>