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70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ssianmuseums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44415" y="3873642"/>
            <a:ext cx="9817702" cy="1328980"/>
          </a:xfrm>
        </p:spPr>
        <p:txBody>
          <a:bodyPr/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RUSYA’DA ÇOCUK MÜZELERİ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utoShape 2" descr="https://craftbits.com/wp-content/uploads/2008/12/Russian-doll-ornament-patter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https://craftbits.com/wp-content/uploads/2008/12/Russian-doll-ornament-patter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18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0485" y="819807"/>
            <a:ext cx="9314356" cy="515007"/>
          </a:xfrm>
        </p:spPr>
        <p:txBody>
          <a:bodyPr>
            <a:normAutofit fontScale="90000"/>
          </a:bodyPr>
          <a:lstStyle/>
          <a:p>
            <a:r>
              <a:rPr lang="tr-TR" sz="4000" b="1" dirty="0" err="1" smtClean="0"/>
              <a:t>Timiryazev</a:t>
            </a:r>
            <a:r>
              <a:rPr lang="tr-TR" dirty="0" smtClean="0"/>
              <a:t> </a:t>
            </a:r>
            <a:r>
              <a:rPr lang="tr-TR" sz="4000" b="1" dirty="0" smtClean="0"/>
              <a:t>Devlet Biyoloji Müzesi</a:t>
            </a:r>
            <a:endParaRPr lang="tr-TR" sz="4000" b="1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1597574" y="1475495"/>
            <a:ext cx="10200288" cy="8418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St. Petersburg Yaratıcı Gençlik Devlet Eğitim Enstitüsü</a:t>
            </a: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1689036" y="192739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Müzikli Çocuk Tiyatrosu Müzesi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1668014" y="2589545"/>
            <a:ext cx="8911687" cy="700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Tiyatro Bebekleri ve Bebek Evi Müzesi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679973" y="3317906"/>
            <a:ext cx="521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Etnografik Kıyafetli Oyuncak Bebekler Müzesi</a:t>
            </a:r>
            <a:endParaRPr lang="tr-TR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1646994" y="381925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Primorsky Çocukların sanat Galerisi 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1752097" y="4512938"/>
            <a:ext cx="8911687" cy="68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Samara Belediye Çocuk Sanat Galerisi</a:t>
            </a: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2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/>
              <a:t>Sibirya ve Uzak Doğu Çocuk Sanatları Müzesi</a:t>
            </a:r>
            <a:endParaRPr lang="tr-TR" dirty="0"/>
          </a:p>
        </p:txBody>
      </p:sp>
      <p:pic>
        <p:nvPicPr>
          <p:cNvPr id="10242" name="Picture 2" descr="http://www.russianmuseums.info/imgB.asp?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92" y="1905000"/>
            <a:ext cx="6463110" cy="41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russianmuseums.info/imgB.asp?8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924" y="1902372"/>
            <a:ext cx="4558609" cy="41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53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2732" y="142075"/>
            <a:ext cx="9518157" cy="1509490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 err="1"/>
              <a:t>Noyabrsk</a:t>
            </a:r>
            <a:r>
              <a:rPr lang="tr-TR" b="1" dirty="0"/>
              <a:t> Çocuk Müzesi Moskova Peri Masalları Çocuk Müzesi’dir. Orijinal adı "</a:t>
            </a:r>
            <a:r>
              <a:rPr lang="tr-TR" b="1" dirty="0" err="1"/>
              <a:t>Zhili-Byli</a:t>
            </a:r>
            <a:r>
              <a:rPr lang="tr-TR" b="1" dirty="0"/>
              <a:t>" (Bir Zamanlar…)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124" name="Picture 4" descr="http://www.russianmuseums.info/imgB.asp?2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3412" y="2305750"/>
            <a:ext cx="4275727" cy="288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russianmuseums.info/imgB.asp?38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693" y="2316705"/>
            <a:ext cx="3914909" cy="29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1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/>
              <a:t>Çocuk Tarihi Eğitim Merkezi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146" name="Picture 2" descr="http://www.russianmuseums.info/imgB.asp?4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498" y="1700047"/>
            <a:ext cx="4867329" cy="36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ussianmuseums.info/imgB.asp?4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573" y="1726323"/>
            <a:ext cx="5331920" cy="360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2188277" y="5465379"/>
            <a:ext cx="6885315" cy="898636"/>
          </a:xfrm>
        </p:spPr>
        <p:txBody>
          <a:bodyPr/>
          <a:lstStyle/>
          <a:p>
            <a:r>
              <a:rPr lang="tr-TR" b="1" u="sng" dirty="0" smtClean="0">
                <a:hlinkClick r:id="rId4"/>
              </a:rPr>
              <a:t>Fotoğraflar </a:t>
            </a:r>
            <a:br>
              <a:rPr lang="tr-TR" b="1" u="sng" dirty="0" smtClean="0">
                <a:hlinkClick r:id="rId4"/>
              </a:rPr>
            </a:br>
            <a:r>
              <a:rPr lang="tr-TR" b="1" u="sng" dirty="0" smtClean="0">
                <a:hlinkClick r:id="rId4"/>
              </a:rPr>
              <a:t>www.Russian </a:t>
            </a:r>
            <a:r>
              <a:rPr lang="tr-TR" b="1" u="sng" dirty="0">
                <a:hlinkClick r:id="rId4"/>
              </a:rPr>
              <a:t>Museums.info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960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69</Words>
  <Application>Microsoft Office PowerPoint</Application>
  <PresentationFormat>Özel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Duman</vt:lpstr>
      <vt:lpstr>RUSYA’DA ÇOCUK MÜZELERİ</vt:lpstr>
      <vt:lpstr>Timiryazev Devlet Biyoloji Müzesi</vt:lpstr>
      <vt:lpstr>Sibirya ve Uzak Doğu Çocuk Sanatları Müzesi</vt:lpstr>
      <vt:lpstr>Noyabrsk Çocuk Müzesi Moskova Peri Masalları Çocuk Müzesi’dir. Orijinal adı "Zhili-Byli" (Bir Zamanlar…) </vt:lpstr>
      <vt:lpstr>Çocuk Tarihi Eğitim Merkezi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koridor_03</dc:creator>
  <cp:lastModifiedBy>Kullanıcı</cp:lastModifiedBy>
  <cp:revision>16</cp:revision>
  <dcterms:created xsi:type="dcterms:W3CDTF">2014-11-12T11:56:27Z</dcterms:created>
  <dcterms:modified xsi:type="dcterms:W3CDTF">2018-01-31T10:26:07Z</dcterms:modified>
</cp:coreProperties>
</file>