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3" r:id="rId28"/>
    <p:sldId id="284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6" r:id="rId37"/>
    <p:sldId id="297" r:id="rId38"/>
    <p:sldId id="301" r:id="rId39"/>
    <p:sldId id="298" r:id="rId40"/>
    <p:sldId id="299" r:id="rId41"/>
    <p:sldId id="302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A718F-C904-47D6-AD7E-625CB7363924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687E71E2-70F0-4889-9A68-288D6AC7A3E4}">
      <dgm:prSet phldrT="[Metin]"/>
      <dgm:spPr/>
      <dgm:t>
        <a:bodyPr/>
        <a:lstStyle/>
        <a:p>
          <a:r>
            <a:rPr lang="tr-TR" b="1" dirty="0" smtClean="0"/>
            <a:t>SPA’İN ORTAK BULGULARI</a:t>
          </a:r>
          <a:endParaRPr lang="tr-TR" b="1" dirty="0"/>
        </a:p>
      </dgm:t>
    </dgm:pt>
    <dgm:pt modelId="{D6150094-2AC0-429E-91A9-56E6E8B6F682}" type="parTrans" cxnId="{3330562A-BF86-4469-BAB4-EAE3FCD364B6}">
      <dgm:prSet/>
      <dgm:spPr/>
      <dgm:t>
        <a:bodyPr/>
        <a:lstStyle/>
        <a:p>
          <a:endParaRPr lang="tr-TR"/>
        </a:p>
      </dgm:t>
    </dgm:pt>
    <dgm:pt modelId="{506FF3A9-2EF8-4B7F-8220-B0825F908093}" type="sibTrans" cxnId="{3330562A-BF86-4469-BAB4-EAE3FCD364B6}">
      <dgm:prSet/>
      <dgm:spPr/>
      <dgm:t>
        <a:bodyPr/>
        <a:lstStyle/>
        <a:p>
          <a:endParaRPr lang="tr-TR"/>
        </a:p>
      </dgm:t>
    </dgm:pt>
    <dgm:pt modelId="{C246FDD8-77AD-46FA-AB4D-A8277BE2006A}">
      <dgm:prSet phldrT="[Metin]" custT="1"/>
      <dgm:spPr/>
      <dgm:t>
        <a:bodyPr/>
        <a:lstStyle/>
        <a:p>
          <a:r>
            <a:rPr lang="tr-TR" sz="1400" b="1" dirty="0" smtClean="0"/>
            <a:t>İNFLAMATU-VAR BEL AĞRISI</a:t>
          </a:r>
          <a:endParaRPr lang="tr-TR" sz="1400" b="1" dirty="0"/>
        </a:p>
      </dgm:t>
    </dgm:pt>
    <dgm:pt modelId="{D76EBEE2-1899-453F-974D-612DC1650407}" type="parTrans" cxnId="{4D738375-D033-4111-BF17-BA40EF184D34}">
      <dgm:prSet/>
      <dgm:spPr/>
      <dgm:t>
        <a:bodyPr/>
        <a:lstStyle/>
        <a:p>
          <a:endParaRPr lang="tr-TR"/>
        </a:p>
      </dgm:t>
    </dgm:pt>
    <dgm:pt modelId="{800AD949-8A18-4EE3-9E23-166B0EDC0CB8}" type="sibTrans" cxnId="{4D738375-D033-4111-BF17-BA40EF184D34}">
      <dgm:prSet/>
      <dgm:spPr/>
      <dgm:t>
        <a:bodyPr/>
        <a:lstStyle/>
        <a:p>
          <a:endParaRPr lang="tr-TR"/>
        </a:p>
      </dgm:t>
    </dgm:pt>
    <dgm:pt modelId="{852E3024-406D-4E13-AA3E-954B6B17C8EC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ENTEZİT</a:t>
          </a:r>
          <a:endParaRPr lang="tr-TR" sz="1400" b="1" dirty="0">
            <a:solidFill>
              <a:schemeClr val="bg2"/>
            </a:solidFill>
          </a:endParaRPr>
        </a:p>
      </dgm:t>
    </dgm:pt>
    <dgm:pt modelId="{62BC102A-9D1E-46CF-8361-5C4A7047F71F}" type="parTrans" cxnId="{54EA201B-9434-4303-A448-1EF472FDDE4A}">
      <dgm:prSet/>
      <dgm:spPr/>
      <dgm:t>
        <a:bodyPr/>
        <a:lstStyle/>
        <a:p>
          <a:endParaRPr lang="tr-TR"/>
        </a:p>
      </dgm:t>
    </dgm:pt>
    <dgm:pt modelId="{3A7C2A6B-7A19-4646-ABD6-94250DFBC7C7}" type="sibTrans" cxnId="{54EA201B-9434-4303-A448-1EF472FDDE4A}">
      <dgm:prSet/>
      <dgm:spPr/>
      <dgm:t>
        <a:bodyPr/>
        <a:lstStyle/>
        <a:p>
          <a:endParaRPr lang="tr-TR"/>
        </a:p>
      </dgm:t>
    </dgm:pt>
    <dgm:pt modelId="{11871E96-6E1E-4163-A474-C7FBF860A03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DAKTİLİT</a:t>
          </a:r>
          <a:endParaRPr lang="tr-TR" sz="1400" b="1" dirty="0">
            <a:solidFill>
              <a:schemeClr val="bg2"/>
            </a:solidFill>
          </a:endParaRPr>
        </a:p>
      </dgm:t>
    </dgm:pt>
    <dgm:pt modelId="{A0AADA93-E0B9-4E62-9059-4CB954DCCE44}" type="parTrans" cxnId="{A1979C92-5795-443F-B3DC-6687CDFEB301}">
      <dgm:prSet/>
      <dgm:spPr/>
      <dgm:t>
        <a:bodyPr/>
        <a:lstStyle/>
        <a:p>
          <a:endParaRPr lang="tr-TR"/>
        </a:p>
      </dgm:t>
    </dgm:pt>
    <dgm:pt modelId="{4E6ED8CA-CB8C-4351-A921-1E7DFE04F14F}" type="sibTrans" cxnId="{A1979C92-5795-443F-B3DC-6687CDFEB301}">
      <dgm:prSet/>
      <dgm:spPr/>
      <dgm:t>
        <a:bodyPr/>
        <a:lstStyle/>
        <a:p>
          <a:endParaRPr lang="tr-TR"/>
        </a:p>
      </dgm:t>
    </dgm:pt>
    <dgm:pt modelId="{EF61A752-1D15-42A9-A820-E43DB3C7E424}">
      <dgm:prSet phldrT="[Metin]" custT="1"/>
      <dgm:spPr/>
      <dgm:t>
        <a:bodyPr/>
        <a:lstStyle/>
        <a:p>
          <a:r>
            <a:rPr lang="tr-TR" sz="1400" b="1" dirty="0" smtClean="0"/>
            <a:t>HLA  B27 (+)</a:t>
          </a:r>
          <a:endParaRPr lang="tr-TR" sz="1400" b="1" dirty="0"/>
        </a:p>
      </dgm:t>
    </dgm:pt>
    <dgm:pt modelId="{743F905A-2751-4CB3-A952-36918F531EB0}" type="parTrans" cxnId="{D9FFB64B-663F-49C6-B010-7F5E90CAE00C}">
      <dgm:prSet/>
      <dgm:spPr/>
      <dgm:t>
        <a:bodyPr/>
        <a:lstStyle/>
        <a:p>
          <a:endParaRPr lang="tr-TR"/>
        </a:p>
      </dgm:t>
    </dgm:pt>
    <dgm:pt modelId="{BC45D1C4-CA2F-44D6-9529-F50BC75A42FD}" type="sibTrans" cxnId="{D9FFB64B-663F-49C6-B010-7F5E90CAE00C}">
      <dgm:prSet/>
      <dgm:spPr/>
      <dgm:t>
        <a:bodyPr/>
        <a:lstStyle/>
        <a:p>
          <a:endParaRPr lang="tr-TR"/>
        </a:p>
      </dgm:t>
    </dgm:pt>
    <dgm:pt modelId="{3D4E2B6F-5A52-4543-BDEF-425C8400C536}">
      <dgm:prSet phldrT="[Metin]" custT="1"/>
      <dgm:spPr/>
      <dgm:t>
        <a:bodyPr/>
        <a:lstStyle/>
        <a:p>
          <a:r>
            <a:rPr lang="tr-TR" sz="1400" b="1" dirty="0" smtClean="0"/>
            <a:t>SAKROİLİİT</a:t>
          </a:r>
          <a:endParaRPr lang="tr-TR" sz="1400" b="1" dirty="0"/>
        </a:p>
      </dgm:t>
    </dgm:pt>
    <dgm:pt modelId="{834634CE-BBF9-4EDA-8423-053C80F4EBC6}" type="parTrans" cxnId="{D3D8C990-D57C-4E70-A426-55104E07D3D4}">
      <dgm:prSet/>
      <dgm:spPr/>
      <dgm:t>
        <a:bodyPr/>
        <a:lstStyle/>
        <a:p>
          <a:endParaRPr lang="tr-TR"/>
        </a:p>
      </dgm:t>
    </dgm:pt>
    <dgm:pt modelId="{9F89BBCD-AE7A-4278-ADDF-662CD511E0E8}" type="sibTrans" cxnId="{D3D8C990-D57C-4E70-A426-55104E07D3D4}">
      <dgm:prSet/>
      <dgm:spPr/>
      <dgm:t>
        <a:bodyPr/>
        <a:lstStyle/>
        <a:p>
          <a:endParaRPr lang="tr-TR"/>
        </a:p>
      </dgm:t>
    </dgm:pt>
    <dgm:pt modelId="{ECBE5386-2A1E-42C7-912B-9A21C908F863}" type="pres">
      <dgm:prSet presAssocID="{306A718F-C904-47D6-AD7E-625CB73639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123B6A-07E9-4D64-A725-ED75EBD1EA9A}" type="pres">
      <dgm:prSet presAssocID="{687E71E2-70F0-4889-9A68-288D6AC7A3E4}" presName="centerShape" presStyleLbl="node0" presStyleIdx="0" presStyleCnt="1"/>
      <dgm:spPr/>
      <dgm:t>
        <a:bodyPr/>
        <a:lstStyle/>
        <a:p>
          <a:endParaRPr lang="tr-TR"/>
        </a:p>
      </dgm:t>
    </dgm:pt>
    <dgm:pt modelId="{DC724E4E-7255-4CDC-8CDE-62168711F473}" type="pres">
      <dgm:prSet presAssocID="{C246FDD8-77AD-46FA-AB4D-A8277BE200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4E9700-27BE-41F1-8039-1A40100388EA}" type="pres">
      <dgm:prSet presAssocID="{C246FDD8-77AD-46FA-AB4D-A8277BE2006A}" presName="dummy" presStyleCnt="0"/>
      <dgm:spPr/>
    </dgm:pt>
    <dgm:pt modelId="{D6C1638B-1C9D-41F3-88C6-63D560C3B134}" type="pres">
      <dgm:prSet presAssocID="{800AD949-8A18-4EE3-9E23-166B0EDC0CB8}" presName="sibTrans" presStyleLbl="sibTrans2D1" presStyleIdx="0" presStyleCnt="5"/>
      <dgm:spPr/>
      <dgm:t>
        <a:bodyPr/>
        <a:lstStyle/>
        <a:p>
          <a:endParaRPr lang="tr-TR"/>
        </a:p>
      </dgm:t>
    </dgm:pt>
    <dgm:pt modelId="{B33D771C-C902-418C-BBC9-30956193DAD5}" type="pres">
      <dgm:prSet presAssocID="{3D4E2B6F-5A52-4543-BDEF-425C8400C5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379F8-D319-4B11-AE56-1A78D9EA0F03}" type="pres">
      <dgm:prSet presAssocID="{3D4E2B6F-5A52-4543-BDEF-425C8400C536}" presName="dummy" presStyleCnt="0"/>
      <dgm:spPr/>
    </dgm:pt>
    <dgm:pt modelId="{FA6396BE-3918-4A04-AF2A-7C5E5406E026}" type="pres">
      <dgm:prSet presAssocID="{9F89BBCD-AE7A-4278-ADDF-662CD511E0E8}" presName="sibTrans" presStyleLbl="sibTrans2D1" presStyleIdx="1" presStyleCnt="5"/>
      <dgm:spPr/>
      <dgm:t>
        <a:bodyPr/>
        <a:lstStyle/>
        <a:p>
          <a:endParaRPr lang="tr-TR"/>
        </a:p>
      </dgm:t>
    </dgm:pt>
    <dgm:pt modelId="{A6B8955C-0258-4C74-8AD8-ABB5732CC9BF}" type="pres">
      <dgm:prSet presAssocID="{852E3024-406D-4E13-AA3E-954B6B17C8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A4CAA0-AD1A-4F76-85E7-B7BAF600B111}" type="pres">
      <dgm:prSet presAssocID="{852E3024-406D-4E13-AA3E-954B6B17C8EC}" presName="dummy" presStyleCnt="0"/>
      <dgm:spPr/>
    </dgm:pt>
    <dgm:pt modelId="{AD6916DF-A717-4393-830A-33461B9B484B}" type="pres">
      <dgm:prSet presAssocID="{3A7C2A6B-7A19-4646-ABD6-94250DFBC7C7}" presName="sibTrans" presStyleLbl="sibTrans2D1" presStyleIdx="2" presStyleCnt="5"/>
      <dgm:spPr/>
      <dgm:t>
        <a:bodyPr/>
        <a:lstStyle/>
        <a:p>
          <a:endParaRPr lang="tr-TR"/>
        </a:p>
      </dgm:t>
    </dgm:pt>
    <dgm:pt modelId="{F4CE5001-1AB7-4CF5-B99B-5481F612F0E5}" type="pres">
      <dgm:prSet presAssocID="{11871E96-6E1E-4163-A474-C7FBF860A0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27BB42-CB07-42A9-901C-E8546C376BE6}" type="pres">
      <dgm:prSet presAssocID="{11871E96-6E1E-4163-A474-C7FBF860A03D}" presName="dummy" presStyleCnt="0"/>
      <dgm:spPr/>
    </dgm:pt>
    <dgm:pt modelId="{FAB6E770-E451-4C41-9073-7E61D08BE731}" type="pres">
      <dgm:prSet presAssocID="{4E6ED8CA-CB8C-4351-A921-1E7DFE04F14F}" presName="sibTrans" presStyleLbl="sibTrans2D1" presStyleIdx="3" presStyleCnt="5"/>
      <dgm:spPr/>
      <dgm:t>
        <a:bodyPr/>
        <a:lstStyle/>
        <a:p>
          <a:endParaRPr lang="tr-TR"/>
        </a:p>
      </dgm:t>
    </dgm:pt>
    <dgm:pt modelId="{0186CC38-9A2A-4472-94E7-DD4DFBA8E7F1}" type="pres">
      <dgm:prSet presAssocID="{EF61A752-1D15-42A9-A820-E43DB3C7E4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B1C075-C9AA-4462-B3A4-67811A055A12}" type="pres">
      <dgm:prSet presAssocID="{EF61A752-1D15-42A9-A820-E43DB3C7E424}" presName="dummy" presStyleCnt="0"/>
      <dgm:spPr/>
    </dgm:pt>
    <dgm:pt modelId="{105A6BAE-01A6-490E-8360-E1E38E269522}" type="pres">
      <dgm:prSet presAssocID="{BC45D1C4-CA2F-44D6-9529-F50BC75A42FD}" presName="sibTrans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4D738375-D033-4111-BF17-BA40EF184D34}" srcId="{687E71E2-70F0-4889-9A68-288D6AC7A3E4}" destId="{C246FDD8-77AD-46FA-AB4D-A8277BE2006A}" srcOrd="0" destOrd="0" parTransId="{D76EBEE2-1899-453F-974D-612DC1650407}" sibTransId="{800AD949-8A18-4EE3-9E23-166B0EDC0CB8}"/>
    <dgm:cxn modelId="{A88A58EE-FDE4-460D-841B-EC22EF519898}" type="presOf" srcId="{852E3024-406D-4E13-AA3E-954B6B17C8EC}" destId="{A6B8955C-0258-4C74-8AD8-ABB5732CC9BF}" srcOrd="0" destOrd="0" presId="urn:microsoft.com/office/officeart/2005/8/layout/radial6"/>
    <dgm:cxn modelId="{8886661B-44E4-4E26-9221-AF8AE15B4D8F}" type="presOf" srcId="{11871E96-6E1E-4163-A474-C7FBF860A03D}" destId="{F4CE5001-1AB7-4CF5-B99B-5481F612F0E5}" srcOrd="0" destOrd="0" presId="urn:microsoft.com/office/officeart/2005/8/layout/radial6"/>
    <dgm:cxn modelId="{659514D7-E944-4767-BB0E-A2B6B11B7E2A}" type="presOf" srcId="{3A7C2A6B-7A19-4646-ABD6-94250DFBC7C7}" destId="{AD6916DF-A717-4393-830A-33461B9B484B}" srcOrd="0" destOrd="0" presId="urn:microsoft.com/office/officeart/2005/8/layout/radial6"/>
    <dgm:cxn modelId="{A1979C92-5795-443F-B3DC-6687CDFEB301}" srcId="{687E71E2-70F0-4889-9A68-288D6AC7A3E4}" destId="{11871E96-6E1E-4163-A474-C7FBF860A03D}" srcOrd="3" destOrd="0" parTransId="{A0AADA93-E0B9-4E62-9059-4CB954DCCE44}" sibTransId="{4E6ED8CA-CB8C-4351-A921-1E7DFE04F14F}"/>
    <dgm:cxn modelId="{54EA201B-9434-4303-A448-1EF472FDDE4A}" srcId="{687E71E2-70F0-4889-9A68-288D6AC7A3E4}" destId="{852E3024-406D-4E13-AA3E-954B6B17C8EC}" srcOrd="2" destOrd="0" parTransId="{62BC102A-9D1E-46CF-8361-5C4A7047F71F}" sibTransId="{3A7C2A6B-7A19-4646-ABD6-94250DFBC7C7}"/>
    <dgm:cxn modelId="{814C7E8B-56D0-472E-9DFC-08680C66B688}" type="presOf" srcId="{306A718F-C904-47D6-AD7E-625CB7363924}" destId="{ECBE5386-2A1E-42C7-912B-9A21C908F863}" srcOrd="0" destOrd="0" presId="urn:microsoft.com/office/officeart/2005/8/layout/radial6"/>
    <dgm:cxn modelId="{11F7E38D-F70B-4328-B647-1FE726F31928}" type="presOf" srcId="{BC45D1C4-CA2F-44D6-9529-F50BC75A42FD}" destId="{105A6BAE-01A6-490E-8360-E1E38E269522}" srcOrd="0" destOrd="0" presId="urn:microsoft.com/office/officeart/2005/8/layout/radial6"/>
    <dgm:cxn modelId="{0B419C22-86FA-423A-B6C3-5154D6298322}" type="presOf" srcId="{3D4E2B6F-5A52-4543-BDEF-425C8400C536}" destId="{B33D771C-C902-418C-BBC9-30956193DAD5}" srcOrd="0" destOrd="0" presId="urn:microsoft.com/office/officeart/2005/8/layout/radial6"/>
    <dgm:cxn modelId="{42A9086A-389C-4E70-A58F-41AFD3F4868D}" type="presOf" srcId="{4E6ED8CA-CB8C-4351-A921-1E7DFE04F14F}" destId="{FAB6E770-E451-4C41-9073-7E61D08BE731}" srcOrd="0" destOrd="0" presId="urn:microsoft.com/office/officeart/2005/8/layout/radial6"/>
    <dgm:cxn modelId="{D9FFB64B-663F-49C6-B010-7F5E90CAE00C}" srcId="{687E71E2-70F0-4889-9A68-288D6AC7A3E4}" destId="{EF61A752-1D15-42A9-A820-E43DB3C7E424}" srcOrd="4" destOrd="0" parTransId="{743F905A-2751-4CB3-A952-36918F531EB0}" sibTransId="{BC45D1C4-CA2F-44D6-9529-F50BC75A42FD}"/>
    <dgm:cxn modelId="{D3D8C990-D57C-4E70-A426-55104E07D3D4}" srcId="{687E71E2-70F0-4889-9A68-288D6AC7A3E4}" destId="{3D4E2B6F-5A52-4543-BDEF-425C8400C536}" srcOrd="1" destOrd="0" parTransId="{834634CE-BBF9-4EDA-8423-053C80F4EBC6}" sibTransId="{9F89BBCD-AE7A-4278-ADDF-662CD511E0E8}"/>
    <dgm:cxn modelId="{B387A0D8-1549-4309-8A67-ADAEE67779D7}" type="presOf" srcId="{800AD949-8A18-4EE3-9E23-166B0EDC0CB8}" destId="{D6C1638B-1C9D-41F3-88C6-63D560C3B134}" srcOrd="0" destOrd="0" presId="urn:microsoft.com/office/officeart/2005/8/layout/radial6"/>
    <dgm:cxn modelId="{A5421006-1A5C-4253-B940-72A69912C92A}" type="presOf" srcId="{EF61A752-1D15-42A9-A820-E43DB3C7E424}" destId="{0186CC38-9A2A-4472-94E7-DD4DFBA8E7F1}" srcOrd="0" destOrd="0" presId="urn:microsoft.com/office/officeart/2005/8/layout/radial6"/>
    <dgm:cxn modelId="{54767E92-3ADE-4E18-903D-475E61E7CA9E}" type="presOf" srcId="{9F89BBCD-AE7A-4278-ADDF-662CD511E0E8}" destId="{FA6396BE-3918-4A04-AF2A-7C5E5406E026}" srcOrd="0" destOrd="0" presId="urn:microsoft.com/office/officeart/2005/8/layout/radial6"/>
    <dgm:cxn modelId="{21F7DA34-12C8-4348-B1A1-CB1DD964D066}" type="presOf" srcId="{687E71E2-70F0-4889-9A68-288D6AC7A3E4}" destId="{E8123B6A-07E9-4D64-A725-ED75EBD1EA9A}" srcOrd="0" destOrd="0" presId="urn:microsoft.com/office/officeart/2005/8/layout/radial6"/>
    <dgm:cxn modelId="{3330562A-BF86-4469-BAB4-EAE3FCD364B6}" srcId="{306A718F-C904-47D6-AD7E-625CB7363924}" destId="{687E71E2-70F0-4889-9A68-288D6AC7A3E4}" srcOrd="0" destOrd="0" parTransId="{D6150094-2AC0-429E-91A9-56E6E8B6F682}" sibTransId="{506FF3A9-2EF8-4B7F-8220-B0825F908093}"/>
    <dgm:cxn modelId="{F31684E2-EAA1-4640-B4E0-AE4718AD3892}" type="presOf" srcId="{C246FDD8-77AD-46FA-AB4D-A8277BE2006A}" destId="{DC724E4E-7255-4CDC-8CDE-62168711F473}" srcOrd="0" destOrd="0" presId="urn:microsoft.com/office/officeart/2005/8/layout/radial6"/>
    <dgm:cxn modelId="{D481795C-FB61-444C-ABED-8D317722CD66}" type="presParOf" srcId="{ECBE5386-2A1E-42C7-912B-9A21C908F863}" destId="{E8123B6A-07E9-4D64-A725-ED75EBD1EA9A}" srcOrd="0" destOrd="0" presId="urn:microsoft.com/office/officeart/2005/8/layout/radial6"/>
    <dgm:cxn modelId="{922DD129-B5FB-4B21-8CAE-F83742998C13}" type="presParOf" srcId="{ECBE5386-2A1E-42C7-912B-9A21C908F863}" destId="{DC724E4E-7255-4CDC-8CDE-62168711F473}" srcOrd="1" destOrd="0" presId="urn:microsoft.com/office/officeart/2005/8/layout/radial6"/>
    <dgm:cxn modelId="{8FEDCE07-CEBD-4285-A764-0EBD014A6FAF}" type="presParOf" srcId="{ECBE5386-2A1E-42C7-912B-9A21C908F863}" destId="{464E9700-27BE-41F1-8039-1A40100388EA}" srcOrd="2" destOrd="0" presId="urn:microsoft.com/office/officeart/2005/8/layout/radial6"/>
    <dgm:cxn modelId="{37899AE6-C6DD-4CE3-87D4-1CFF68751BB3}" type="presParOf" srcId="{ECBE5386-2A1E-42C7-912B-9A21C908F863}" destId="{D6C1638B-1C9D-41F3-88C6-63D560C3B134}" srcOrd="3" destOrd="0" presId="urn:microsoft.com/office/officeart/2005/8/layout/radial6"/>
    <dgm:cxn modelId="{FB5236D4-079E-4A03-AC48-F678D1C79B4F}" type="presParOf" srcId="{ECBE5386-2A1E-42C7-912B-9A21C908F863}" destId="{B33D771C-C902-418C-BBC9-30956193DAD5}" srcOrd="4" destOrd="0" presId="urn:microsoft.com/office/officeart/2005/8/layout/radial6"/>
    <dgm:cxn modelId="{5F4A8255-7814-4B91-B92E-08F261BE5BEC}" type="presParOf" srcId="{ECBE5386-2A1E-42C7-912B-9A21C908F863}" destId="{808379F8-D319-4B11-AE56-1A78D9EA0F03}" srcOrd="5" destOrd="0" presId="urn:microsoft.com/office/officeart/2005/8/layout/radial6"/>
    <dgm:cxn modelId="{6484822F-010B-4537-9F34-853AAD66DB11}" type="presParOf" srcId="{ECBE5386-2A1E-42C7-912B-9A21C908F863}" destId="{FA6396BE-3918-4A04-AF2A-7C5E5406E026}" srcOrd="6" destOrd="0" presId="urn:microsoft.com/office/officeart/2005/8/layout/radial6"/>
    <dgm:cxn modelId="{1AED1176-2A0B-4338-AEC7-0BF403E8BBA1}" type="presParOf" srcId="{ECBE5386-2A1E-42C7-912B-9A21C908F863}" destId="{A6B8955C-0258-4C74-8AD8-ABB5732CC9BF}" srcOrd="7" destOrd="0" presId="urn:microsoft.com/office/officeart/2005/8/layout/radial6"/>
    <dgm:cxn modelId="{514D3F2F-D6BF-4785-B6E5-DDF273ACCE2A}" type="presParOf" srcId="{ECBE5386-2A1E-42C7-912B-9A21C908F863}" destId="{4BA4CAA0-AD1A-4F76-85E7-B7BAF600B111}" srcOrd="8" destOrd="0" presId="urn:microsoft.com/office/officeart/2005/8/layout/radial6"/>
    <dgm:cxn modelId="{78D88223-CFA9-4308-B554-D625873FA1EF}" type="presParOf" srcId="{ECBE5386-2A1E-42C7-912B-9A21C908F863}" destId="{AD6916DF-A717-4393-830A-33461B9B484B}" srcOrd="9" destOrd="0" presId="urn:microsoft.com/office/officeart/2005/8/layout/radial6"/>
    <dgm:cxn modelId="{0792A23E-F458-4BF4-857A-EDF51C65B6D6}" type="presParOf" srcId="{ECBE5386-2A1E-42C7-912B-9A21C908F863}" destId="{F4CE5001-1AB7-4CF5-B99B-5481F612F0E5}" srcOrd="10" destOrd="0" presId="urn:microsoft.com/office/officeart/2005/8/layout/radial6"/>
    <dgm:cxn modelId="{6E1C2399-CEA2-4675-BA7E-63507556D191}" type="presParOf" srcId="{ECBE5386-2A1E-42C7-912B-9A21C908F863}" destId="{8927BB42-CB07-42A9-901C-E8546C376BE6}" srcOrd="11" destOrd="0" presId="urn:microsoft.com/office/officeart/2005/8/layout/radial6"/>
    <dgm:cxn modelId="{458E45EC-079F-4A17-91EA-9D2203161B53}" type="presParOf" srcId="{ECBE5386-2A1E-42C7-912B-9A21C908F863}" destId="{FAB6E770-E451-4C41-9073-7E61D08BE731}" srcOrd="12" destOrd="0" presId="urn:microsoft.com/office/officeart/2005/8/layout/radial6"/>
    <dgm:cxn modelId="{DA96C42E-C0F8-464B-B551-E7D5A9CE5A15}" type="presParOf" srcId="{ECBE5386-2A1E-42C7-912B-9A21C908F863}" destId="{0186CC38-9A2A-4472-94E7-DD4DFBA8E7F1}" srcOrd="13" destOrd="0" presId="urn:microsoft.com/office/officeart/2005/8/layout/radial6"/>
    <dgm:cxn modelId="{AB2910DD-5398-42BF-9789-48BE4159AFAC}" type="presParOf" srcId="{ECBE5386-2A1E-42C7-912B-9A21C908F863}" destId="{74B1C075-C9AA-4462-B3A4-67811A055A12}" srcOrd="14" destOrd="0" presId="urn:microsoft.com/office/officeart/2005/8/layout/radial6"/>
    <dgm:cxn modelId="{009A881D-E3D9-44A4-BAA0-E497DB9B441F}" type="presParOf" srcId="{ECBE5386-2A1E-42C7-912B-9A21C908F863}" destId="{105A6BAE-01A6-490E-8360-E1E38E26952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D7D033-29FA-45AA-9781-152263A9A74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DC9E54F-0CD3-43EA-86D4-2381A56F2947}">
      <dgm:prSet phldrT="[Metin]"/>
      <dgm:spPr/>
      <dgm:t>
        <a:bodyPr/>
        <a:lstStyle/>
        <a:p>
          <a:r>
            <a:rPr lang="tr-TR" dirty="0" smtClean="0"/>
            <a:t>LABORATUVAR BULGULARI</a:t>
          </a:r>
          <a:endParaRPr lang="tr-TR" dirty="0"/>
        </a:p>
      </dgm:t>
    </dgm:pt>
    <dgm:pt modelId="{33B82CD8-4179-40EC-9694-0223F0F6459A}" type="parTrans" cxnId="{32AC3B28-C4EC-40B7-98FF-FC69B69029FB}">
      <dgm:prSet/>
      <dgm:spPr/>
      <dgm:t>
        <a:bodyPr/>
        <a:lstStyle/>
        <a:p>
          <a:endParaRPr lang="tr-TR"/>
        </a:p>
      </dgm:t>
    </dgm:pt>
    <dgm:pt modelId="{2835E3F7-E159-4C29-B658-0E58170877A8}" type="sibTrans" cxnId="{32AC3B28-C4EC-40B7-98FF-FC69B69029FB}">
      <dgm:prSet/>
      <dgm:spPr/>
      <dgm:t>
        <a:bodyPr/>
        <a:lstStyle/>
        <a:p>
          <a:endParaRPr lang="tr-TR"/>
        </a:p>
      </dgm:t>
    </dgm:pt>
    <dgm:pt modelId="{7D38EED0-3C68-4FDE-AD41-241812367AD6}">
      <dgm:prSet phldrT="[Metin]"/>
      <dgm:spPr/>
      <dgm:t>
        <a:bodyPr/>
        <a:lstStyle/>
        <a:p>
          <a:r>
            <a:rPr lang="tr-TR" dirty="0" smtClean="0"/>
            <a:t>HEMOGRAM:</a:t>
          </a:r>
          <a:endParaRPr lang="tr-TR" dirty="0"/>
        </a:p>
      </dgm:t>
    </dgm:pt>
    <dgm:pt modelId="{8CB7C3FA-B920-49DD-89EF-A8349AE60630}" type="parTrans" cxnId="{FE71A565-6557-4EDD-A305-7EFB1157BE12}">
      <dgm:prSet/>
      <dgm:spPr/>
      <dgm:t>
        <a:bodyPr/>
        <a:lstStyle/>
        <a:p>
          <a:endParaRPr lang="tr-TR"/>
        </a:p>
      </dgm:t>
    </dgm:pt>
    <dgm:pt modelId="{100059A2-9186-4CDD-BAC5-6EDB4D679A20}" type="sibTrans" cxnId="{FE71A565-6557-4EDD-A305-7EFB1157BE12}">
      <dgm:prSet/>
      <dgm:spPr/>
      <dgm:t>
        <a:bodyPr/>
        <a:lstStyle/>
        <a:p>
          <a:endParaRPr lang="tr-TR"/>
        </a:p>
      </dgm:t>
    </dgm:pt>
    <dgm:pt modelId="{05E405C5-F9EC-488D-9A92-3772511EA4A5}">
      <dgm:prSet phldrT="[Metin]"/>
      <dgm:spPr/>
      <dgm:t>
        <a:bodyPr/>
        <a:lstStyle/>
        <a:p>
          <a:r>
            <a:rPr lang="tr-TR" dirty="0" smtClean="0"/>
            <a:t>SEROLOJİK BULGULAR</a:t>
          </a:r>
          <a:endParaRPr lang="tr-TR" dirty="0"/>
        </a:p>
      </dgm:t>
    </dgm:pt>
    <dgm:pt modelId="{4DBB40C5-D3E4-4850-907C-8832D6192B74}" type="parTrans" cxnId="{A8533E74-4896-4062-A9F4-BDEFC71E5DDF}">
      <dgm:prSet/>
      <dgm:spPr/>
      <dgm:t>
        <a:bodyPr/>
        <a:lstStyle/>
        <a:p>
          <a:endParaRPr lang="tr-TR"/>
        </a:p>
      </dgm:t>
    </dgm:pt>
    <dgm:pt modelId="{0F1B0278-B71D-44B2-805B-DAA7EC8D968B}" type="sibTrans" cxnId="{A8533E74-4896-4062-A9F4-BDEFC71E5DDF}">
      <dgm:prSet/>
      <dgm:spPr/>
      <dgm:t>
        <a:bodyPr/>
        <a:lstStyle/>
        <a:p>
          <a:endParaRPr lang="tr-TR"/>
        </a:p>
      </dgm:t>
    </dgm:pt>
    <dgm:pt modelId="{D7B3EAFB-5A02-4522-9228-7C98F413C696}">
      <dgm:prSet phldrT="[Metin]"/>
      <dgm:spPr/>
      <dgm:t>
        <a:bodyPr/>
        <a:lstStyle/>
        <a:p>
          <a:r>
            <a:rPr lang="tr-TR" dirty="0" smtClean="0"/>
            <a:t>HLA B27 HASTALARIN %95-98’İNDE  (+)</a:t>
          </a:r>
          <a:endParaRPr lang="tr-TR" dirty="0"/>
        </a:p>
      </dgm:t>
    </dgm:pt>
    <dgm:pt modelId="{B6DD283D-B225-42FD-994A-AE9996C02A88}" type="parTrans" cxnId="{490F883D-7458-476C-A437-3129CB2CA117}">
      <dgm:prSet/>
      <dgm:spPr/>
      <dgm:t>
        <a:bodyPr/>
        <a:lstStyle/>
        <a:p>
          <a:endParaRPr lang="tr-TR"/>
        </a:p>
      </dgm:t>
    </dgm:pt>
    <dgm:pt modelId="{3BA768E8-07DA-41F1-9C7E-B925A70DF96E}" type="sibTrans" cxnId="{490F883D-7458-476C-A437-3129CB2CA117}">
      <dgm:prSet/>
      <dgm:spPr/>
      <dgm:t>
        <a:bodyPr/>
        <a:lstStyle/>
        <a:p>
          <a:endParaRPr lang="tr-TR"/>
        </a:p>
      </dgm:t>
    </dgm:pt>
    <dgm:pt modelId="{5938F479-9F15-4A11-AB5C-506257631D85}">
      <dgm:prSet phldrT="[Metin]"/>
      <dgm:spPr/>
      <dgm:t>
        <a:bodyPr/>
        <a:lstStyle/>
        <a:p>
          <a:r>
            <a:rPr lang="tr-TR" dirty="0" smtClean="0"/>
            <a:t>SAĞLIKLI TOPLUMDA %7 (+)</a:t>
          </a:r>
          <a:endParaRPr lang="tr-TR" dirty="0"/>
        </a:p>
      </dgm:t>
    </dgm:pt>
    <dgm:pt modelId="{BEFEE287-C881-4AA8-BF37-50AEDA287C6B}" type="parTrans" cxnId="{84654F5B-2855-4168-883E-BE98619B5A65}">
      <dgm:prSet/>
      <dgm:spPr/>
      <dgm:t>
        <a:bodyPr/>
        <a:lstStyle/>
        <a:p>
          <a:endParaRPr lang="tr-TR"/>
        </a:p>
      </dgm:t>
    </dgm:pt>
    <dgm:pt modelId="{282D15D9-5E84-47B3-8020-615AFDF3BE64}" type="sibTrans" cxnId="{84654F5B-2855-4168-883E-BE98619B5A65}">
      <dgm:prSet/>
      <dgm:spPr/>
      <dgm:t>
        <a:bodyPr/>
        <a:lstStyle/>
        <a:p>
          <a:endParaRPr lang="tr-TR"/>
        </a:p>
      </dgm:t>
    </dgm:pt>
    <dgm:pt modelId="{FD6B04F1-E62E-4AD3-9AB9-C7A394F87229}">
      <dgm:prSet phldrT="[Metin]"/>
      <dgm:spPr/>
      <dgm:t>
        <a:bodyPr/>
        <a:lstStyle/>
        <a:p>
          <a:r>
            <a:rPr lang="tr-TR" dirty="0" smtClean="0"/>
            <a:t>HAFİF ŞİDDETTE NORMOKROM NORMOSİTER ANEMİ OLABİLİR</a:t>
          </a:r>
          <a:endParaRPr lang="tr-TR" dirty="0"/>
        </a:p>
      </dgm:t>
    </dgm:pt>
    <dgm:pt modelId="{18931F37-F67A-4BA1-B97C-5E319DB8145D}" type="parTrans" cxnId="{3E6A41AD-1EFD-4824-9FFB-15351F6BC7E1}">
      <dgm:prSet/>
      <dgm:spPr/>
      <dgm:t>
        <a:bodyPr/>
        <a:lstStyle/>
        <a:p>
          <a:endParaRPr lang="tr-TR"/>
        </a:p>
      </dgm:t>
    </dgm:pt>
    <dgm:pt modelId="{25F3BB39-F99C-4D67-8037-5CD40391C54F}" type="sibTrans" cxnId="{3E6A41AD-1EFD-4824-9FFB-15351F6BC7E1}">
      <dgm:prSet/>
      <dgm:spPr/>
      <dgm:t>
        <a:bodyPr/>
        <a:lstStyle/>
        <a:p>
          <a:endParaRPr lang="tr-TR"/>
        </a:p>
      </dgm:t>
    </dgm:pt>
    <dgm:pt modelId="{8A3CE476-9997-4B9B-A7A9-879C9F5939D2}">
      <dgm:prSet phldrT="[Metin]"/>
      <dgm:spPr/>
      <dgm:t>
        <a:bodyPr/>
        <a:lstStyle/>
        <a:p>
          <a:r>
            <a:rPr lang="tr-TR" dirty="0" smtClean="0"/>
            <a:t>LÖKOPENİ/LÖKOSİTOZ BEKLENMEZ</a:t>
          </a:r>
          <a:endParaRPr lang="tr-TR" dirty="0"/>
        </a:p>
      </dgm:t>
    </dgm:pt>
    <dgm:pt modelId="{5CCBEDCC-148A-4E2A-8084-846704EA97DF}" type="parTrans" cxnId="{9554E35C-64A5-4C63-A3CF-644556C4A4D2}">
      <dgm:prSet/>
      <dgm:spPr/>
      <dgm:t>
        <a:bodyPr/>
        <a:lstStyle/>
        <a:p>
          <a:endParaRPr lang="tr-TR"/>
        </a:p>
      </dgm:t>
    </dgm:pt>
    <dgm:pt modelId="{A136D3C7-8102-4086-8F9F-B30E65205222}" type="sibTrans" cxnId="{9554E35C-64A5-4C63-A3CF-644556C4A4D2}">
      <dgm:prSet/>
      <dgm:spPr/>
      <dgm:t>
        <a:bodyPr/>
        <a:lstStyle/>
        <a:p>
          <a:endParaRPr lang="tr-TR"/>
        </a:p>
      </dgm:t>
    </dgm:pt>
    <dgm:pt modelId="{25C961B3-702E-4004-8FD1-16823485A887}">
      <dgm:prSet phldrT="[Metin]"/>
      <dgm:spPr/>
      <dgm:t>
        <a:bodyPr/>
        <a:lstStyle/>
        <a:p>
          <a:r>
            <a:rPr lang="tr-TR" dirty="0" smtClean="0"/>
            <a:t>TROMBOSİTOPENİ/TROMBOSİTOZ BEKLENMEZ</a:t>
          </a:r>
          <a:endParaRPr lang="tr-TR" dirty="0"/>
        </a:p>
      </dgm:t>
    </dgm:pt>
    <dgm:pt modelId="{0EC057A9-51EA-4DBF-8301-CD9873C5DA97}" type="parTrans" cxnId="{E8C261FA-3D13-4B59-85F8-CFBB898D7032}">
      <dgm:prSet/>
      <dgm:spPr/>
      <dgm:t>
        <a:bodyPr/>
        <a:lstStyle/>
        <a:p>
          <a:endParaRPr lang="tr-TR"/>
        </a:p>
      </dgm:t>
    </dgm:pt>
    <dgm:pt modelId="{F6E29763-B110-4D71-890C-768E1D7761A1}" type="sibTrans" cxnId="{E8C261FA-3D13-4B59-85F8-CFBB898D7032}">
      <dgm:prSet/>
      <dgm:spPr/>
      <dgm:t>
        <a:bodyPr/>
        <a:lstStyle/>
        <a:p>
          <a:endParaRPr lang="tr-TR"/>
        </a:p>
      </dgm:t>
    </dgm:pt>
    <dgm:pt modelId="{106CC864-6651-4E64-9B50-4867E72C54AB}">
      <dgm:prSet phldrT="[Metin]"/>
      <dgm:spPr/>
      <dgm:t>
        <a:bodyPr/>
        <a:lstStyle/>
        <a:p>
          <a:r>
            <a:rPr lang="tr-TR" dirty="0" smtClean="0"/>
            <a:t>OTOANTİKORLAR NEGATİF</a:t>
          </a:r>
          <a:endParaRPr lang="tr-TR" dirty="0"/>
        </a:p>
      </dgm:t>
    </dgm:pt>
    <dgm:pt modelId="{3037D25F-9D9D-452D-A270-C1FA402B4F13}" type="parTrans" cxnId="{43A4D4CC-031E-490B-B586-4CDCC9318F1F}">
      <dgm:prSet/>
      <dgm:spPr/>
      <dgm:t>
        <a:bodyPr/>
        <a:lstStyle/>
        <a:p>
          <a:endParaRPr lang="tr-TR"/>
        </a:p>
      </dgm:t>
    </dgm:pt>
    <dgm:pt modelId="{6DF3EE16-1EA2-43B8-B836-A474A5403FD6}" type="sibTrans" cxnId="{43A4D4CC-031E-490B-B586-4CDCC9318F1F}">
      <dgm:prSet/>
      <dgm:spPr/>
      <dgm:t>
        <a:bodyPr/>
        <a:lstStyle/>
        <a:p>
          <a:endParaRPr lang="tr-TR"/>
        </a:p>
      </dgm:t>
    </dgm:pt>
    <dgm:pt modelId="{8B66460C-74B1-43C7-8679-B660F751B01F}">
      <dgm:prSet phldrT="[Metin]"/>
      <dgm:spPr/>
      <dgm:t>
        <a:bodyPr/>
        <a:lstStyle/>
        <a:p>
          <a:r>
            <a:rPr lang="tr-TR" dirty="0" smtClean="0"/>
            <a:t>AKUT FAZ YANITI</a:t>
          </a:r>
          <a:endParaRPr lang="tr-TR" dirty="0"/>
        </a:p>
      </dgm:t>
    </dgm:pt>
    <dgm:pt modelId="{B8D088EF-5D72-4F75-8257-19DA81DD392F}" type="parTrans" cxnId="{B45EE2B7-6BD7-4207-9EAB-B70D2BB15B50}">
      <dgm:prSet/>
      <dgm:spPr/>
      <dgm:t>
        <a:bodyPr/>
        <a:lstStyle/>
        <a:p>
          <a:endParaRPr lang="tr-TR"/>
        </a:p>
      </dgm:t>
    </dgm:pt>
    <dgm:pt modelId="{4E493EE9-82B8-4903-BE79-19F8D4798E19}" type="sibTrans" cxnId="{B45EE2B7-6BD7-4207-9EAB-B70D2BB15B50}">
      <dgm:prSet/>
      <dgm:spPr/>
      <dgm:t>
        <a:bodyPr/>
        <a:lstStyle/>
        <a:p>
          <a:endParaRPr lang="tr-TR"/>
        </a:p>
      </dgm:t>
    </dgm:pt>
    <dgm:pt modelId="{E418C7FD-3271-4AC7-8AF6-1C4340B280FB}">
      <dgm:prSet phldrT="[Metin]"/>
      <dgm:spPr/>
      <dgm:t>
        <a:bodyPr/>
        <a:lstStyle/>
        <a:p>
          <a:r>
            <a:rPr lang="tr-TR" dirty="0" smtClean="0"/>
            <a:t>HASTALIK AKTİVİTESİ İLE İLİŞKİLİ DEĞİL. ( ESH  ARTABİLİR)</a:t>
          </a:r>
          <a:endParaRPr lang="tr-TR" dirty="0"/>
        </a:p>
      </dgm:t>
    </dgm:pt>
    <dgm:pt modelId="{21524BB0-0C60-4852-AEBE-94BC4B2C6855}" type="parTrans" cxnId="{59F712AC-F121-4E43-A0A2-DAF0E9BFA022}">
      <dgm:prSet/>
      <dgm:spPr/>
      <dgm:t>
        <a:bodyPr/>
        <a:lstStyle/>
        <a:p>
          <a:endParaRPr lang="tr-TR"/>
        </a:p>
      </dgm:t>
    </dgm:pt>
    <dgm:pt modelId="{25CC036B-A9B0-49C0-B2F4-DFE43B000A72}" type="sibTrans" cxnId="{59F712AC-F121-4E43-A0A2-DAF0E9BFA022}">
      <dgm:prSet/>
      <dgm:spPr/>
      <dgm:t>
        <a:bodyPr/>
        <a:lstStyle/>
        <a:p>
          <a:endParaRPr lang="tr-TR"/>
        </a:p>
      </dgm:t>
    </dgm:pt>
    <dgm:pt modelId="{33518987-5976-4F58-9B34-B691CE5943A1}" type="pres">
      <dgm:prSet presAssocID="{98D7D033-29FA-45AA-9781-152263A9A7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D1AAB5-6A6C-477A-A3FE-CB7BA58B2688}" type="pres">
      <dgm:prSet presAssocID="{BDC9E54F-0CD3-43EA-86D4-2381A56F2947}" presName="parentLin" presStyleCnt="0"/>
      <dgm:spPr/>
    </dgm:pt>
    <dgm:pt modelId="{06188054-7ACD-4540-90D4-BEC966DDA67E}" type="pres">
      <dgm:prSet presAssocID="{BDC9E54F-0CD3-43EA-86D4-2381A56F2947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A93EDCEA-76AC-4EBE-9990-0C7EA1399BCB}" type="pres">
      <dgm:prSet presAssocID="{BDC9E54F-0CD3-43EA-86D4-2381A56F29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66DC30-A853-4765-AFC3-B759A92CE6B2}" type="pres">
      <dgm:prSet presAssocID="{BDC9E54F-0CD3-43EA-86D4-2381A56F2947}" presName="negativeSpace" presStyleCnt="0"/>
      <dgm:spPr/>
    </dgm:pt>
    <dgm:pt modelId="{5F2390FF-2F2C-43EE-B156-17AA8C104D1B}" type="pres">
      <dgm:prSet presAssocID="{BDC9E54F-0CD3-43EA-86D4-2381A56F294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BFDEC2-4C72-4DDA-AF0A-C670EFDF84F8}" type="pres">
      <dgm:prSet presAssocID="{2835E3F7-E159-4C29-B658-0E58170877A8}" presName="spaceBetweenRectangles" presStyleCnt="0"/>
      <dgm:spPr/>
    </dgm:pt>
    <dgm:pt modelId="{F887F16D-7732-401F-80ED-E348D9553F8D}" type="pres">
      <dgm:prSet presAssocID="{D7B3EAFB-5A02-4522-9228-7C98F413C696}" presName="parentLin" presStyleCnt="0"/>
      <dgm:spPr/>
    </dgm:pt>
    <dgm:pt modelId="{31CEE4B3-3013-4BFB-88FB-D90CB146E305}" type="pres">
      <dgm:prSet presAssocID="{D7B3EAFB-5A02-4522-9228-7C98F413C696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0BDDCBC5-53D8-4B90-9F28-8BF3B22F2E82}" type="pres">
      <dgm:prSet presAssocID="{D7B3EAFB-5A02-4522-9228-7C98F413C6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380EC-0AFE-475E-9809-E04309978C40}" type="pres">
      <dgm:prSet presAssocID="{D7B3EAFB-5A02-4522-9228-7C98F413C696}" presName="negativeSpace" presStyleCnt="0"/>
      <dgm:spPr/>
    </dgm:pt>
    <dgm:pt modelId="{1ECE2819-A833-4C34-B6AC-8C3B8D2BBBD8}" type="pres">
      <dgm:prSet presAssocID="{D7B3EAFB-5A02-4522-9228-7C98F413C69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084682-36EA-41C5-A2AD-C6989FF244AF}" type="pres">
      <dgm:prSet presAssocID="{3BA768E8-07DA-41F1-9C7E-B925A70DF96E}" presName="spaceBetweenRectangles" presStyleCnt="0"/>
      <dgm:spPr/>
    </dgm:pt>
    <dgm:pt modelId="{C4081733-AA3B-4308-861A-DCCEE68152C3}" type="pres">
      <dgm:prSet presAssocID="{7D38EED0-3C68-4FDE-AD41-241812367AD6}" presName="parentLin" presStyleCnt="0"/>
      <dgm:spPr/>
    </dgm:pt>
    <dgm:pt modelId="{BF9CB910-69AB-4A69-9EA1-CAA6FDD6B598}" type="pres">
      <dgm:prSet presAssocID="{7D38EED0-3C68-4FDE-AD41-241812367AD6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D05F5BC-61D8-43C8-8930-A14EDCA93390}" type="pres">
      <dgm:prSet presAssocID="{7D38EED0-3C68-4FDE-AD41-241812367AD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6BB569-27F0-4B6F-AE60-243591E0A3D8}" type="pres">
      <dgm:prSet presAssocID="{7D38EED0-3C68-4FDE-AD41-241812367AD6}" presName="negativeSpace" presStyleCnt="0"/>
      <dgm:spPr/>
    </dgm:pt>
    <dgm:pt modelId="{4B20A506-91EE-4534-A1AE-1B82BE1D47FB}" type="pres">
      <dgm:prSet presAssocID="{7D38EED0-3C68-4FDE-AD41-241812367AD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717132-7720-4A71-8284-7F11AF88E7DF}" type="pres">
      <dgm:prSet presAssocID="{100059A2-9186-4CDD-BAC5-6EDB4D679A20}" presName="spaceBetweenRectangles" presStyleCnt="0"/>
      <dgm:spPr/>
    </dgm:pt>
    <dgm:pt modelId="{CF8A0217-B9BC-4104-8D28-DB45A52DDF70}" type="pres">
      <dgm:prSet presAssocID="{05E405C5-F9EC-488D-9A92-3772511EA4A5}" presName="parentLin" presStyleCnt="0"/>
      <dgm:spPr/>
    </dgm:pt>
    <dgm:pt modelId="{F9406231-C6BD-4961-B275-00B985AE04F3}" type="pres">
      <dgm:prSet presAssocID="{05E405C5-F9EC-488D-9A92-3772511EA4A5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8313097B-3B50-4672-A52F-356766B8B8CD}" type="pres">
      <dgm:prSet presAssocID="{05E405C5-F9EC-488D-9A92-3772511EA4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2ECD59-856D-442C-B695-FE95F51A5BC9}" type="pres">
      <dgm:prSet presAssocID="{05E405C5-F9EC-488D-9A92-3772511EA4A5}" presName="negativeSpace" presStyleCnt="0"/>
      <dgm:spPr/>
    </dgm:pt>
    <dgm:pt modelId="{87DAD071-70DD-45AD-9B07-BF27B95E8EEC}" type="pres">
      <dgm:prSet presAssocID="{05E405C5-F9EC-488D-9A92-3772511EA4A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EDCC5-5E6B-4654-A719-33D8444C9EEF}" type="pres">
      <dgm:prSet presAssocID="{0F1B0278-B71D-44B2-805B-DAA7EC8D968B}" presName="spaceBetweenRectangles" presStyleCnt="0"/>
      <dgm:spPr/>
    </dgm:pt>
    <dgm:pt modelId="{AE6A055B-8479-4B17-AEB1-FF6C9BCD87B2}" type="pres">
      <dgm:prSet presAssocID="{8B66460C-74B1-43C7-8679-B660F751B01F}" presName="parentLin" presStyleCnt="0"/>
      <dgm:spPr/>
    </dgm:pt>
    <dgm:pt modelId="{4F5201C5-99F0-4398-BA8E-1BAADB4E1F9C}" type="pres">
      <dgm:prSet presAssocID="{8B66460C-74B1-43C7-8679-B660F751B01F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645E6995-C8CC-4F8B-B10F-4FAA836F0314}" type="pres">
      <dgm:prSet presAssocID="{8B66460C-74B1-43C7-8679-B660F751B0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9CA17-7D5E-48C2-A217-870340F8B42E}" type="pres">
      <dgm:prSet presAssocID="{8B66460C-74B1-43C7-8679-B660F751B01F}" presName="negativeSpace" presStyleCnt="0"/>
      <dgm:spPr/>
    </dgm:pt>
    <dgm:pt modelId="{ACF599B0-7390-43C6-85DA-928293457B5E}" type="pres">
      <dgm:prSet presAssocID="{8B66460C-74B1-43C7-8679-B660F751B01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C714AA-E423-418A-9CDF-961F796F77B7}" type="presOf" srcId="{8B66460C-74B1-43C7-8679-B660F751B01F}" destId="{4F5201C5-99F0-4398-BA8E-1BAADB4E1F9C}" srcOrd="0" destOrd="0" presId="urn:microsoft.com/office/officeart/2005/8/layout/list1"/>
    <dgm:cxn modelId="{9554E35C-64A5-4C63-A3CF-644556C4A4D2}" srcId="{7D38EED0-3C68-4FDE-AD41-241812367AD6}" destId="{8A3CE476-9997-4B9B-A7A9-879C9F5939D2}" srcOrd="1" destOrd="0" parTransId="{5CCBEDCC-148A-4E2A-8084-846704EA97DF}" sibTransId="{A136D3C7-8102-4086-8F9F-B30E65205222}"/>
    <dgm:cxn modelId="{CC3B4F09-199F-494A-B24B-811AE52265B3}" type="presOf" srcId="{BDC9E54F-0CD3-43EA-86D4-2381A56F2947}" destId="{06188054-7ACD-4540-90D4-BEC966DDA67E}" srcOrd="0" destOrd="0" presId="urn:microsoft.com/office/officeart/2005/8/layout/list1"/>
    <dgm:cxn modelId="{D472BB3F-5FC8-4C7B-AA96-606397B7B37F}" type="presOf" srcId="{98D7D033-29FA-45AA-9781-152263A9A74C}" destId="{33518987-5976-4F58-9B34-B691CE5943A1}" srcOrd="0" destOrd="0" presId="urn:microsoft.com/office/officeart/2005/8/layout/list1"/>
    <dgm:cxn modelId="{84654F5B-2855-4168-883E-BE98619B5A65}" srcId="{D7B3EAFB-5A02-4522-9228-7C98F413C696}" destId="{5938F479-9F15-4A11-AB5C-506257631D85}" srcOrd="0" destOrd="0" parTransId="{BEFEE287-C881-4AA8-BF37-50AEDA287C6B}" sibTransId="{282D15D9-5E84-47B3-8020-615AFDF3BE64}"/>
    <dgm:cxn modelId="{17E3BA5C-51AC-4C3C-9991-D5F3BC05E457}" type="presOf" srcId="{05E405C5-F9EC-488D-9A92-3772511EA4A5}" destId="{F9406231-C6BD-4961-B275-00B985AE04F3}" srcOrd="0" destOrd="0" presId="urn:microsoft.com/office/officeart/2005/8/layout/list1"/>
    <dgm:cxn modelId="{17C0B658-9F15-4202-95FE-339B64C01EA5}" type="presOf" srcId="{8A3CE476-9997-4B9B-A7A9-879C9F5939D2}" destId="{4B20A506-91EE-4534-A1AE-1B82BE1D47FB}" srcOrd="0" destOrd="1" presId="urn:microsoft.com/office/officeart/2005/8/layout/list1"/>
    <dgm:cxn modelId="{103AC9DD-0B36-400B-A4BC-F7E4FB5DF6CA}" type="presOf" srcId="{106CC864-6651-4E64-9B50-4867E72C54AB}" destId="{87DAD071-70DD-45AD-9B07-BF27B95E8EEC}" srcOrd="0" destOrd="0" presId="urn:microsoft.com/office/officeart/2005/8/layout/list1"/>
    <dgm:cxn modelId="{067584FF-123E-4B8D-A96A-EA895B4B2CED}" type="presOf" srcId="{BDC9E54F-0CD3-43EA-86D4-2381A56F2947}" destId="{A93EDCEA-76AC-4EBE-9990-0C7EA1399BCB}" srcOrd="1" destOrd="0" presId="urn:microsoft.com/office/officeart/2005/8/layout/list1"/>
    <dgm:cxn modelId="{5494896E-DB10-45FD-B55E-275805D91D1E}" type="presOf" srcId="{05E405C5-F9EC-488D-9A92-3772511EA4A5}" destId="{8313097B-3B50-4672-A52F-356766B8B8CD}" srcOrd="1" destOrd="0" presId="urn:microsoft.com/office/officeart/2005/8/layout/list1"/>
    <dgm:cxn modelId="{32AC3B28-C4EC-40B7-98FF-FC69B69029FB}" srcId="{98D7D033-29FA-45AA-9781-152263A9A74C}" destId="{BDC9E54F-0CD3-43EA-86D4-2381A56F2947}" srcOrd="0" destOrd="0" parTransId="{33B82CD8-4179-40EC-9694-0223F0F6459A}" sibTransId="{2835E3F7-E159-4C29-B658-0E58170877A8}"/>
    <dgm:cxn modelId="{B45EE2B7-6BD7-4207-9EAB-B70D2BB15B50}" srcId="{98D7D033-29FA-45AA-9781-152263A9A74C}" destId="{8B66460C-74B1-43C7-8679-B660F751B01F}" srcOrd="4" destOrd="0" parTransId="{B8D088EF-5D72-4F75-8257-19DA81DD392F}" sibTransId="{4E493EE9-82B8-4903-BE79-19F8D4798E19}"/>
    <dgm:cxn modelId="{59F712AC-F121-4E43-A0A2-DAF0E9BFA022}" srcId="{8B66460C-74B1-43C7-8679-B660F751B01F}" destId="{E418C7FD-3271-4AC7-8AF6-1C4340B280FB}" srcOrd="0" destOrd="0" parTransId="{21524BB0-0C60-4852-AEBE-94BC4B2C6855}" sibTransId="{25CC036B-A9B0-49C0-B2F4-DFE43B000A72}"/>
    <dgm:cxn modelId="{490F883D-7458-476C-A437-3129CB2CA117}" srcId="{98D7D033-29FA-45AA-9781-152263A9A74C}" destId="{D7B3EAFB-5A02-4522-9228-7C98F413C696}" srcOrd="1" destOrd="0" parTransId="{B6DD283D-B225-42FD-994A-AE9996C02A88}" sibTransId="{3BA768E8-07DA-41F1-9C7E-B925A70DF96E}"/>
    <dgm:cxn modelId="{FE71A565-6557-4EDD-A305-7EFB1157BE12}" srcId="{98D7D033-29FA-45AA-9781-152263A9A74C}" destId="{7D38EED0-3C68-4FDE-AD41-241812367AD6}" srcOrd="2" destOrd="0" parTransId="{8CB7C3FA-B920-49DD-89EF-A8349AE60630}" sibTransId="{100059A2-9186-4CDD-BAC5-6EDB4D679A20}"/>
    <dgm:cxn modelId="{FB99E3BF-0389-4EA5-B5A0-6CD10DE4F09E}" type="presOf" srcId="{E418C7FD-3271-4AC7-8AF6-1C4340B280FB}" destId="{ACF599B0-7390-43C6-85DA-928293457B5E}" srcOrd="0" destOrd="0" presId="urn:microsoft.com/office/officeart/2005/8/layout/list1"/>
    <dgm:cxn modelId="{D72337EA-C004-4489-A45D-EC9E0308C326}" type="presOf" srcId="{25C961B3-702E-4004-8FD1-16823485A887}" destId="{4B20A506-91EE-4534-A1AE-1B82BE1D47FB}" srcOrd="0" destOrd="2" presId="urn:microsoft.com/office/officeart/2005/8/layout/list1"/>
    <dgm:cxn modelId="{CD91BE4E-4738-4602-AD2C-D919B5EE8854}" type="presOf" srcId="{D7B3EAFB-5A02-4522-9228-7C98F413C696}" destId="{31CEE4B3-3013-4BFB-88FB-D90CB146E305}" srcOrd="0" destOrd="0" presId="urn:microsoft.com/office/officeart/2005/8/layout/list1"/>
    <dgm:cxn modelId="{2CC682C1-B34D-42DC-BD1C-3B672985DB82}" type="presOf" srcId="{D7B3EAFB-5A02-4522-9228-7C98F413C696}" destId="{0BDDCBC5-53D8-4B90-9F28-8BF3B22F2E82}" srcOrd="1" destOrd="0" presId="urn:microsoft.com/office/officeart/2005/8/layout/list1"/>
    <dgm:cxn modelId="{5492D6F5-D0DA-4889-8952-EDEC9974E2F5}" type="presOf" srcId="{7D38EED0-3C68-4FDE-AD41-241812367AD6}" destId="{3D05F5BC-61D8-43C8-8930-A14EDCA93390}" srcOrd="1" destOrd="0" presId="urn:microsoft.com/office/officeart/2005/8/layout/list1"/>
    <dgm:cxn modelId="{F4196B77-D3D6-48C2-914C-88F78DF818C4}" type="presOf" srcId="{8B66460C-74B1-43C7-8679-B660F751B01F}" destId="{645E6995-C8CC-4F8B-B10F-4FAA836F0314}" srcOrd="1" destOrd="0" presId="urn:microsoft.com/office/officeart/2005/8/layout/list1"/>
    <dgm:cxn modelId="{6371F088-70DE-4B14-A062-997792BF20C2}" type="presOf" srcId="{7D38EED0-3C68-4FDE-AD41-241812367AD6}" destId="{BF9CB910-69AB-4A69-9EA1-CAA6FDD6B598}" srcOrd="0" destOrd="0" presId="urn:microsoft.com/office/officeart/2005/8/layout/list1"/>
    <dgm:cxn modelId="{BCFB602A-2B40-422F-8CE9-D9638EF75AC0}" type="presOf" srcId="{FD6B04F1-E62E-4AD3-9AB9-C7A394F87229}" destId="{4B20A506-91EE-4534-A1AE-1B82BE1D47FB}" srcOrd="0" destOrd="0" presId="urn:microsoft.com/office/officeart/2005/8/layout/list1"/>
    <dgm:cxn modelId="{B17F1C48-8968-4501-8CF4-8F49826D0BC1}" type="presOf" srcId="{5938F479-9F15-4A11-AB5C-506257631D85}" destId="{1ECE2819-A833-4C34-B6AC-8C3B8D2BBBD8}" srcOrd="0" destOrd="0" presId="urn:microsoft.com/office/officeart/2005/8/layout/list1"/>
    <dgm:cxn modelId="{43A4D4CC-031E-490B-B586-4CDCC9318F1F}" srcId="{05E405C5-F9EC-488D-9A92-3772511EA4A5}" destId="{106CC864-6651-4E64-9B50-4867E72C54AB}" srcOrd="0" destOrd="0" parTransId="{3037D25F-9D9D-452D-A270-C1FA402B4F13}" sibTransId="{6DF3EE16-1EA2-43B8-B836-A474A5403FD6}"/>
    <dgm:cxn modelId="{3E6A41AD-1EFD-4824-9FFB-15351F6BC7E1}" srcId="{7D38EED0-3C68-4FDE-AD41-241812367AD6}" destId="{FD6B04F1-E62E-4AD3-9AB9-C7A394F87229}" srcOrd="0" destOrd="0" parTransId="{18931F37-F67A-4BA1-B97C-5E319DB8145D}" sibTransId="{25F3BB39-F99C-4D67-8037-5CD40391C54F}"/>
    <dgm:cxn modelId="{A8533E74-4896-4062-A9F4-BDEFC71E5DDF}" srcId="{98D7D033-29FA-45AA-9781-152263A9A74C}" destId="{05E405C5-F9EC-488D-9A92-3772511EA4A5}" srcOrd="3" destOrd="0" parTransId="{4DBB40C5-D3E4-4850-907C-8832D6192B74}" sibTransId="{0F1B0278-B71D-44B2-805B-DAA7EC8D968B}"/>
    <dgm:cxn modelId="{E8C261FA-3D13-4B59-85F8-CFBB898D7032}" srcId="{7D38EED0-3C68-4FDE-AD41-241812367AD6}" destId="{25C961B3-702E-4004-8FD1-16823485A887}" srcOrd="2" destOrd="0" parTransId="{0EC057A9-51EA-4DBF-8301-CD9873C5DA97}" sibTransId="{F6E29763-B110-4D71-890C-768E1D7761A1}"/>
    <dgm:cxn modelId="{4593462F-357B-4EBC-8B6A-DA49F5AFD9BB}" type="presParOf" srcId="{33518987-5976-4F58-9B34-B691CE5943A1}" destId="{F4D1AAB5-6A6C-477A-A3FE-CB7BA58B2688}" srcOrd="0" destOrd="0" presId="urn:microsoft.com/office/officeart/2005/8/layout/list1"/>
    <dgm:cxn modelId="{CDAF383B-C47C-4633-9AC9-EB5CA7482BD4}" type="presParOf" srcId="{F4D1AAB5-6A6C-477A-A3FE-CB7BA58B2688}" destId="{06188054-7ACD-4540-90D4-BEC966DDA67E}" srcOrd="0" destOrd="0" presId="urn:microsoft.com/office/officeart/2005/8/layout/list1"/>
    <dgm:cxn modelId="{B48E0E40-5A9F-4EC1-BA00-95660EBE1DD1}" type="presParOf" srcId="{F4D1AAB5-6A6C-477A-A3FE-CB7BA58B2688}" destId="{A93EDCEA-76AC-4EBE-9990-0C7EA1399BCB}" srcOrd="1" destOrd="0" presId="urn:microsoft.com/office/officeart/2005/8/layout/list1"/>
    <dgm:cxn modelId="{8A1ED913-CA67-45B7-B5BD-F17C93BAB7B5}" type="presParOf" srcId="{33518987-5976-4F58-9B34-B691CE5943A1}" destId="{C466DC30-A853-4765-AFC3-B759A92CE6B2}" srcOrd="1" destOrd="0" presId="urn:microsoft.com/office/officeart/2005/8/layout/list1"/>
    <dgm:cxn modelId="{B76011B4-6E61-456C-9EE2-3B3CA5CAF472}" type="presParOf" srcId="{33518987-5976-4F58-9B34-B691CE5943A1}" destId="{5F2390FF-2F2C-43EE-B156-17AA8C104D1B}" srcOrd="2" destOrd="0" presId="urn:microsoft.com/office/officeart/2005/8/layout/list1"/>
    <dgm:cxn modelId="{ADDDD39D-E29B-4FA0-A53E-47A0AB97B7A3}" type="presParOf" srcId="{33518987-5976-4F58-9B34-B691CE5943A1}" destId="{64BFDEC2-4C72-4DDA-AF0A-C670EFDF84F8}" srcOrd="3" destOrd="0" presId="urn:microsoft.com/office/officeart/2005/8/layout/list1"/>
    <dgm:cxn modelId="{4313C30C-380F-43DC-BB8A-68E8D8619E29}" type="presParOf" srcId="{33518987-5976-4F58-9B34-B691CE5943A1}" destId="{F887F16D-7732-401F-80ED-E348D9553F8D}" srcOrd="4" destOrd="0" presId="urn:microsoft.com/office/officeart/2005/8/layout/list1"/>
    <dgm:cxn modelId="{2C3BBBD7-A915-44C1-861A-FF2C676C6014}" type="presParOf" srcId="{F887F16D-7732-401F-80ED-E348D9553F8D}" destId="{31CEE4B3-3013-4BFB-88FB-D90CB146E305}" srcOrd="0" destOrd="0" presId="urn:microsoft.com/office/officeart/2005/8/layout/list1"/>
    <dgm:cxn modelId="{285754F9-DA10-42E0-9EB3-A759668F782B}" type="presParOf" srcId="{F887F16D-7732-401F-80ED-E348D9553F8D}" destId="{0BDDCBC5-53D8-4B90-9F28-8BF3B22F2E82}" srcOrd="1" destOrd="0" presId="urn:microsoft.com/office/officeart/2005/8/layout/list1"/>
    <dgm:cxn modelId="{F8AA10F9-2926-4BC4-B58B-B05459C98DB2}" type="presParOf" srcId="{33518987-5976-4F58-9B34-B691CE5943A1}" destId="{D05380EC-0AFE-475E-9809-E04309978C40}" srcOrd="5" destOrd="0" presId="urn:microsoft.com/office/officeart/2005/8/layout/list1"/>
    <dgm:cxn modelId="{F5196B63-D23A-4497-93F3-0C1EC3414861}" type="presParOf" srcId="{33518987-5976-4F58-9B34-B691CE5943A1}" destId="{1ECE2819-A833-4C34-B6AC-8C3B8D2BBBD8}" srcOrd="6" destOrd="0" presId="urn:microsoft.com/office/officeart/2005/8/layout/list1"/>
    <dgm:cxn modelId="{8FE41787-EA8F-4DE1-9F43-61715FEE4033}" type="presParOf" srcId="{33518987-5976-4F58-9B34-B691CE5943A1}" destId="{ED084682-36EA-41C5-A2AD-C6989FF244AF}" srcOrd="7" destOrd="0" presId="urn:microsoft.com/office/officeart/2005/8/layout/list1"/>
    <dgm:cxn modelId="{C089A007-36EE-4F82-B74E-5E36D7706AFB}" type="presParOf" srcId="{33518987-5976-4F58-9B34-B691CE5943A1}" destId="{C4081733-AA3B-4308-861A-DCCEE68152C3}" srcOrd="8" destOrd="0" presId="urn:microsoft.com/office/officeart/2005/8/layout/list1"/>
    <dgm:cxn modelId="{37BF253C-2343-4D55-9D9A-1A516894DF41}" type="presParOf" srcId="{C4081733-AA3B-4308-861A-DCCEE68152C3}" destId="{BF9CB910-69AB-4A69-9EA1-CAA6FDD6B598}" srcOrd="0" destOrd="0" presId="urn:microsoft.com/office/officeart/2005/8/layout/list1"/>
    <dgm:cxn modelId="{9F18599C-DBA0-4264-8907-7C891ECE3044}" type="presParOf" srcId="{C4081733-AA3B-4308-861A-DCCEE68152C3}" destId="{3D05F5BC-61D8-43C8-8930-A14EDCA93390}" srcOrd="1" destOrd="0" presId="urn:microsoft.com/office/officeart/2005/8/layout/list1"/>
    <dgm:cxn modelId="{B08355E0-0A20-40C6-B78F-A3040D2FA5CD}" type="presParOf" srcId="{33518987-5976-4F58-9B34-B691CE5943A1}" destId="{3C6BB569-27F0-4B6F-AE60-243591E0A3D8}" srcOrd="9" destOrd="0" presId="urn:microsoft.com/office/officeart/2005/8/layout/list1"/>
    <dgm:cxn modelId="{E8C01500-D8F3-44DB-9EF0-252BA580D2BD}" type="presParOf" srcId="{33518987-5976-4F58-9B34-B691CE5943A1}" destId="{4B20A506-91EE-4534-A1AE-1B82BE1D47FB}" srcOrd="10" destOrd="0" presId="urn:microsoft.com/office/officeart/2005/8/layout/list1"/>
    <dgm:cxn modelId="{11E4E45C-5FE5-4D41-A26D-464877BB7E99}" type="presParOf" srcId="{33518987-5976-4F58-9B34-B691CE5943A1}" destId="{C0717132-7720-4A71-8284-7F11AF88E7DF}" srcOrd="11" destOrd="0" presId="urn:microsoft.com/office/officeart/2005/8/layout/list1"/>
    <dgm:cxn modelId="{D75720D4-2ADA-4714-8884-58D3365B58E7}" type="presParOf" srcId="{33518987-5976-4F58-9B34-B691CE5943A1}" destId="{CF8A0217-B9BC-4104-8D28-DB45A52DDF70}" srcOrd="12" destOrd="0" presId="urn:microsoft.com/office/officeart/2005/8/layout/list1"/>
    <dgm:cxn modelId="{67658BE8-494B-40E8-B959-B5590DCD2261}" type="presParOf" srcId="{CF8A0217-B9BC-4104-8D28-DB45A52DDF70}" destId="{F9406231-C6BD-4961-B275-00B985AE04F3}" srcOrd="0" destOrd="0" presId="urn:microsoft.com/office/officeart/2005/8/layout/list1"/>
    <dgm:cxn modelId="{C47EBB60-E8A3-4CA0-B3F9-D6AC7BC26A60}" type="presParOf" srcId="{CF8A0217-B9BC-4104-8D28-DB45A52DDF70}" destId="{8313097B-3B50-4672-A52F-356766B8B8CD}" srcOrd="1" destOrd="0" presId="urn:microsoft.com/office/officeart/2005/8/layout/list1"/>
    <dgm:cxn modelId="{5DCC5E72-72D9-4F93-8AC0-F7925D784B36}" type="presParOf" srcId="{33518987-5976-4F58-9B34-B691CE5943A1}" destId="{FF2ECD59-856D-442C-B695-FE95F51A5BC9}" srcOrd="13" destOrd="0" presId="urn:microsoft.com/office/officeart/2005/8/layout/list1"/>
    <dgm:cxn modelId="{3E6CA709-41A8-479C-BECF-47C8F19FC2AB}" type="presParOf" srcId="{33518987-5976-4F58-9B34-B691CE5943A1}" destId="{87DAD071-70DD-45AD-9B07-BF27B95E8EEC}" srcOrd="14" destOrd="0" presId="urn:microsoft.com/office/officeart/2005/8/layout/list1"/>
    <dgm:cxn modelId="{502E3401-798B-4073-84F1-2961591EBFCB}" type="presParOf" srcId="{33518987-5976-4F58-9B34-B691CE5943A1}" destId="{2EAEDCC5-5E6B-4654-A719-33D8444C9EEF}" srcOrd="15" destOrd="0" presId="urn:microsoft.com/office/officeart/2005/8/layout/list1"/>
    <dgm:cxn modelId="{40CA82E8-4892-4C0A-AE1E-385F71D9D46E}" type="presParOf" srcId="{33518987-5976-4F58-9B34-B691CE5943A1}" destId="{AE6A055B-8479-4B17-AEB1-FF6C9BCD87B2}" srcOrd="16" destOrd="0" presId="urn:microsoft.com/office/officeart/2005/8/layout/list1"/>
    <dgm:cxn modelId="{AAF0EC41-2214-43CC-8435-3BF1EE5D5296}" type="presParOf" srcId="{AE6A055B-8479-4B17-AEB1-FF6C9BCD87B2}" destId="{4F5201C5-99F0-4398-BA8E-1BAADB4E1F9C}" srcOrd="0" destOrd="0" presId="urn:microsoft.com/office/officeart/2005/8/layout/list1"/>
    <dgm:cxn modelId="{AF46B299-14BB-49CA-870D-0DFA9CA5467D}" type="presParOf" srcId="{AE6A055B-8479-4B17-AEB1-FF6C9BCD87B2}" destId="{645E6995-C8CC-4F8B-B10F-4FAA836F0314}" srcOrd="1" destOrd="0" presId="urn:microsoft.com/office/officeart/2005/8/layout/list1"/>
    <dgm:cxn modelId="{0792291D-A3EB-47EC-8250-E92EA147BBA4}" type="presParOf" srcId="{33518987-5976-4F58-9B34-B691CE5943A1}" destId="{0E79CA17-7D5E-48C2-A217-870340F8B42E}" srcOrd="17" destOrd="0" presId="urn:microsoft.com/office/officeart/2005/8/layout/list1"/>
    <dgm:cxn modelId="{700E6A47-A38A-490F-9126-0DA1F49F97A5}" type="presParOf" srcId="{33518987-5976-4F58-9B34-B691CE5943A1}" destId="{ACF599B0-7390-43C6-85DA-928293457B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0A0FCB-20D0-4494-83C2-821583B0EE4F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EC7A55-CDE6-42B9-BE2F-EA508E55ADB3}">
      <dgm:prSet phldrT="[Metin]"/>
      <dgm:spPr/>
      <dgm:t>
        <a:bodyPr/>
        <a:lstStyle/>
        <a:p>
          <a:r>
            <a:rPr lang="tr-TR" dirty="0" smtClean="0"/>
            <a:t>TEDAVİ HEDEFLERİ</a:t>
          </a:r>
          <a:endParaRPr lang="tr-TR" dirty="0"/>
        </a:p>
      </dgm:t>
    </dgm:pt>
    <dgm:pt modelId="{743F3EF7-D125-4E2C-91C4-C893E00E9F42}" type="parTrans" cxnId="{0823A0C1-7534-46B6-B9FA-FCA98EB7C03F}">
      <dgm:prSet/>
      <dgm:spPr/>
      <dgm:t>
        <a:bodyPr/>
        <a:lstStyle/>
        <a:p>
          <a:endParaRPr lang="tr-TR"/>
        </a:p>
      </dgm:t>
    </dgm:pt>
    <dgm:pt modelId="{B3C27C9D-C689-4E90-8318-425FB63C32CA}" type="sibTrans" cxnId="{0823A0C1-7534-46B6-B9FA-FCA98EB7C03F}">
      <dgm:prSet/>
      <dgm:spPr/>
      <dgm:t>
        <a:bodyPr/>
        <a:lstStyle/>
        <a:p>
          <a:endParaRPr lang="tr-TR"/>
        </a:p>
      </dgm:t>
    </dgm:pt>
    <dgm:pt modelId="{059B6E31-3CEF-431B-9918-3EC398FCEA7A}">
      <dgm:prSet phldrT="[Metin]" custT="1"/>
      <dgm:spPr/>
      <dgm:t>
        <a:bodyPr/>
        <a:lstStyle/>
        <a:p>
          <a:r>
            <a:rPr lang="tr-TR" sz="1200" b="1" dirty="0" smtClean="0"/>
            <a:t>AĞRININ KONTROLÜ</a:t>
          </a:r>
          <a:endParaRPr lang="tr-TR" sz="1200" b="1" dirty="0"/>
        </a:p>
      </dgm:t>
    </dgm:pt>
    <dgm:pt modelId="{701CBC28-35CC-4633-ADD1-04F0F56D6954}" type="parTrans" cxnId="{F42D3391-C37F-40E4-AF29-118A42C5BD77}">
      <dgm:prSet/>
      <dgm:spPr/>
      <dgm:t>
        <a:bodyPr/>
        <a:lstStyle/>
        <a:p>
          <a:endParaRPr lang="tr-TR"/>
        </a:p>
      </dgm:t>
    </dgm:pt>
    <dgm:pt modelId="{C93C301B-2E7E-4853-9010-8DC9A744822E}" type="sibTrans" cxnId="{F42D3391-C37F-40E4-AF29-118A42C5BD77}">
      <dgm:prSet/>
      <dgm:spPr/>
      <dgm:t>
        <a:bodyPr/>
        <a:lstStyle/>
        <a:p>
          <a:endParaRPr lang="tr-TR"/>
        </a:p>
      </dgm:t>
    </dgm:pt>
    <dgm:pt modelId="{9EE263B9-8A2D-44A9-A7B3-6314B33D09FF}">
      <dgm:prSet phldrT="[Metin]" custT="1"/>
      <dgm:spPr/>
      <dgm:t>
        <a:bodyPr/>
        <a:lstStyle/>
        <a:p>
          <a:r>
            <a:rPr lang="tr-TR" sz="1200" b="1" dirty="0" smtClean="0"/>
            <a:t>OMURGANIN HAREKETLERİNİN KORUNMASI</a:t>
          </a:r>
          <a:endParaRPr lang="tr-TR" sz="1200" b="1" dirty="0"/>
        </a:p>
      </dgm:t>
    </dgm:pt>
    <dgm:pt modelId="{3AF6CDD4-19D6-48C8-BDB4-38C484BB6215}" type="parTrans" cxnId="{7EF65F11-6F2E-44F4-B685-5F3A2CF6C34E}">
      <dgm:prSet/>
      <dgm:spPr/>
      <dgm:t>
        <a:bodyPr/>
        <a:lstStyle/>
        <a:p>
          <a:endParaRPr lang="tr-TR"/>
        </a:p>
      </dgm:t>
    </dgm:pt>
    <dgm:pt modelId="{67988348-5BFE-4BF6-BCF3-1F91FA990637}" type="sibTrans" cxnId="{7EF65F11-6F2E-44F4-B685-5F3A2CF6C34E}">
      <dgm:prSet/>
      <dgm:spPr/>
      <dgm:t>
        <a:bodyPr/>
        <a:lstStyle/>
        <a:p>
          <a:endParaRPr lang="tr-TR"/>
        </a:p>
      </dgm:t>
    </dgm:pt>
    <dgm:pt modelId="{BBC2A14E-F7BB-40E0-887E-E427767294B9}">
      <dgm:prSet phldrT="[Metin]" custT="1"/>
      <dgm:spPr/>
      <dgm:t>
        <a:bodyPr/>
        <a:lstStyle/>
        <a:p>
          <a:r>
            <a:rPr lang="tr-TR" sz="1200" b="1" dirty="0" smtClean="0"/>
            <a:t>OMURGADA ŞEKİL BOZUKLUĞU OLUŞMASININ ENGELLENMESİ</a:t>
          </a:r>
          <a:endParaRPr lang="tr-TR" sz="1200" b="1" dirty="0"/>
        </a:p>
      </dgm:t>
    </dgm:pt>
    <dgm:pt modelId="{49F4A388-20ED-4941-BBC4-B644D5905DE6}" type="parTrans" cxnId="{F97BB904-4478-4B06-AB37-D142E48A4FB9}">
      <dgm:prSet/>
      <dgm:spPr/>
      <dgm:t>
        <a:bodyPr/>
        <a:lstStyle/>
        <a:p>
          <a:endParaRPr lang="tr-TR"/>
        </a:p>
      </dgm:t>
    </dgm:pt>
    <dgm:pt modelId="{4A4A3603-1A63-4761-8E09-BBA313FA58C5}" type="sibTrans" cxnId="{F97BB904-4478-4B06-AB37-D142E48A4FB9}">
      <dgm:prSet/>
      <dgm:spPr/>
      <dgm:t>
        <a:bodyPr/>
        <a:lstStyle/>
        <a:p>
          <a:endParaRPr lang="tr-TR"/>
        </a:p>
      </dgm:t>
    </dgm:pt>
    <dgm:pt modelId="{52541A02-F50C-43C2-864B-77B28BDF545B}">
      <dgm:prSet phldrT="[Metin]" custT="1"/>
      <dgm:spPr/>
      <dgm:t>
        <a:bodyPr/>
        <a:lstStyle/>
        <a:p>
          <a:r>
            <a:rPr lang="tr-TR" sz="1200" b="1" dirty="0" smtClean="0"/>
            <a:t>İNFLAMASYONUN BASKI ALTINA ALINMASI</a:t>
          </a:r>
          <a:endParaRPr lang="tr-TR" sz="1200" b="1" dirty="0"/>
        </a:p>
      </dgm:t>
    </dgm:pt>
    <dgm:pt modelId="{18057005-3D10-4F2B-90B0-877D6A983F2A}" type="parTrans" cxnId="{5F114B4D-619F-458C-9826-4BE0537D3E48}">
      <dgm:prSet/>
      <dgm:spPr/>
      <dgm:t>
        <a:bodyPr/>
        <a:lstStyle/>
        <a:p>
          <a:endParaRPr lang="tr-TR"/>
        </a:p>
      </dgm:t>
    </dgm:pt>
    <dgm:pt modelId="{59E91C25-7E40-4188-B472-4A19231A175B}" type="sibTrans" cxnId="{5F114B4D-619F-458C-9826-4BE0537D3E48}">
      <dgm:prSet/>
      <dgm:spPr/>
      <dgm:t>
        <a:bodyPr/>
        <a:lstStyle/>
        <a:p>
          <a:endParaRPr lang="tr-TR"/>
        </a:p>
      </dgm:t>
    </dgm:pt>
    <dgm:pt modelId="{DACF7B6A-E143-415E-A852-45596295E72E}">
      <dgm:prSet phldrT="[Metin]" custT="1"/>
      <dgm:spPr/>
      <dgm:t>
        <a:bodyPr/>
        <a:lstStyle/>
        <a:p>
          <a:r>
            <a:rPr lang="tr-TR" sz="1200" b="1" dirty="0" smtClean="0"/>
            <a:t>SEKONDER AMİLOİDOZ GELİŞİMİNİN ENGELLENMESİ</a:t>
          </a:r>
          <a:endParaRPr lang="tr-TR" sz="1200" b="1" dirty="0"/>
        </a:p>
      </dgm:t>
    </dgm:pt>
    <dgm:pt modelId="{839ABCD5-D03B-4160-B76F-A9B356597D37}" type="parTrans" cxnId="{469B126D-DAAA-45BD-8389-47AA7945A989}">
      <dgm:prSet/>
      <dgm:spPr/>
      <dgm:t>
        <a:bodyPr/>
        <a:lstStyle/>
        <a:p>
          <a:endParaRPr lang="tr-TR"/>
        </a:p>
      </dgm:t>
    </dgm:pt>
    <dgm:pt modelId="{72D606D9-2FC6-417A-97B6-526D50ECA5DE}" type="sibTrans" cxnId="{469B126D-DAAA-45BD-8389-47AA7945A989}">
      <dgm:prSet/>
      <dgm:spPr/>
      <dgm:t>
        <a:bodyPr/>
        <a:lstStyle/>
        <a:p>
          <a:endParaRPr lang="tr-TR"/>
        </a:p>
      </dgm:t>
    </dgm:pt>
    <dgm:pt modelId="{091244B3-A295-48F9-A512-EB4D9C8BEE3F}">
      <dgm:prSet phldrT="[Metin]" custT="1"/>
      <dgm:spPr/>
      <dgm:t>
        <a:bodyPr/>
        <a:lstStyle/>
        <a:p>
          <a:r>
            <a:rPr lang="tr-TR" sz="1200" b="1" dirty="0" smtClean="0"/>
            <a:t>PULMONER TUTULUMUN ENGELLENMESİ</a:t>
          </a:r>
          <a:endParaRPr lang="tr-TR" sz="1200" b="1" dirty="0"/>
        </a:p>
      </dgm:t>
    </dgm:pt>
    <dgm:pt modelId="{28406370-42E3-428B-B963-27DAFDF77CB2}" type="parTrans" cxnId="{12498917-F43F-49F8-8DBD-8A2F278F9BE8}">
      <dgm:prSet/>
      <dgm:spPr/>
      <dgm:t>
        <a:bodyPr/>
        <a:lstStyle/>
        <a:p>
          <a:endParaRPr lang="tr-TR"/>
        </a:p>
      </dgm:t>
    </dgm:pt>
    <dgm:pt modelId="{FBE09352-F826-4666-8D6B-D94D9C6BA92D}" type="sibTrans" cxnId="{12498917-F43F-49F8-8DBD-8A2F278F9BE8}">
      <dgm:prSet/>
      <dgm:spPr/>
      <dgm:t>
        <a:bodyPr/>
        <a:lstStyle/>
        <a:p>
          <a:endParaRPr lang="tr-TR"/>
        </a:p>
      </dgm:t>
    </dgm:pt>
    <dgm:pt modelId="{D1DC4AE1-01BC-4623-91D2-F2EA0F6926C2}">
      <dgm:prSet phldrT="[Metin]" custT="1"/>
      <dgm:spPr/>
      <dgm:t>
        <a:bodyPr/>
        <a:lstStyle/>
        <a:p>
          <a:r>
            <a:rPr lang="tr-TR" sz="1200" b="1" dirty="0" smtClean="0"/>
            <a:t>KARDİYAK TUTULUMUN ENGELLENMESİ</a:t>
          </a:r>
          <a:endParaRPr lang="tr-TR" sz="1200" b="1" dirty="0"/>
        </a:p>
      </dgm:t>
    </dgm:pt>
    <dgm:pt modelId="{F1A12FA3-B9D3-4991-907B-4E669A8764B4}" type="parTrans" cxnId="{4E0878C3-EAFD-4D3F-ABDB-304BB1F0B11C}">
      <dgm:prSet/>
      <dgm:spPr/>
      <dgm:t>
        <a:bodyPr/>
        <a:lstStyle/>
        <a:p>
          <a:endParaRPr lang="tr-TR"/>
        </a:p>
      </dgm:t>
    </dgm:pt>
    <dgm:pt modelId="{01D75815-27B2-4EC2-903F-372B006ADF11}" type="sibTrans" cxnId="{4E0878C3-EAFD-4D3F-ABDB-304BB1F0B11C}">
      <dgm:prSet/>
      <dgm:spPr/>
      <dgm:t>
        <a:bodyPr/>
        <a:lstStyle/>
        <a:p>
          <a:endParaRPr lang="tr-TR"/>
        </a:p>
      </dgm:t>
    </dgm:pt>
    <dgm:pt modelId="{F46C6AC9-C369-4389-88AD-8978982A4E05}" type="pres">
      <dgm:prSet presAssocID="{C10A0FCB-20D0-4494-83C2-821583B0EE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743C760-7DAC-477E-995B-9EA230665E4E}" type="pres">
      <dgm:prSet presAssocID="{6DEC7A55-CDE6-42B9-BE2F-EA508E55ADB3}" presName="textCenter" presStyleLbl="node1" presStyleIdx="0" presStyleCnt="8"/>
      <dgm:spPr/>
      <dgm:t>
        <a:bodyPr/>
        <a:lstStyle/>
        <a:p>
          <a:endParaRPr lang="tr-TR"/>
        </a:p>
      </dgm:t>
    </dgm:pt>
    <dgm:pt modelId="{B31C29FF-F62C-4502-AFD7-0FF097313817}" type="pres">
      <dgm:prSet presAssocID="{6DEC7A55-CDE6-42B9-BE2F-EA508E55ADB3}" presName="cycle_1" presStyleCnt="0"/>
      <dgm:spPr/>
    </dgm:pt>
    <dgm:pt modelId="{822BD6A6-8A37-479A-81F9-9CEDEC34246A}" type="pres">
      <dgm:prSet presAssocID="{059B6E31-3CEF-431B-9918-3EC398FCEA7A}" presName="childCenter1" presStyleLbl="node1" presStyleIdx="1" presStyleCnt="8" custScaleX="160583" custLinFactNeighborX="7260" custLinFactNeighborY="1037"/>
      <dgm:spPr/>
      <dgm:t>
        <a:bodyPr/>
        <a:lstStyle/>
        <a:p>
          <a:endParaRPr lang="tr-TR"/>
        </a:p>
      </dgm:t>
    </dgm:pt>
    <dgm:pt modelId="{D672BFA2-7F0D-4500-93DF-60D596A8FC2E}" type="pres">
      <dgm:prSet presAssocID="{701CBC28-35CC-4633-ADD1-04F0F56D6954}" presName="Name144" presStyleLbl="parChTrans1D2" presStyleIdx="0" presStyleCnt="4"/>
      <dgm:spPr/>
      <dgm:t>
        <a:bodyPr/>
        <a:lstStyle/>
        <a:p>
          <a:endParaRPr lang="tr-TR"/>
        </a:p>
      </dgm:t>
    </dgm:pt>
    <dgm:pt modelId="{BFF8B916-9F29-4ACE-94C8-1569679E2819}" type="pres">
      <dgm:prSet presAssocID="{6DEC7A55-CDE6-42B9-BE2F-EA508E55ADB3}" presName="cycle_2" presStyleCnt="0"/>
      <dgm:spPr/>
    </dgm:pt>
    <dgm:pt modelId="{89F20B6E-4168-4380-9A61-460077E2EF95}" type="pres">
      <dgm:prSet presAssocID="{52541A02-F50C-43C2-864B-77B28BDF545B}" presName="childCenter2" presStyleLbl="node1" presStyleIdx="2" presStyleCnt="8" custScaleX="184021" custLinFactNeighborX="10026" custLinFactNeighborY="1432"/>
      <dgm:spPr/>
      <dgm:t>
        <a:bodyPr/>
        <a:lstStyle/>
        <a:p>
          <a:endParaRPr lang="tr-TR"/>
        </a:p>
      </dgm:t>
    </dgm:pt>
    <dgm:pt modelId="{A1935011-F92C-4CD1-A4CC-9466C5C69E0D}" type="pres">
      <dgm:prSet presAssocID="{839ABCD5-D03B-4160-B76F-A9B356597D37}" presName="Name218" presStyleLbl="parChTrans1D3" presStyleIdx="0" presStyleCnt="3"/>
      <dgm:spPr/>
      <dgm:t>
        <a:bodyPr/>
        <a:lstStyle/>
        <a:p>
          <a:endParaRPr lang="tr-TR"/>
        </a:p>
      </dgm:t>
    </dgm:pt>
    <dgm:pt modelId="{5943877C-E088-40E2-8A11-50A01A1A6AF5}" type="pres">
      <dgm:prSet presAssocID="{DACF7B6A-E143-415E-A852-45596295E72E}" presName="text2" presStyleLbl="node1" presStyleIdx="3" presStyleCnt="8" custScaleX="160583" custRadScaleRad="106845" custRadScaleInc="176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58520-42BB-4039-B60E-EB8CF02E479B}" type="pres">
      <dgm:prSet presAssocID="{28406370-42E3-428B-B963-27DAFDF77CB2}" presName="Name218" presStyleLbl="parChTrans1D3" presStyleIdx="1" presStyleCnt="3"/>
      <dgm:spPr/>
      <dgm:t>
        <a:bodyPr/>
        <a:lstStyle/>
        <a:p>
          <a:endParaRPr lang="tr-TR"/>
        </a:p>
      </dgm:t>
    </dgm:pt>
    <dgm:pt modelId="{6CCA6F47-5D2E-4451-8FA8-6AF4C8240FFF}" type="pres">
      <dgm:prSet presAssocID="{091244B3-A295-48F9-A512-EB4D9C8BEE3F}" presName="text2" presStyleLbl="node1" presStyleIdx="4" presStyleCnt="8" custScaleX="160583" custRadScaleRad="171712" custRadScaleInc="3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1EBAB9-5339-4616-8D5A-B2389724CE3D}" type="pres">
      <dgm:prSet presAssocID="{F1A12FA3-B9D3-4991-907B-4E669A8764B4}" presName="Name218" presStyleLbl="parChTrans1D3" presStyleIdx="2" presStyleCnt="3"/>
      <dgm:spPr/>
      <dgm:t>
        <a:bodyPr/>
        <a:lstStyle/>
        <a:p>
          <a:endParaRPr lang="tr-TR"/>
        </a:p>
      </dgm:t>
    </dgm:pt>
    <dgm:pt modelId="{6F405C7B-8FA8-4411-9C24-2FF910F7FC77}" type="pres">
      <dgm:prSet presAssocID="{D1DC4AE1-01BC-4623-91D2-F2EA0F6926C2}" presName="text2" presStyleLbl="node1" presStyleIdx="5" presStyleCnt="8" custScaleX="160583" custRadScaleRad="111689" custRadScaleInc="-14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AC100B-4E1E-4BF4-8D9F-84F8B504DF21}" type="pres">
      <dgm:prSet presAssocID="{18057005-3D10-4F2B-90B0-877D6A983F2A}" presName="Name221" presStyleLbl="parChTrans1D2" presStyleIdx="1" presStyleCnt="4"/>
      <dgm:spPr/>
      <dgm:t>
        <a:bodyPr/>
        <a:lstStyle/>
        <a:p>
          <a:endParaRPr lang="tr-TR"/>
        </a:p>
      </dgm:t>
    </dgm:pt>
    <dgm:pt modelId="{12337251-76C0-402D-AB45-61DDA711FBFF}" type="pres">
      <dgm:prSet presAssocID="{6DEC7A55-CDE6-42B9-BE2F-EA508E55ADB3}" presName="cycle_3" presStyleCnt="0"/>
      <dgm:spPr/>
    </dgm:pt>
    <dgm:pt modelId="{1A9CF507-D044-4A8F-8ACB-F28E5808F572}" type="pres">
      <dgm:prSet presAssocID="{9EE263B9-8A2D-44A9-A7B3-6314B33D09FF}" presName="childCenter3" presStyleLbl="node1" presStyleIdx="6" presStyleCnt="8" custScaleX="189215" custLinFactNeighborX="7260" custLinFactNeighborY="1037"/>
      <dgm:spPr/>
      <dgm:t>
        <a:bodyPr/>
        <a:lstStyle/>
        <a:p>
          <a:endParaRPr lang="tr-TR"/>
        </a:p>
      </dgm:t>
    </dgm:pt>
    <dgm:pt modelId="{A20B65D3-2F88-4958-B0F2-30F44EC76C4C}" type="pres">
      <dgm:prSet presAssocID="{3AF6CDD4-19D6-48C8-BDB4-38C484BB6215}" presName="Name288" presStyleLbl="parChTrans1D2" presStyleIdx="2" presStyleCnt="4"/>
      <dgm:spPr/>
      <dgm:t>
        <a:bodyPr/>
        <a:lstStyle/>
        <a:p>
          <a:endParaRPr lang="tr-TR"/>
        </a:p>
      </dgm:t>
    </dgm:pt>
    <dgm:pt modelId="{A8F5E498-8124-4D48-852F-F65A2C2882FC}" type="pres">
      <dgm:prSet presAssocID="{6DEC7A55-CDE6-42B9-BE2F-EA508E55ADB3}" presName="cycle_4" presStyleCnt="0"/>
      <dgm:spPr/>
    </dgm:pt>
    <dgm:pt modelId="{ABF4D08A-7E86-43E6-B250-C09824BB5126}" type="pres">
      <dgm:prSet presAssocID="{BBC2A14E-F7BB-40E0-887E-E427767294B9}" presName="childCenter4" presStyleLbl="node1" presStyleIdx="7" presStyleCnt="8" custScaleX="160583" custLinFactNeighborX="7260" custLinFactNeighborY="1037"/>
      <dgm:spPr/>
      <dgm:t>
        <a:bodyPr/>
        <a:lstStyle/>
        <a:p>
          <a:endParaRPr lang="tr-TR"/>
        </a:p>
      </dgm:t>
    </dgm:pt>
    <dgm:pt modelId="{85B22573-00F4-4CD2-A5FE-EBA93B2AFA63}" type="pres">
      <dgm:prSet presAssocID="{49F4A388-20ED-4941-BBC4-B644D5905DE6}" presName="Name345" presStyleLbl="parChTrans1D2" presStyleIdx="3" presStyleCnt="4"/>
      <dgm:spPr/>
      <dgm:t>
        <a:bodyPr/>
        <a:lstStyle/>
        <a:p>
          <a:endParaRPr lang="tr-TR"/>
        </a:p>
      </dgm:t>
    </dgm:pt>
  </dgm:ptLst>
  <dgm:cxnLst>
    <dgm:cxn modelId="{819B5D11-5679-4B1B-B004-18EDA56A2408}" type="presOf" srcId="{49F4A388-20ED-4941-BBC4-B644D5905DE6}" destId="{85B22573-00F4-4CD2-A5FE-EBA93B2AFA63}" srcOrd="0" destOrd="0" presId="urn:microsoft.com/office/officeart/2008/layout/RadialCluster"/>
    <dgm:cxn modelId="{7EF696FA-C4AC-4EE3-B753-CF131DBEB89F}" type="presOf" srcId="{52541A02-F50C-43C2-864B-77B28BDF545B}" destId="{89F20B6E-4168-4380-9A61-460077E2EF95}" srcOrd="0" destOrd="0" presId="urn:microsoft.com/office/officeart/2008/layout/RadialCluster"/>
    <dgm:cxn modelId="{4E0878C3-EAFD-4D3F-ABDB-304BB1F0B11C}" srcId="{52541A02-F50C-43C2-864B-77B28BDF545B}" destId="{D1DC4AE1-01BC-4623-91D2-F2EA0F6926C2}" srcOrd="2" destOrd="0" parTransId="{F1A12FA3-B9D3-4991-907B-4E669A8764B4}" sibTransId="{01D75815-27B2-4EC2-903F-372B006ADF11}"/>
    <dgm:cxn modelId="{2273B9A8-72E9-403B-98B7-EFF2A78FD13C}" type="presOf" srcId="{18057005-3D10-4F2B-90B0-877D6A983F2A}" destId="{CBAC100B-4E1E-4BF4-8D9F-84F8B504DF21}" srcOrd="0" destOrd="0" presId="urn:microsoft.com/office/officeart/2008/layout/RadialCluster"/>
    <dgm:cxn modelId="{C1CB8E2A-6F9D-430F-A337-0C0B7FE55EE8}" type="presOf" srcId="{701CBC28-35CC-4633-ADD1-04F0F56D6954}" destId="{D672BFA2-7F0D-4500-93DF-60D596A8FC2E}" srcOrd="0" destOrd="0" presId="urn:microsoft.com/office/officeart/2008/layout/RadialCluster"/>
    <dgm:cxn modelId="{7A819033-05FC-465F-B569-2A394CB39AEE}" type="presOf" srcId="{059B6E31-3CEF-431B-9918-3EC398FCEA7A}" destId="{822BD6A6-8A37-479A-81F9-9CEDEC34246A}" srcOrd="0" destOrd="0" presId="urn:microsoft.com/office/officeart/2008/layout/RadialCluster"/>
    <dgm:cxn modelId="{D544E72F-60FA-46EA-ADF8-20A6DEB5442D}" type="presOf" srcId="{D1DC4AE1-01BC-4623-91D2-F2EA0F6926C2}" destId="{6F405C7B-8FA8-4411-9C24-2FF910F7FC77}" srcOrd="0" destOrd="0" presId="urn:microsoft.com/office/officeart/2008/layout/RadialCluster"/>
    <dgm:cxn modelId="{5DBB61DC-3519-44E6-9178-16B973961536}" type="presOf" srcId="{091244B3-A295-48F9-A512-EB4D9C8BEE3F}" destId="{6CCA6F47-5D2E-4451-8FA8-6AF4C8240FFF}" srcOrd="0" destOrd="0" presId="urn:microsoft.com/office/officeart/2008/layout/RadialCluster"/>
    <dgm:cxn modelId="{8EC31912-7F36-4547-A599-817F885BD950}" type="presOf" srcId="{C10A0FCB-20D0-4494-83C2-821583B0EE4F}" destId="{F46C6AC9-C369-4389-88AD-8978982A4E05}" srcOrd="0" destOrd="0" presId="urn:microsoft.com/office/officeart/2008/layout/RadialCluster"/>
    <dgm:cxn modelId="{02A439C2-3E44-40E7-B7E0-EB7905C4D0E3}" type="presOf" srcId="{6DEC7A55-CDE6-42B9-BE2F-EA508E55ADB3}" destId="{8743C760-7DAC-477E-995B-9EA230665E4E}" srcOrd="0" destOrd="0" presId="urn:microsoft.com/office/officeart/2008/layout/RadialCluster"/>
    <dgm:cxn modelId="{0823A0C1-7534-46B6-B9FA-FCA98EB7C03F}" srcId="{C10A0FCB-20D0-4494-83C2-821583B0EE4F}" destId="{6DEC7A55-CDE6-42B9-BE2F-EA508E55ADB3}" srcOrd="0" destOrd="0" parTransId="{743F3EF7-D125-4E2C-91C4-C893E00E9F42}" sibTransId="{B3C27C9D-C689-4E90-8318-425FB63C32CA}"/>
    <dgm:cxn modelId="{F97BB904-4478-4B06-AB37-D142E48A4FB9}" srcId="{6DEC7A55-CDE6-42B9-BE2F-EA508E55ADB3}" destId="{BBC2A14E-F7BB-40E0-887E-E427767294B9}" srcOrd="3" destOrd="0" parTransId="{49F4A388-20ED-4941-BBC4-B644D5905DE6}" sibTransId="{4A4A3603-1A63-4761-8E09-BBA313FA58C5}"/>
    <dgm:cxn modelId="{F42D3391-C37F-40E4-AF29-118A42C5BD77}" srcId="{6DEC7A55-CDE6-42B9-BE2F-EA508E55ADB3}" destId="{059B6E31-3CEF-431B-9918-3EC398FCEA7A}" srcOrd="0" destOrd="0" parTransId="{701CBC28-35CC-4633-ADD1-04F0F56D6954}" sibTransId="{C93C301B-2E7E-4853-9010-8DC9A744822E}"/>
    <dgm:cxn modelId="{469B126D-DAAA-45BD-8389-47AA7945A989}" srcId="{52541A02-F50C-43C2-864B-77B28BDF545B}" destId="{DACF7B6A-E143-415E-A852-45596295E72E}" srcOrd="0" destOrd="0" parTransId="{839ABCD5-D03B-4160-B76F-A9B356597D37}" sibTransId="{72D606D9-2FC6-417A-97B6-526D50ECA5DE}"/>
    <dgm:cxn modelId="{12498917-F43F-49F8-8DBD-8A2F278F9BE8}" srcId="{52541A02-F50C-43C2-864B-77B28BDF545B}" destId="{091244B3-A295-48F9-A512-EB4D9C8BEE3F}" srcOrd="1" destOrd="0" parTransId="{28406370-42E3-428B-B963-27DAFDF77CB2}" sibTransId="{FBE09352-F826-4666-8D6B-D94D9C6BA92D}"/>
    <dgm:cxn modelId="{6ACB8A80-4317-4749-A669-4D3F79BEB723}" type="presOf" srcId="{BBC2A14E-F7BB-40E0-887E-E427767294B9}" destId="{ABF4D08A-7E86-43E6-B250-C09824BB5126}" srcOrd="0" destOrd="0" presId="urn:microsoft.com/office/officeart/2008/layout/RadialCluster"/>
    <dgm:cxn modelId="{44D9B441-BF49-4D55-BDCD-0FB9236688F0}" type="presOf" srcId="{F1A12FA3-B9D3-4991-907B-4E669A8764B4}" destId="{C11EBAB9-5339-4616-8D5A-B2389724CE3D}" srcOrd="0" destOrd="0" presId="urn:microsoft.com/office/officeart/2008/layout/RadialCluster"/>
    <dgm:cxn modelId="{ACE7B698-61F7-46B5-9D45-234CC0937BD1}" type="presOf" srcId="{28406370-42E3-428B-B963-27DAFDF77CB2}" destId="{B7858520-42BB-4039-B60E-EB8CF02E479B}" srcOrd="0" destOrd="0" presId="urn:microsoft.com/office/officeart/2008/layout/RadialCluster"/>
    <dgm:cxn modelId="{A1E3BAB7-1A6B-4F6B-A596-1DA45589E83B}" type="presOf" srcId="{3AF6CDD4-19D6-48C8-BDB4-38C484BB6215}" destId="{A20B65D3-2F88-4958-B0F2-30F44EC76C4C}" srcOrd="0" destOrd="0" presId="urn:microsoft.com/office/officeart/2008/layout/RadialCluster"/>
    <dgm:cxn modelId="{DEDFF4C2-F3A8-4998-8951-488F026CE707}" type="presOf" srcId="{DACF7B6A-E143-415E-A852-45596295E72E}" destId="{5943877C-E088-40E2-8A11-50A01A1A6AF5}" srcOrd="0" destOrd="0" presId="urn:microsoft.com/office/officeart/2008/layout/RadialCluster"/>
    <dgm:cxn modelId="{5F114B4D-619F-458C-9826-4BE0537D3E48}" srcId="{6DEC7A55-CDE6-42B9-BE2F-EA508E55ADB3}" destId="{52541A02-F50C-43C2-864B-77B28BDF545B}" srcOrd="1" destOrd="0" parTransId="{18057005-3D10-4F2B-90B0-877D6A983F2A}" sibTransId="{59E91C25-7E40-4188-B472-4A19231A175B}"/>
    <dgm:cxn modelId="{7EF65F11-6F2E-44F4-B685-5F3A2CF6C34E}" srcId="{6DEC7A55-CDE6-42B9-BE2F-EA508E55ADB3}" destId="{9EE263B9-8A2D-44A9-A7B3-6314B33D09FF}" srcOrd="2" destOrd="0" parTransId="{3AF6CDD4-19D6-48C8-BDB4-38C484BB6215}" sibTransId="{67988348-5BFE-4BF6-BCF3-1F91FA990637}"/>
    <dgm:cxn modelId="{FC5A1C2B-25D6-4CFE-826E-603FC04DE285}" type="presOf" srcId="{9EE263B9-8A2D-44A9-A7B3-6314B33D09FF}" destId="{1A9CF507-D044-4A8F-8ACB-F28E5808F572}" srcOrd="0" destOrd="0" presId="urn:microsoft.com/office/officeart/2008/layout/RadialCluster"/>
    <dgm:cxn modelId="{1ED13398-345E-4965-AB0E-A58B2CC16386}" type="presOf" srcId="{839ABCD5-D03B-4160-B76F-A9B356597D37}" destId="{A1935011-F92C-4CD1-A4CC-9466C5C69E0D}" srcOrd="0" destOrd="0" presId="urn:microsoft.com/office/officeart/2008/layout/RadialCluster"/>
    <dgm:cxn modelId="{36CF27F4-4DE6-41E8-AA4B-3BC13C0459D8}" type="presParOf" srcId="{F46C6AC9-C369-4389-88AD-8978982A4E05}" destId="{8743C760-7DAC-477E-995B-9EA230665E4E}" srcOrd="0" destOrd="0" presId="urn:microsoft.com/office/officeart/2008/layout/RadialCluster"/>
    <dgm:cxn modelId="{6A490E36-912D-4B44-AFEB-0A2142F3175D}" type="presParOf" srcId="{F46C6AC9-C369-4389-88AD-8978982A4E05}" destId="{B31C29FF-F62C-4502-AFD7-0FF097313817}" srcOrd="1" destOrd="0" presId="urn:microsoft.com/office/officeart/2008/layout/RadialCluster"/>
    <dgm:cxn modelId="{B23FB13C-6663-46FF-B897-E549082DD3CC}" type="presParOf" srcId="{B31C29FF-F62C-4502-AFD7-0FF097313817}" destId="{822BD6A6-8A37-479A-81F9-9CEDEC34246A}" srcOrd="0" destOrd="0" presId="urn:microsoft.com/office/officeart/2008/layout/RadialCluster"/>
    <dgm:cxn modelId="{04666B97-294C-4427-B72E-63E838C1AD6C}" type="presParOf" srcId="{F46C6AC9-C369-4389-88AD-8978982A4E05}" destId="{D672BFA2-7F0D-4500-93DF-60D596A8FC2E}" srcOrd="2" destOrd="0" presId="urn:microsoft.com/office/officeart/2008/layout/RadialCluster"/>
    <dgm:cxn modelId="{B383D95D-D348-4F87-A12A-BB4D6C3EE1C5}" type="presParOf" srcId="{F46C6AC9-C369-4389-88AD-8978982A4E05}" destId="{BFF8B916-9F29-4ACE-94C8-1569679E2819}" srcOrd="3" destOrd="0" presId="urn:microsoft.com/office/officeart/2008/layout/RadialCluster"/>
    <dgm:cxn modelId="{28E314F0-6334-4675-A3F6-02D1B9BA8D70}" type="presParOf" srcId="{BFF8B916-9F29-4ACE-94C8-1569679E2819}" destId="{89F20B6E-4168-4380-9A61-460077E2EF95}" srcOrd="0" destOrd="0" presId="urn:microsoft.com/office/officeart/2008/layout/RadialCluster"/>
    <dgm:cxn modelId="{D3BD6672-9ED6-47C4-8C9F-D8DF40A8A28A}" type="presParOf" srcId="{BFF8B916-9F29-4ACE-94C8-1569679E2819}" destId="{A1935011-F92C-4CD1-A4CC-9466C5C69E0D}" srcOrd="1" destOrd="0" presId="urn:microsoft.com/office/officeart/2008/layout/RadialCluster"/>
    <dgm:cxn modelId="{E5ABA560-A6DD-454E-9340-C1B19F405909}" type="presParOf" srcId="{BFF8B916-9F29-4ACE-94C8-1569679E2819}" destId="{5943877C-E088-40E2-8A11-50A01A1A6AF5}" srcOrd="2" destOrd="0" presId="urn:microsoft.com/office/officeart/2008/layout/RadialCluster"/>
    <dgm:cxn modelId="{4CD1125B-CCA5-4489-84FD-9D3C4A512298}" type="presParOf" srcId="{BFF8B916-9F29-4ACE-94C8-1569679E2819}" destId="{B7858520-42BB-4039-B60E-EB8CF02E479B}" srcOrd="3" destOrd="0" presId="urn:microsoft.com/office/officeart/2008/layout/RadialCluster"/>
    <dgm:cxn modelId="{8367F3A6-66CD-4CBA-BBAE-3C55F086003F}" type="presParOf" srcId="{BFF8B916-9F29-4ACE-94C8-1569679E2819}" destId="{6CCA6F47-5D2E-4451-8FA8-6AF4C8240FFF}" srcOrd="4" destOrd="0" presId="urn:microsoft.com/office/officeart/2008/layout/RadialCluster"/>
    <dgm:cxn modelId="{B7C6B700-33B4-47C4-A273-61873D3F5A6A}" type="presParOf" srcId="{BFF8B916-9F29-4ACE-94C8-1569679E2819}" destId="{C11EBAB9-5339-4616-8D5A-B2389724CE3D}" srcOrd="5" destOrd="0" presId="urn:microsoft.com/office/officeart/2008/layout/RadialCluster"/>
    <dgm:cxn modelId="{249882B1-D235-44ED-875F-E108C805B45F}" type="presParOf" srcId="{BFF8B916-9F29-4ACE-94C8-1569679E2819}" destId="{6F405C7B-8FA8-4411-9C24-2FF910F7FC77}" srcOrd="6" destOrd="0" presId="urn:microsoft.com/office/officeart/2008/layout/RadialCluster"/>
    <dgm:cxn modelId="{567798CB-6A1A-447A-8BA7-BC111C3C2CE2}" type="presParOf" srcId="{F46C6AC9-C369-4389-88AD-8978982A4E05}" destId="{CBAC100B-4E1E-4BF4-8D9F-84F8B504DF21}" srcOrd="4" destOrd="0" presId="urn:microsoft.com/office/officeart/2008/layout/RadialCluster"/>
    <dgm:cxn modelId="{86C99384-6A43-4DBE-B20A-DABAA1A96A07}" type="presParOf" srcId="{F46C6AC9-C369-4389-88AD-8978982A4E05}" destId="{12337251-76C0-402D-AB45-61DDA711FBFF}" srcOrd="5" destOrd="0" presId="urn:microsoft.com/office/officeart/2008/layout/RadialCluster"/>
    <dgm:cxn modelId="{18F0D3F2-FFA7-494E-A761-EC2C95D63FEF}" type="presParOf" srcId="{12337251-76C0-402D-AB45-61DDA711FBFF}" destId="{1A9CF507-D044-4A8F-8ACB-F28E5808F572}" srcOrd="0" destOrd="0" presId="urn:microsoft.com/office/officeart/2008/layout/RadialCluster"/>
    <dgm:cxn modelId="{83560FB5-55F3-4FE6-B42D-0157CB245A4F}" type="presParOf" srcId="{F46C6AC9-C369-4389-88AD-8978982A4E05}" destId="{A20B65D3-2F88-4958-B0F2-30F44EC76C4C}" srcOrd="6" destOrd="0" presId="urn:microsoft.com/office/officeart/2008/layout/RadialCluster"/>
    <dgm:cxn modelId="{668ADFD3-973B-4AD7-B516-86EFAEE030CE}" type="presParOf" srcId="{F46C6AC9-C369-4389-88AD-8978982A4E05}" destId="{A8F5E498-8124-4D48-852F-F65A2C2882FC}" srcOrd="7" destOrd="0" presId="urn:microsoft.com/office/officeart/2008/layout/RadialCluster"/>
    <dgm:cxn modelId="{E0E7E579-4482-4739-BF2D-17EB33EDB988}" type="presParOf" srcId="{A8F5E498-8124-4D48-852F-F65A2C2882FC}" destId="{ABF4D08A-7E86-43E6-B250-C09824BB5126}" srcOrd="0" destOrd="0" presId="urn:microsoft.com/office/officeart/2008/layout/RadialCluster"/>
    <dgm:cxn modelId="{45274279-F775-4949-BD35-459BD2B3CD12}" type="presParOf" srcId="{F46C6AC9-C369-4389-88AD-8978982A4E05}" destId="{85B22573-00F4-4CD2-A5FE-EBA93B2AFA6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65DC7F-0DE8-4E71-9AEC-D0902965A65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4027AC-2505-439F-8F46-4687C74203CF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dirty="0" smtClean="0"/>
            <a:t>İLAÇ TEDAVİSİ</a:t>
          </a:r>
          <a:endParaRPr lang="tr-TR" dirty="0"/>
        </a:p>
      </dgm:t>
    </dgm:pt>
    <dgm:pt modelId="{CA3DC305-85D0-421F-85CB-A7D4951D85E4}" type="parTrans" cxnId="{9B0C8C13-8BA0-408C-9162-AB295C57632D}">
      <dgm:prSet/>
      <dgm:spPr/>
      <dgm:t>
        <a:bodyPr/>
        <a:lstStyle/>
        <a:p>
          <a:endParaRPr lang="tr-TR"/>
        </a:p>
      </dgm:t>
    </dgm:pt>
    <dgm:pt modelId="{C728C30E-C6EA-41B2-825B-D389FF9845A5}" type="sibTrans" cxnId="{9B0C8C13-8BA0-408C-9162-AB295C57632D}">
      <dgm:prSet/>
      <dgm:spPr/>
      <dgm:t>
        <a:bodyPr/>
        <a:lstStyle/>
        <a:p>
          <a:endParaRPr lang="tr-TR"/>
        </a:p>
      </dgm:t>
    </dgm:pt>
    <dgm:pt modelId="{13E2B217-CB05-4F56-871C-8ABFF85282EA}">
      <dgm:prSet phldrT="[Metin]"/>
      <dgm:spPr/>
      <dgm:t>
        <a:bodyPr/>
        <a:lstStyle/>
        <a:p>
          <a:r>
            <a:rPr lang="tr-TR" dirty="0" smtClean="0"/>
            <a:t>KLASİK DMARD</a:t>
          </a:r>
          <a:endParaRPr lang="tr-TR" dirty="0"/>
        </a:p>
      </dgm:t>
    </dgm:pt>
    <dgm:pt modelId="{EA9FA21D-5E23-470E-8EF3-C3B63A6AD5D9}" type="parTrans" cxnId="{05F0A483-0B91-41DB-A0B2-AAE4A72F17FE}">
      <dgm:prSet/>
      <dgm:spPr/>
      <dgm:t>
        <a:bodyPr/>
        <a:lstStyle/>
        <a:p>
          <a:endParaRPr lang="tr-TR"/>
        </a:p>
      </dgm:t>
    </dgm:pt>
    <dgm:pt modelId="{5E977EDB-429A-494E-8339-C2334A3BC017}" type="sibTrans" cxnId="{05F0A483-0B91-41DB-A0B2-AAE4A72F17FE}">
      <dgm:prSet/>
      <dgm:spPr/>
      <dgm:t>
        <a:bodyPr/>
        <a:lstStyle/>
        <a:p>
          <a:endParaRPr lang="tr-TR"/>
        </a:p>
      </dgm:t>
    </dgm:pt>
    <dgm:pt modelId="{61AE84DE-67F7-47F7-A8F7-55157C67565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BİYOLOJİK DMARD</a:t>
          </a:r>
          <a:endParaRPr lang="tr-TR" dirty="0"/>
        </a:p>
      </dgm:t>
    </dgm:pt>
    <dgm:pt modelId="{B2649E77-57F6-4085-A97B-471BE60C59D4}" type="parTrans" cxnId="{C39C618C-487C-4893-8D05-7A2DD92BC328}">
      <dgm:prSet/>
      <dgm:spPr/>
      <dgm:t>
        <a:bodyPr/>
        <a:lstStyle/>
        <a:p>
          <a:endParaRPr lang="tr-TR"/>
        </a:p>
      </dgm:t>
    </dgm:pt>
    <dgm:pt modelId="{29AE98B8-3633-46FF-8018-43485CA5455E}" type="sibTrans" cxnId="{C39C618C-487C-4893-8D05-7A2DD92BC328}">
      <dgm:prSet/>
      <dgm:spPr/>
      <dgm:t>
        <a:bodyPr/>
        <a:lstStyle/>
        <a:p>
          <a:endParaRPr lang="tr-TR"/>
        </a:p>
      </dgm:t>
    </dgm:pt>
    <dgm:pt modelId="{0B6A2402-7128-4A67-BB4F-7378175E5DF3}">
      <dgm:prSet phldrT="[Metin]"/>
      <dgm:spPr/>
      <dgm:t>
        <a:bodyPr/>
        <a:lstStyle/>
        <a:p>
          <a:r>
            <a:rPr lang="tr-TR" dirty="0" smtClean="0"/>
            <a:t>SULFOSALAZİN</a:t>
          </a:r>
          <a:endParaRPr lang="tr-TR" dirty="0"/>
        </a:p>
      </dgm:t>
    </dgm:pt>
    <dgm:pt modelId="{C5E97E5E-FFC5-43ED-8DAC-9064E3BF4F85}" type="parTrans" cxnId="{1299AB80-63E0-4718-AF95-7276DC719BC5}">
      <dgm:prSet/>
      <dgm:spPr/>
      <dgm:t>
        <a:bodyPr/>
        <a:lstStyle/>
        <a:p>
          <a:endParaRPr lang="tr-TR"/>
        </a:p>
      </dgm:t>
    </dgm:pt>
    <dgm:pt modelId="{C619DF16-B1FB-409D-A4DA-5593CA49CB34}" type="sibTrans" cxnId="{1299AB80-63E0-4718-AF95-7276DC719BC5}">
      <dgm:prSet/>
      <dgm:spPr/>
      <dgm:t>
        <a:bodyPr/>
        <a:lstStyle/>
        <a:p>
          <a:endParaRPr lang="tr-TR"/>
        </a:p>
      </dgm:t>
    </dgm:pt>
    <dgm:pt modelId="{728A4A00-60A4-4E0F-A97F-D94C311653EC}">
      <dgm:prSet phldrT="[Metin]"/>
      <dgm:spPr/>
      <dgm:t>
        <a:bodyPr/>
        <a:lstStyle/>
        <a:p>
          <a:r>
            <a:rPr lang="tr-TR" dirty="0" smtClean="0"/>
            <a:t>PERİFERİK EKLEM TUTULUMUNDA ETKİLİ</a:t>
          </a:r>
          <a:endParaRPr lang="tr-TR" dirty="0"/>
        </a:p>
      </dgm:t>
    </dgm:pt>
    <dgm:pt modelId="{144EA87E-E223-4F8D-824F-A87BEA77779B}" type="parTrans" cxnId="{CD64B8C7-91D0-4119-B4EE-D8BC4A039940}">
      <dgm:prSet/>
      <dgm:spPr/>
      <dgm:t>
        <a:bodyPr/>
        <a:lstStyle/>
        <a:p>
          <a:endParaRPr lang="tr-TR"/>
        </a:p>
      </dgm:t>
    </dgm:pt>
    <dgm:pt modelId="{C14F9F99-A6FA-4681-BF0B-DCFD6349E8AF}" type="sibTrans" cxnId="{CD64B8C7-91D0-4119-B4EE-D8BC4A039940}">
      <dgm:prSet/>
      <dgm:spPr/>
      <dgm:t>
        <a:bodyPr/>
        <a:lstStyle/>
        <a:p>
          <a:endParaRPr lang="tr-TR"/>
        </a:p>
      </dgm:t>
    </dgm:pt>
    <dgm:pt modelId="{FC03AFD9-0400-485A-BFB3-487BA5F753AE}">
      <dgm:prSet phldrT="[Metin]"/>
      <dgm:spPr/>
      <dgm:t>
        <a:bodyPr/>
        <a:lstStyle/>
        <a:p>
          <a:r>
            <a:rPr lang="tr-TR" dirty="0" smtClean="0"/>
            <a:t>AKSİYEL TUTULUMDA DEĞİL !!!</a:t>
          </a:r>
          <a:endParaRPr lang="tr-TR" dirty="0"/>
        </a:p>
      </dgm:t>
    </dgm:pt>
    <dgm:pt modelId="{A2D0CBBF-EC6C-45A2-9A4E-20EBEFBEAAC0}" type="parTrans" cxnId="{69DCBCB7-E612-49F3-BD5A-ADD6D21BB8CA}">
      <dgm:prSet/>
      <dgm:spPr/>
      <dgm:t>
        <a:bodyPr/>
        <a:lstStyle/>
        <a:p>
          <a:endParaRPr lang="tr-TR"/>
        </a:p>
      </dgm:t>
    </dgm:pt>
    <dgm:pt modelId="{D2848267-6C85-49D7-97BE-331826BE7183}" type="sibTrans" cxnId="{69DCBCB7-E612-49F3-BD5A-ADD6D21BB8CA}">
      <dgm:prSet/>
      <dgm:spPr/>
      <dgm:t>
        <a:bodyPr/>
        <a:lstStyle/>
        <a:p>
          <a:endParaRPr lang="tr-TR"/>
        </a:p>
      </dgm:t>
    </dgm:pt>
    <dgm:pt modelId="{4D3229DA-3E0E-460E-9441-B717F3C8703F}">
      <dgm:prSet phldrT="[Metin]"/>
      <dgm:spPr/>
      <dgm:t>
        <a:bodyPr/>
        <a:lstStyle/>
        <a:p>
          <a:r>
            <a:rPr lang="tr-TR" dirty="0" smtClean="0"/>
            <a:t>METOTREKSAT</a:t>
          </a:r>
          <a:endParaRPr lang="tr-TR" dirty="0"/>
        </a:p>
      </dgm:t>
    </dgm:pt>
    <dgm:pt modelId="{04BFE6ED-6F83-4BBC-AB96-1817DC244B5F}" type="parTrans" cxnId="{08831052-AC48-4502-B7BA-EF845AB61A39}">
      <dgm:prSet/>
      <dgm:spPr/>
      <dgm:t>
        <a:bodyPr/>
        <a:lstStyle/>
        <a:p>
          <a:endParaRPr lang="tr-TR"/>
        </a:p>
      </dgm:t>
    </dgm:pt>
    <dgm:pt modelId="{EBAABB9C-05BD-4385-AF88-888F71951336}" type="sibTrans" cxnId="{08831052-AC48-4502-B7BA-EF845AB61A39}">
      <dgm:prSet/>
      <dgm:spPr/>
      <dgm:t>
        <a:bodyPr/>
        <a:lstStyle/>
        <a:p>
          <a:endParaRPr lang="tr-TR"/>
        </a:p>
      </dgm:t>
    </dgm:pt>
    <dgm:pt modelId="{AC9BBB99-609E-492E-837E-526DCB2BC1AC}">
      <dgm:prSet phldrT="[Metin]"/>
      <dgm:spPr/>
      <dgm:t>
        <a:bodyPr/>
        <a:lstStyle/>
        <a:p>
          <a:r>
            <a:rPr lang="tr-TR" dirty="0" smtClean="0"/>
            <a:t>PLASEBODAN FARKLI DEĞİKL</a:t>
          </a:r>
          <a:endParaRPr lang="tr-TR" dirty="0"/>
        </a:p>
      </dgm:t>
    </dgm:pt>
    <dgm:pt modelId="{F746CEAC-95BC-4012-B599-A216565D38AD}" type="parTrans" cxnId="{0BADF06B-91FA-4D46-937D-94D51277C7A5}">
      <dgm:prSet/>
      <dgm:spPr/>
      <dgm:t>
        <a:bodyPr/>
        <a:lstStyle/>
        <a:p>
          <a:endParaRPr lang="tr-TR"/>
        </a:p>
      </dgm:t>
    </dgm:pt>
    <dgm:pt modelId="{1A015D5E-A852-4C09-9462-93911185B12A}" type="sibTrans" cxnId="{0BADF06B-91FA-4D46-937D-94D51277C7A5}">
      <dgm:prSet/>
      <dgm:spPr/>
      <dgm:t>
        <a:bodyPr/>
        <a:lstStyle/>
        <a:p>
          <a:endParaRPr lang="tr-TR"/>
        </a:p>
      </dgm:t>
    </dgm:pt>
    <dgm:pt modelId="{F0D02627-2949-499B-A28D-4AA1B1170783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İNFLİKSİMAB</a:t>
          </a:r>
          <a:endParaRPr lang="tr-TR" dirty="0"/>
        </a:p>
      </dgm:t>
    </dgm:pt>
    <dgm:pt modelId="{63C63F35-1A08-4AAE-9C84-919A2228B26B}" type="parTrans" cxnId="{A780F859-E51D-4B84-AA0A-5CB6B7CEDB08}">
      <dgm:prSet/>
      <dgm:spPr/>
      <dgm:t>
        <a:bodyPr/>
        <a:lstStyle/>
        <a:p>
          <a:endParaRPr lang="tr-TR"/>
        </a:p>
      </dgm:t>
    </dgm:pt>
    <dgm:pt modelId="{E8DFC118-59B2-4AE8-A226-F232ED4DCF48}" type="sibTrans" cxnId="{A780F859-E51D-4B84-AA0A-5CB6B7CEDB08}">
      <dgm:prSet/>
      <dgm:spPr/>
      <dgm:t>
        <a:bodyPr/>
        <a:lstStyle/>
        <a:p>
          <a:endParaRPr lang="tr-TR"/>
        </a:p>
      </dgm:t>
    </dgm:pt>
    <dgm:pt modelId="{CE2F6AE9-1150-47BD-A7A1-959078EB651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ADALİMUMAB</a:t>
          </a:r>
          <a:endParaRPr lang="tr-TR" dirty="0"/>
        </a:p>
      </dgm:t>
    </dgm:pt>
    <dgm:pt modelId="{4B7E2A59-0170-4544-BD4D-2667409A8BC1}" type="parTrans" cxnId="{02FBEA88-C9D9-4120-86A4-368B56DE54C4}">
      <dgm:prSet/>
      <dgm:spPr/>
      <dgm:t>
        <a:bodyPr/>
        <a:lstStyle/>
        <a:p>
          <a:endParaRPr lang="tr-TR"/>
        </a:p>
      </dgm:t>
    </dgm:pt>
    <dgm:pt modelId="{D75E5C55-899E-4E0B-8663-D29E85DE1266}" type="sibTrans" cxnId="{02FBEA88-C9D9-4120-86A4-368B56DE54C4}">
      <dgm:prSet/>
      <dgm:spPr/>
      <dgm:t>
        <a:bodyPr/>
        <a:lstStyle/>
        <a:p>
          <a:endParaRPr lang="tr-TR"/>
        </a:p>
      </dgm:t>
    </dgm:pt>
    <dgm:pt modelId="{FF235BCB-57DB-4DAE-AF75-E40031927772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GOLİMUMAB</a:t>
          </a:r>
          <a:endParaRPr lang="tr-TR" dirty="0"/>
        </a:p>
      </dgm:t>
    </dgm:pt>
    <dgm:pt modelId="{79D125F7-CF60-41D1-A225-CECC42D02897}" type="parTrans" cxnId="{305470FB-2029-4B29-A3DF-A8AF6FFE2E98}">
      <dgm:prSet/>
      <dgm:spPr/>
      <dgm:t>
        <a:bodyPr/>
        <a:lstStyle/>
        <a:p>
          <a:endParaRPr lang="tr-TR"/>
        </a:p>
      </dgm:t>
    </dgm:pt>
    <dgm:pt modelId="{4DBF2E89-851F-472C-B971-889ADFBF0113}" type="sibTrans" cxnId="{305470FB-2029-4B29-A3DF-A8AF6FFE2E98}">
      <dgm:prSet/>
      <dgm:spPr/>
      <dgm:t>
        <a:bodyPr/>
        <a:lstStyle/>
        <a:p>
          <a:endParaRPr lang="tr-TR"/>
        </a:p>
      </dgm:t>
    </dgm:pt>
    <dgm:pt modelId="{7006ED68-A546-4B16-B2CD-970015280FB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ETANERSEPT</a:t>
          </a:r>
          <a:endParaRPr lang="tr-TR" dirty="0"/>
        </a:p>
      </dgm:t>
    </dgm:pt>
    <dgm:pt modelId="{6DA47083-BA79-4FFA-808E-8EE93F7C126C}" type="parTrans" cxnId="{FB1DBC5F-77AD-4A2D-B7DB-E0193C8FF8CB}">
      <dgm:prSet/>
      <dgm:spPr/>
      <dgm:t>
        <a:bodyPr/>
        <a:lstStyle/>
        <a:p>
          <a:endParaRPr lang="tr-TR"/>
        </a:p>
      </dgm:t>
    </dgm:pt>
    <dgm:pt modelId="{A810D978-6150-41A0-B0B0-F4641E0944B8}" type="sibTrans" cxnId="{FB1DBC5F-77AD-4A2D-B7DB-E0193C8FF8CB}">
      <dgm:prSet/>
      <dgm:spPr/>
      <dgm:t>
        <a:bodyPr/>
        <a:lstStyle/>
        <a:p>
          <a:endParaRPr lang="tr-TR"/>
        </a:p>
      </dgm:t>
    </dgm:pt>
    <dgm:pt modelId="{B34AFCE0-B534-415C-81FB-393515AA36FB}" type="pres">
      <dgm:prSet presAssocID="{5665DC7F-0DE8-4E71-9AEC-D0902965A6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181911-07F9-4CE1-8B8C-30C6A47E46E3}" type="pres">
      <dgm:prSet presAssocID="{284027AC-2505-439F-8F46-4687C74203CF}" presName="root1" presStyleCnt="0"/>
      <dgm:spPr/>
    </dgm:pt>
    <dgm:pt modelId="{AE4A9144-FFCA-4DBB-B1F3-7D1420BAA9A1}" type="pres">
      <dgm:prSet presAssocID="{284027AC-2505-439F-8F46-4687C74203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5CB341-2232-4E22-BADD-C33B062C99C5}" type="pres">
      <dgm:prSet presAssocID="{284027AC-2505-439F-8F46-4687C74203CF}" presName="level2hierChild" presStyleCnt="0"/>
      <dgm:spPr/>
    </dgm:pt>
    <dgm:pt modelId="{BA56296D-A69E-4345-9E52-2F56FDFD440F}" type="pres">
      <dgm:prSet presAssocID="{EA9FA21D-5E23-470E-8EF3-C3B63A6AD5D9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C181452-AE4A-4C96-BFA1-52AA74B7C134}" type="pres">
      <dgm:prSet presAssocID="{EA9FA21D-5E23-470E-8EF3-C3B63A6AD5D9}" presName="connTx" presStyleLbl="parChTrans1D2" presStyleIdx="0" presStyleCnt="2"/>
      <dgm:spPr/>
      <dgm:t>
        <a:bodyPr/>
        <a:lstStyle/>
        <a:p>
          <a:endParaRPr lang="tr-TR"/>
        </a:p>
      </dgm:t>
    </dgm:pt>
    <dgm:pt modelId="{C480B74B-349C-453C-B069-ECF9CB997E8A}" type="pres">
      <dgm:prSet presAssocID="{13E2B217-CB05-4F56-871C-8ABFF85282EA}" presName="root2" presStyleCnt="0"/>
      <dgm:spPr/>
    </dgm:pt>
    <dgm:pt modelId="{472F5807-D6BD-4972-8C32-F5123462D827}" type="pres">
      <dgm:prSet presAssocID="{13E2B217-CB05-4F56-871C-8ABFF85282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184D60-6477-400F-9113-EFD4EFB1244B}" type="pres">
      <dgm:prSet presAssocID="{13E2B217-CB05-4F56-871C-8ABFF85282EA}" presName="level3hierChild" presStyleCnt="0"/>
      <dgm:spPr/>
    </dgm:pt>
    <dgm:pt modelId="{42FC2FF3-A72B-42C7-9B3E-BFD3BA11121F}" type="pres">
      <dgm:prSet presAssocID="{C5E97E5E-FFC5-43ED-8DAC-9064E3BF4F85}" presName="conn2-1" presStyleLbl="parChTrans1D3" presStyleIdx="0" presStyleCnt="6"/>
      <dgm:spPr/>
      <dgm:t>
        <a:bodyPr/>
        <a:lstStyle/>
        <a:p>
          <a:endParaRPr lang="tr-TR"/>
        </a:p>
      </dgm:t>
    </dgm:pt>
    <dgm:pt modelId="{5F187D13-1AD1-4A3B-B0F6-1340AC73E984}" type="pres">
      <dgm:prSet presAssocID="{C5E97E5E-FFC5-43ED-8DAC-9064E3BF4F85}" presName="connTx" presStyleLbl="parChTrans1D3" presStyleIdx="0" presStyleCnt="6"/>
      <dgm:spPr/>
      <dgm:t>
        <a:bodyPr/>
        <a:lstStyle/>
        <a:p>
          <a:endParaRPr lang="tr-TR"/>
        </a:p>
      </dgm:t>
    </dgm:pt>
    <dgm:pt modelId="{4C04436B-08C0-4F9B-B825-3E0BDE68FC38}" type="pres">
      <dgm:prSet presAssocID="{0B6A2402-7128-4A67-BB4F-7378175E5DF3}" presName="root2" presStyleCnt="0"/>
      <dgm:spPr/>
    </dgm:pt>
    <dgm:pt modelId="{22A916EC-9F8B-4117-B987-ACB4C5C2C92A}" type="pres">
      <dgm:prSet presAssocID="{0B6A2402-7128-4A67-BB4F-7378175E5DF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0C8D1A-CBB1-42F1-B41A-68660BA3F172}" type="pres">
      <dgm:prSet presAssocID="{0B6A2402-7128-4A67-BB4F-7378175E5DF3}" presName="level3hierChild" presStyleCnt="0"/>
      <dgm:spPr/>
    </dgm:pt>
    <dgm:pt modelId="{0737AFD1-8063-473C-8EBE-A62698D2811C}" type="pres">
      <dgm:prSet presAssocID="{144EA87E-E223-4F8D-824F-A87BEA77779B}" presName="conn2-1" presStyleLbl="parChTrans1D4" presStyleIdx="0" presStyleCnt="3"/>
      <dgm:spPr/>
      <dgm:t>
        <a:bodyPr/>
        <a:lstStyle/>
        <a:p>
          <a:endParaRPr lang="tr-TR"/>
        </a:p>
      </dgm:t>
    </dgm:pt>
    <dgm:pt modelId="{2EA6209C-06AA-4855-9F9A-7545A455F0B6}" type="pres">
      <dgm:prSet presAssocID="{144EA87E-E223-4F8D-824F-A87BEA77779B}" presName="connTx" presStyleLbl="parChTrans1D4" presStyleIdx="0" presStyleCnt="3"/>
      <dgm:spPr/>
      <dgm:t>
        <a:bodyPr/>
        <a:lstStyle/>
        <a:p>
          <a:endParaRPr lang="tr-TR"/>
        </a:p>
      </dgm:t>
    </dgm:pt>
    <dgm:pt modelId="{6E7261E3-9CBA-470B-A028-E4B413AACA82}" type="pres">
      <dgm:prSet presAssocID="{728A4A00-60A4-4E0F-A97F-D94C311653EC}" presName="root2" presStyleCnt="0"/>
      <dgm:spPr/>
    </dgm:pt>
    <dgm:pt modelId="{3AE55E03-4FDB-4EEA-9FFA-0D5320621254}" type="pres">
      <dgm:prSet presAssocID="{728A4A00-60A4-4E0F-A97F-D94C311653EC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2BF86B-C7EE-4E4C-83D7-5EF369951EAD}" type="pres">
      <dgm:prSet presAssocID="{728A4A00-60A4-4E0F-A97F-D94C311653EC}" presName="level3hierChild" presStyleCnt="0"/>
      <dgm:spPr/>
    </dgm:pt>
    <dgm:pt modelId="{F63ADD9E-B55E-46AB-BBC2-5CEA328B4236}" type="pres">
      <dgm:prSet presAssocID="{A2D0CBBF-EC6C-45A2-9A4E-20EBEFBEAAC0}" presName="conn2-1" presStyleLbl="parChTrans1D4" presStyleIdx="1" presStyleCnt="3"/>
      <dgm:spPr/>
      <dgm:t>
        <a:bodyPr/>
        <a:lstStyle/>
        <a:p>
          <a:endParaRPr lang="tr-TR"/>
        </a:p>
      </dgm:t>
    </dgm:pt>
    <dgm:pt modelId="{98C11E8A-DBDC-4AA3-B6FF-9B2E27EA0CB0}" type="pres">
      <dgm:prSet presAssocID="{A2D0CBBF-EC6C-45A2-9A4E-20EBEFBEAAC0}" presName="connTx" presStyleLbl="parChTrans1D4" presStyleIdx="1" presStyleCnt="3"/>
      <dgm:spPr/>
      <dgm:t>
        <a:bodyPr/>
        <a:lstStyle/>
        <a:p>
          <a:endParaRPr lang="tr-TR"/>
        </a:p>
      </dgm:t>
    </dgm:pt>
    <dgm:pt modelId="{B340AC65-E8D4-43D6-8CC6-8C4F1B55331F}" type="pres">
      <dgm:prSet presAssocID="{FC03AFD9-0400-485A-BFB3-487BA5F753AE}" presName="root2" presStyleCnt="0"/>
      <dgm:spPr/>
    </dgm:pt>
    <dgm:pt modelId="{6C244DC5-B9F0-4DF3-9A94-4051777F624B}" type="pres">
      <dgm:prSet presAssocID="{FC03AFD9-0400-485A-BFB3-487BA5F753AE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71AC88-4716-4B58-ACAF-6AF7A29FC0D3}" type="pres">
      <dgm:prSet presAssocID="{FC03AFD9-0400-485A-BFB3-487BA5F753AE}" presName="level3hierChild" presStyleCnt="0"/>
      <dgm:spPr/>
    </dgm:pt>
    <dgm:pt modelId="{E31EB9F5-E217-4151-8322-C8BFBEFAA602}" type="pres">
      <dgm:prSet presAssocID="{04BFE6ED-6F83-4BBC-AB96-1817DC244B5F}" presName="conn2-1" presStyleLbl="parChTrans1D3" presStyleIdx="1" presStyleCnt="6"/>
      <dgm:spPr/>
      <dgm:t>
        <a:bodyPr/>
        <a:lstStyle/>
        <a:p>
          <a:endParaRPr lang="tr-TR"/>
        </a:p>
      </dgm:t>
    </dgm:pt>
    <dgm:pt modelId="{86518894-60AD-4A2A-A5CF-A6995003A2CA}" type="pres">
      <dgm:prSet presAssocID="{04BFE6ED-6F83-4BBC-AB96-1817DC244B5F}" presName="connTx" presStyleLbl="parChTrans1D3" presStyleIdx="1" presStyleCnt="6"/>
      <dgm:spPr/>
      <dgm:t>
        <a:bodyPr/>
        <a:lstStyle/>
        <a:p>
          <a:endParaRPr lang="tr-TR"/>
        </a:p>
      </dgm:t>
    </dgm:pt>
    <dgm:pt modelId="{12007A20-A292-4DA7-AFC7-7F8A19FE9A98}" type="pres">
      <dgm:prSet presAssocID="{4D3229DA-3E0E-460E-9441-B717F3C8703F}" presName="root2" presStyleCnt="0"/>
      <dgm:spPr/>
    </dgm:pt>
    <dgm:pt modelId="{0C25CAA1-BBB9-4083-B460-47AD24EB8B41}" type="pres">
      <dgm:prSet presAssocID="{4D3229DA-3E0E-460E-9441-B717F3C8703F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9F48C3-DC94-4140-9ACF-422E0E2DC7D3}" type="pres">
      <dgm:prSet presAssocID="{4D3229DA-3E0E-460E-9441-B717F3C8703F}" presName="level3hierChild" presStyleCnt="0"/>
      <dgm:spPr/>
    </dgm:pt>
    <dgm:pt modelId="{96D59CDA-71EC-4AC3-99E2-E79798D528E3}" type="pres">
      <dgm:prSet presAssocID="{F746CEAC-95BC-4012-B599-A216565D38AD}" presName="conn2-1" presStyleLbl="parChTrans1D4" presStyleIdx="2" presStyleCnt="3"/>
      <dgm:spPr/>
      <dgm:t>
        <a:bodyPr/>
        <a:lstStyle/>
        <a:p>
          <a:endParaRPr lang="tr-TR"/>
        </a:p>
      </dgm:t>
    </dgm:pt>
    <dgm:pt modelId="{368D9985-307C-46F2-B3C1-1FF9BB343755}" type="pres">
      <dgm:prSet presAssocID="{F746CEAC-95BC-4012-B599-A216565D38AD}" presName="connTx" presStyleLbl="parChTrans1D4" presStyleIdx="2" presStyleCnt="3"/>
      <dgm:spPr/>
      <dgm:t>
        <a:bodyPr/>
        <a:lstStyle/>
        <a:p>
          <a:endParaRPr lang="tr-TR"/>
        </a:p>
      </dgm:t>
    </dgm:pt>
    <dgm:pt modelId="{13A16848-63DA-4157-87C0-77BDF4D4CFE7}" type="pres">
      <dgm:prSet presAssocID="{AC9BBB99-609E-492E-837E-526DCB2BC1AC}" presName="root2" presStyleCnt="0"/>
      <dgm:spPr/>
    </dgm:pt>
    <dgm:pt modelId="{F5270386-67E1-4012-BDE2-CB568CD2B7CA}" type="pres">
      <dgm:prSet presAssocID="{AC9BBB99-609E-492E-837E-526DCB2BC1AC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3C83336-09B4-4665-8A3C-FBFDCC5AC141}" type="pres">
      <dgm:prSet presAssocID="{AC9BBB99-609E-492E-837E-526DCB2BC1AC}" presName="level3hierChild" presStyleCnt="0"/>
      <dgm:spPr/>
    </dgm:pt>
    <dgm:pt modelId="{8235D9CC-3CDB-4B25-9CA1-1E4DB9ABFB8C}" type="pres">
      <dgm:prSet presAssocID="{B2649E77-57F6-4085-A97B-471BE60C59D4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3B9B4BFA-8A47-4472-89C6-29BFC5A074A7}" type="pres">
      <dgm:prSet presAssocID="{B2649E77-57F6-4085-A97B-471BE60C59D4}" presName="connTx" presStyleLbl="parChTrans1D2" presStyleIdx="1" presStyleCnt="2"/>
      <dgm:spPr/>
      <dgm:t>
        <a:bodyPr/>
        <a:lstStyle/>
        <a:p>
          <a:endParaRPr lang="tr-TR"/>
        </a:p>
      </dgm:t>
    </dgm:pt>
    <dgm:pt modelId="{6DA6D028-4FCD-4A46-ADB1-CE748673B4CD}" type="pres">
      <dgm:prSet presAssocID="{61AE84DE-67F7-47F7-A8F7-55157C675656}" presName="root2" presStyleCnt="0"/>
      <dgm:spPr/>
    </dgm:pt>
    <dgm:pt modelId="{2F2CD9FA-4CC1-45C6-B346-B745A59CB9F8}" type="pres">
      <dgm:prSet presAssocID="{61AE84DE-67F7-47F7-A8F7-55157C67565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BE6AF4-920D-425E-A385-DD69F6738E9C}" type="pres">
      <dgm:prSet presAssocID="{61AE84DE-67F7-47F7-A8F7-55157C675656}" presName="level3hierChild" presStyleCnt="0"/>
      <dgm:spPr/>
    </dgm:pt>
    <dgm:pt modelId="{36F49B41-3A46-4038-88A5-8F526E58322B}" type="pres">
      <dgm:prSet presAssocID="{63C63F35-1A08-4AAE-9C84-919A2228B26B}" presName="conn2-1" presStyleLbl="parChTrans1D3" presStyleIdx="2" presStyleCnt="6"/>
      <dgm:spPr/>
      <dgm:t>
        <a:bodyPr/>
        <a:lstStyle/>
        <a:p>
          <a:endParaRPr lang="tr-TR"/>
        </a:p>
      </dgm:t>
    </dgm:pt>
    <dgm:pt modelId="{F52BCAF5-7452-4B0F-A5EE-32230F13AD6B}" type="pres">
      <dgm:prSet presAssocID="{63C63F35-1A08-4AAE-9C84-919A2228B26B}" presName="connTx" presStyleLbl="parChTrans1D3" presStyleIdx="2" presStyleCnt="6"/>
      <dgm:spPr/>
      <dgm:t>
        <a:bodyPr/>
        <a:lstStyle/>
        <a:p>
          <a:endParaRPr lang="tr-TR"/>
        </a:p>
      </dgm:t>
    </dgm:pt>
    <dgm:pt modelId="{BCCDEE1D-878E-434E-9731-31CE63D14FE7}" type="pres">
      <dgm:prSet presAssocID="{F0D02627-2949-499B-A28D-4AA1B1170783}" presName="root2" presStyleCnt="0"/>
      <dgm:spPr/>
    </dgm:pt>
    <dgm:pt modelId="{46B106C3-1633-4D6B-8F87-69885849FA23}" type="pres">
      <dgm:prSet presAssocID="{F0D02627-2949-499B-A28D-4AA1B117078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233C2A-BDCF-4F3B-8D4D-9F46EBFB537B}" type="pres">
      <dgm:prSet presAssocID="{F0D02627-2949-499B-A28D-4AA1B1170783}" presName="level3hierChild" presStyleCnt="0"/>
      <dgm:spPr/>
    </dgm:pt>
    <dgm:pt modelId="{00D7DFF7-2CD2-462D-BFBA-0E80F287A465}" type="pres">
      <dgm:prSet presAssocID="{4B7E2A59-0170-4544-BD4D-2667409A8BC1}" presName="conn2-1" presStyleLbl="parChTrans1D3" presStyleIdx="3" presStyleCnt="6"/>
      <dgm:spPr/>
      <dgm:t>
        <a:bodyPr/>
        <a:lstStyle/>
        <a:p>
          <a:endParaRPr lang="tr-TR"/>
        </a:p>
      </dgm:t>
    </dgm:pt>
    <dgm:pt modelId="{0A37AB0B-4D33-42BB-A660-850C68D00D8A}" type="pres">
      <dgm:prSet presAssocID="{4B7E2A59-0170-4544-BD4D-2667409A8BC1}" presName="connTx" presStyleLbl="parChTrans1D3" presStyleIdx="3" presStyleCnt="6"/>
      <dgm:spPr/>
      <dgm:t>
        <a:bodyPr/>
        <a:lstStyle/>
        <a:p>
          <a:endParaRPr lang="tr-TR"/>
        </a:p>
      </dgm:t>
    </dgm:pt>
    <dgm:pt modelId="{33530112-211D-405E-A619-4389F5A7E4A1}" type="pres">
      <dgm:prSet presAssocID="{CE2F6AE9-1150-47BD-A7A1-959078EB6515}" presName="root2" presStyleCnt="0"/>
      <dgm:spPr/>
    </dgm:pt>
    <dgm:pt modelId="{2412F956-009C-4370-B452-0F026F163B8D}" type="pres">
      <dgm:prSet presAssocID="{CE2F6AE9-1150-47BD-A7A1-959078EB651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F7FD41-997E-4EA5-B0BC-FB8249D9630E}" type="pres">
      <dgm:prSet presAssocID="{CE2F6AE9-1150-47BD-A7A1-959078EB6515}" presName="level3hierChild" presStyleCnt="0"/>
      <dgm:spPr/>
    </dgm:pt>
    <dgm:pt modelId="{A728A54D-2BA7-43E7-8A47-7B8A01500E2C}" type="pres">
      <dgm:prSet presAssocID="{79D125F7-CF60-41D1-A225-CECC42D02897}" presName="conn2-1" presStyleLbl="parChTrans1D3" presStyleIdx="4" presStyleCnt="6"/>
      <dgm:spPr/>
      <dgm:t>
        <a:bodyPr/>
        <a:lstStyle/>
        <a:p>
          <a:endParaRPr lang="tr-TR"/>
        </a:p>
      </dgm:t>
    </dgm:pt>
    <dgm:pt modelId="{452931DD-2C17-45F6-8726-74A9DF518A18}" type="pres">
      <dgm:prSet presAssocID="{79D125F7-CF60-41D1-A225-CECC42D02897}" presName="connTx" presStyleLbl="parChTrans1D3" presStyleIdx="4" presStyleCnt="6"/>
      <dgm:spPr/>
      <dgm:t>
        <a:bodyPr/>
        <a:lstStyle/>
        <a:p>
          <a:endParaRPr lang="tr-TR"/>
        </a:p>
      </dgm:t>
    </dgm:pt>
    <dgm:pt modelId="{4910B458-B051-4585-9904-6493248FE703}" type="pres">
      <dgm:prSet presAssocID="{FF235BCB-57DB-4DAE-AF75-E40031927772}" presName="root2" presStyleCnt="0"/>
      <dgm:spPr/>
    </dgm:pt>
    <dgm:pt modelId="{63B6D63E-5056-42C5-A62F-E47647372E47}" type="pres">
      <dgm:prSet presAssocID="{FF235BCB-57DB-4DAE-AF75-E40031927772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1D289-4BA9-4577-AC63-999790CD87BB}" type="pres">
      <dgm:prSet presAssocID="{FF235BCB-57DB-4DAE-AF75-E40031927772}" presName="level3hierChild" presStyleCnt="0"/>
      <dgm:spPr/>
    </dgm:pt>
    <dgm:pt modelId="{87A63501-3BF6-4799-B96B-619FACD25837}" type="pres">
      <dgm:prSet presAssocID="{6DA47083-BA79-4FFA-808E-8EE93F7C126C}" presName="conn2-1" presStyleLbl="parChTrans1D3" presStyleIdx="5" presStyleCnt="6"/>
      <dgm:spPr/>
      <dgm:t>
        <a:bodyPr/>
        <a:lstStyle/>
        <a:p>
          <a:endParaRPr lang="tr-TR"/>
        </a:p>
      </dgm:t>
    </dgm:pt>
    <dgm:pt modelId="{BC8AB667-7EB4-4B75-AF0D-2BB1E46A0C5E}" type="pres">
      <dgm:prSet presAssocID="{6DA47083-BA79-4FFA-808E-8EE93F7C126C}" presName="connTx" presStyleLbl="parChTrans1D3" presStyleIdx="5" presStyleCnt="6"/>
      <dgm:spPr/>
      <dgm:t>
        <a:bodyPr/>
        <a:lstStyle/>
        <a:p>
          <a:endParaRPr lang="tr-TR"/>
        </a:p>
      </dgm:t>
    </dgm:pt>
    <dgm:pt modelId="{0BEAD68A-6005-4B10-B10A-74AA1357D4BD}" type="pres">
      <dgm:prSet presAssocID="{7006ED68-A546-4B16-B2CD-970015280FB5}" presName="root2" presStyleCnt="0"/>
      <dgm:spPr/>
    </dgm:pt>
    <dgm:pt modelId="{F8B0E0F2-D80E-40D7-946E-3FA5AE52DE20}" type="pres">
      <dgm:prSet presAssocID="{7006ED68-A546-4B16-B2CD-970015280FB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E16738-CED5-4C7D-B5B4-8CD7368DBFCB}" type="pres">
      <dgm:prSet presAssocID="{7006ED68-A546-4B16-B2CD-970015280FB5}" presName="level3hierChild" presStyleCnt="0"/>
      <dgm:spPr/>
    </dgm:pt>
  </dgm:ptLst>
  <dgm:cxnLst>
    <dgm:cxn modelId="{05F0A483-0B91-41DB-A0B2-AAE4A72F17FE}" srcId="{284027AC-2505-439F-8F46-4687C74203CF}" destId="{13E2B217-CB05-4F56-871C-8ABFF85282EA}" srcOrd="0" destOrd="0" parTransId="{EA9FA21D-5E23-470E-8EF3-C3B63A6AD5D9}" sibTransId="{5E977EDB-429A-494E-8339-C2334A3BC017}"/>
    <dgm:cxn modelId="{0AA7A8A6-5119-45AD-B843-BB35C7CAA9B2}" type="presOf" srcId="{FF235BCB-57DB-4DAE-AF75-E40031927772}" destId="{63B6D63E-5056-42C5-A62F-E47647372E47}" srcOrd="0" destOrd="0" presId="urn:microsoft.com/office/officeart/2008/layout/HorizontalMultiLevelHierarchy"/>
    <dgm:cxn modelId="{3BB6EC49-A665-4F46-A90B-930793BDDF49}" type="presOf" srcId="{B2649E77-57F6-4085-A97B-471BE60C59D4}" destId="{3B9B4BFA-8A47-4472-89C6-29BFC5A074A7}" srcOrd="1" destOrd="0" presId="urn:microsoft.com/office/officeart/2008/layout/HorizontalMultiLevelHierarchy"/>
    <dgm:cxn modelId="{2AD0B633-5C12-4BA5-944D-B345CB8380E2}" type="presOf" srcId="{63C63F35-1A08-4AAE-9C84-919A2228B26B}" destId="{F52BCAF5-7452-4B0F-A5EE-32230F13AD6B}" srcOrd="1" destOrd="0" presId="urn:microsoft.com/office/officeart/2008/layout/HorizontalMultiLevelHierarchy"/>
    <dgm:cxn modelId="{B7D8F828-BC48-463B-9BAE-E4C5C7876884}" type="presOf" srcId="{5665DC7F-0DE8-4E71-9AEC-D0902965A65D}" destId="{B34AFCE0-B534-415C-81FB-393515AA36FB}" srcOrd="0" destOrd="0" presId="urn:microsoft.com/office/officeart/2008/layout/HorizontalMultiLevelHierarchy"/>
    <dgm:cxn modelId="{306D4CA2-32F8-4B8A-9936-7E596E3564D8}" type="presOf" srcId="{0B6A2402-7128-4A67-BB4F-7378175E5DF3}" destId="{22A916EC-9F8B-4117-B987-ACB4C5C2C92A}" srcOrd="0" destOrd="0" presId="urn:microsoft.com/office/officeart/2008/layout/HorizontalMultiLevelHierarchy"/>
    <dgm:cxn modelId="{39F6A1F8-3AC2-41F1-971B-6456AD5C04D1}" type="presOf" srcId="{728A4A00-60A4-4E0F-A97F-D94C311653EC}" destId="{3AE55E03-4FDB-4EEA-9FFA-0D5320621254}" srcOrd="0" destOrd="0" presId="urn:microsoft.com/office/officeart/2008/layout/HorizontalMultiLevelHierarchy"/>
    <dgm:cxn modelId="{4295A8EC-7126-4EC7-87E3-EEFDE8151562}" type="presOf" srcId="{63C63F35-1A08-4AAE-9C84-919A2228B26B}" destId="{36F49B41-3A46-4038-88A5-8F526E58322B}" srcOrd="0" destOrd="0" presId="urn:microsoft.com/office/officeart/2008/layout/HorizontalMultiLevelHierarchy"/>
    <dgm:cxn modelId="{5525B00E-084F-42BC-86C4-ECA651AC0F11}" type="presOf" srcId="{61AE84DE-67F7-47F7-A8F7-55157C675656}" destId="{2F2CD9FA-4CC1-45C6-B346-B745A59CB9F8}" srcOrd="0" destOrd="0" presId="urn:microsoft.com/office/officeart/2008/layout/HorizontalMultiLevelHierarchy"/>
    <dgm:cxn modelId="{0BADF06B-91FA-4D46-937D-94D51277C7A5}" srcId="{4D3229DA-3E0E-460E-9441-B717F3C8703F}" destId="{AC9BBB99-609E-492E-837E-526DCB2BC1AC}" srcOrd="0" destOrd="0" parTransId="{F746CEAC-95BC-4012-B599-A216565D38AD}" sibTransId="{1A015D5E-A852-4C09-9462-93911185B12A}"/>
    <dgm:cxn modelId="{A48BBD81-9C4A-40F1-8659-A726CD4086DC}" type="presOf" srcId="{F746CEAC-95BC-4012-B599-A216565D38AD}" destId="{96D59CDA-71EC-4AC3-99E2-E79798D528E3}" srcOrd="0" destOrd="0" presId="urn:microsoft.com/office/officeart/2008/layout/HorizontalMultiLevelHierarchy"/>
    <dgm:cxn modelId="{9B0C8C13-8BA0-408C-9162-AB295C57632D}" srcId="{5665DC7F-0DE8-4E71-9AEC-D0902965A65D}" destId="{284027AC-2505-439F-8F46-4687C74203CF}" srcOrd="0" destOrd="0" parTransId="{CA3DC305-85D0-421F-85CB-A7D4951D85E4}" sibTransId="{C728C30E-C6EA-41B2-825B-D389FF9845A5}"/>
    <dgm:cxn modelId="{0FEB27AA-3A5F-45C4-873A-71960A41FC46}" type="presOf" srcId="{B2649E77-57F6-4085-A97B-471BE60C59D4}" destId="{8235D9CC-3CDB-4B25-9CA1-1E4DB9ABFB8C}" srcOrd="0" destOrd="0" presId="urn:microsoft.com/office/officeart/2008/layout/HorizontalMultiLevelHierarchy"/>
    <dgm:cxn modelId="{1EEAD94F-7CAB-4D1F-A0F6-A1BF9B7185DD}" type="presOf" srcId="{04BFE6ED-6F83-4BBC-AB96-1817DC244B5F}" destId="{86518894-60AD-4A2A-A5CF-A6995003A2CA}" srcOrd="1" destOrd="0" presId="urn:microsoft.com/office/officeart/2008/layout/HorizontalMultiLevelHierarchy"/>
    <dgm:cxn modelId="{1EC08A9B-2D27-41E0-9CCC-146CD36A4B05}" type="presOf" srcId="{EA9FA21D-5E23-470E-8EF3-C3B63A6AD5D9}" destId="{BA56296D-A69E-4345-9E52-2F56FDFD440F}" srcOrd="0" destOrd="0" presId="urn:microsoft.com/office/officeart/2008/layout/HorizontalMultiLevelHierarchy"/>
    <dgm:cxn modelId="{81974175-FA9E-4713-A15C-921E241984ED}" type="presOf" srcId="{6DA47083-BA79-4FFA-808E-8EE93F7C126C}" destId="{BC8AB667-7EB4-4B75-AF0D-2BB1E46A0C5E}" srcOrd="1" destOrd="0" presId="urn:microsoft.com/office/officeart/2008/layout/HorizontalMultiLevelHierarchy"/>
    <dgm:cxn modelId="{1FE91F62-70A6-4CFA-AED6-2E5558F79777}" type="presOf" srcId="{C5E97E5E-FFC5-43ED-8DAC-9064E3BF4F85}" destId="{42FC2FF3-A72B-42C7-9B3E-BFD3BA11121F}" srcOrd="0" destOrd="0" presId="urn:microsoft.com/office/officeart/2008/layout/HorizontalMultiLevelHierarchy"/>
    <dgm:cxn modelId="{305470FB-2029-4B29-A3DF-A8AF6FFE2E98}" srcId="{61AE84DE-67F7-47F7-A8F7-55157C675656}" destId="{FF235BCB-57DB-4DAE-AF75-E40031927772}" srcOrd="2" destOrd="0" parTransId="{79D125F7-CF60-41D1-A225-CECC42D02897}" sibTransId="{4DBF2E89-851F-472C-B971-889ADFBF0113}"/>
    <dgm:cxn modelId="{94DE666F-6FFD-42B9-A892-3701B63E4D4C}" type="presOf" srcId="{13E2B217-CB05-4F56-871C-8ABFF85282EA}" destId="{472F5807-D6BD-4972-8C32-F5123462D827}" srcOrd="0" destOrd="0" presId="urn:microsoft.com/office/officeart/2008/layout/HorizontalMultiLevelHierarchy"/>
    <dgm:cxn modelId="{DC527C1D-24C3-44F1-8176-0DE2182A7697}" type="presOf" srcId="{F746CEAC-95BC-4012-B599-A216565D38AD}" destId="{368D9985-307C-46F2-B3C1-1FF9BB343755}" srcOrd="1" destOrd="0" presId="urn:microsoft.com/office/officeart/2008/layout/HorizontalMultiLevelHierarchy"/>
    <dgm:cxn modelId="{FC38E343-2034-4EE9-AE5B-CCBA12FD83D0}" type="presOf" srcId="{79D125F7-CF60-41D1-A225-CECC42D02897}" destId="{452931DD-2C17-45F6-8726-74A9DF518A18}" srcOrd="1" destOrd="0" presId="urn:microsoft.com/office/officeart/2008/layout/HorizontalMultiLevelHierarchy"/>
    <dgm:cxn modelId="{DCD9D09C-62A3-4DF9-A7AA-6408F2B2402E}" type="presOf" srcId="{7006ED68-A546-4B16-B2CD-970015280FB5}" destId="{F8B0E0F2-D80E-40D7-946E-3FA5AE52DE20}" srcOrd="0" destOrd="0" presId="urn:microsoft.com/office/officeart/2008/layout/HorizontalMultiLevelHierarchy"/>
    <dgm:cxn modelId="{08831052-AC48-4502-B7BA-EF845AB61A39}" srcId="{13E2B217-CB05-4F56-871C-8ABFF85282EA}" destId="{4D3229DA-3E0E-460E-9441-B717F3C8703F}" srcOrd="1" destOrd="0" parTransId="{04BFE6ED-6F83-4BBC-AB96-1817DC244B5F}" sibTransId="{EBAABB9C-05BD-4385-AF88-888F71951336}"/>
    <dgm:cxn modelId="{BA71BF57-DCBF-4D87-BDA8-1E2EF46E9556}" type="presOf" srcId="{FC03AFD9-0400-485A-BFB3-487BA5F753AE}" destId="{6C244DC5-B9F0-4DF3-9A94-4051777F624B}" srcOrd="0" destOrd="0" presId="urn:microsoft.com/office/officeart/2008/layout/HorizontalMultiLevelHierarchy"/>
    <dgm:cxn modelId="{E652BA2B-EBD2-4877-B03E-2E305A17EB8A}" type="presOf" srcId="{04BFE6ED-6F83-4BBC-AB96-1817DC244B5F}" destId="{E31EB9F5-E217-4151-8322-C8BFBEFAA602}" srcOrd="0" destOrd="0" presId="urn:microsoft.com/office/officeart/2008/layout/HorizontalMultiLevelHierarchy"/>
    <dgm:cxn modelId="{99058233-1C17-40E1-9551-88C4738D8637}" type="presOf" srcId="{144EA87E-E223-4F8D-824F-A87BEA77779B}" destId="{2EA6209C-06AA-4855-9F9A-7545A455F0B6}" srcOrd="1" destOrd="0" presId="urn:microsoft.com/office/officeart/2008/layout/HorizontalMultiLevelHierarchy"/>
    <dgm:cxn modelId="{B9BA7CF5-EEE9-450E-84B6-47242AFFC83C}" type="presOf" srcId="{284027AC-2505-439F-8F46-4687C74203CF}" destId="{AE4A9144-FFCA-4DBB-B1F3-7D1420BAA9A1}" srcOrd="0" destOrd="0" presId="urn:microsoft.com/office/officeart/2008/layout/HorizontalMultiLevelHierarchy"/>
    <dgm:cxn modelId="{17F252D2-291E-4ED1-A9A7-FCFEA899E030}" type="presOf" srcId="{4B7E2A59-0170-4544-BD4D-2667409A8BC1}" destId="{0A37AB0B-4D33-42BB-A660-850C68D00D8A}" srcOrd="1" destOrd="0" presId="urn:microsoft.com/office/officeart/2008/layout/HorizontalMultiLevelHierarchy"/>
    <dgm:cxn modelId="{B3289714-3F37-447A-BD5F-A931BC8E074B}" type="presOf" srcId="{4D3229DA-3E0E-460E-9441-B717F3C8703F}" destId="{0C25CAA1-BBB9-4083-B460-47AD24EB8B41}" srcOrd="0" destOrd="0" presId="urn:microsoft.com/office/officeart/2008/layout/HorizontalMultiLevelHierarchy"/>
    <dgm:cxn modelId="{C39C618C-487C-4893-8D05-7A2DD92BC328}" srcId="{284027AC-2505-439F-8F46-4687C74203CF}" destId="{61AE84DE-67F7-47F7-A8F7-55157C675656}" srcOrd="1" destOrd="0" parTransId="{B2649E77-57F6-4085-A97B-471BE60C59D4}" sibTransId="{29AE98B8-3633-46FF-8018-43485CA5455E}"/>
    <dgm:cxn modelId="{9B68AA49-9DEF-4624-A2D7-35C7F2A29EE9}" type="presOf" srcId="{CE2F6AE9-1150-47BD-A7A1-959078EB6515}" destId="{2412F956-009C-4370-B452-0F026F163B8D}" srcOrd="0" destOrd="0" presId="urn:microsoft.com/office/officeart/2008/layout/HorizontalMultiLevelHierarchy"/>
    <dgm:cxn modelId="{717D4583-AF53-4AAB-9E33-44D0312E4C84}" type="presOf" srcId="{79D125F7-CF60-41D1-A225-CECC42D02897}" destId="{A728A54D-2BA7-43E7-8A47-7B8A01500E2C}" srcOrd="0" destOrd="0" presId="urn:microsoft.com/office/officeart/2008/layout/HorizontalMultiLevelHierarchy"/>
    <dgm:cxn modelId="{CD64B8C7-91D0-4119-B4EE-D8BC4A039940}" srcId="{0B6A2402-7128-4A67-BB4F-7378175E5DF3}" destId="{728A4A00-60A4-4E0F-A97F-D94C311653EC}" srcOrd="0" destOrd="0" parTransId="{144EA87E-E223-4F8D-824F-A87BEA77779B}" sibTransId="{C14F9F99-A6FA-4681-BF0B-DCFD6349E8AF}"/>
    <dgm:cxn modelId="{A44639A0-3E46-455C-BBD8-37878F67021E}" type="presOf" srcId="{AC9BBB99-609E-492E-837E-526DCB2BC1AC}" destId="{F5270386-67E1-4012-BDE2-CB568CD2B7CA}" srcOrd="0" destOrd="0" presId="urn:microsoft.com/office/officeart/2008/layout/HorizontalMultiLevelHierarchy"/>
    <dgm:cxn modelId="{02FBEA88-C9D9-4120-86A4-368B56DE54C4}" srcId="{61AE84DE-67F7-47F7-A8F7-55157C675656}" destId="{CE2F6AE9-1150-47BD-A7A1-959078EB6515}" srcOrd="1" destOrd="0" parTransId="{4B7E2A59-0170-4544-BD4D-2667409A8BC1}" sibTransId="{D75E5C55-899E-4E0B-8663-D29E85DE1266}"/>
    <dgm:cxn modelId="{2EE53C00-4D25-4684-99DE-0540BA75F5D0}" type="presOf" srcId="{144EA87E-E223-4F8D-824F-A87BEA77779B}" destId="{0737AFD1-8063-473C-8EBE-A62698D2811C}" srcOrd="0" destOrd="0" presId="urn:microsoft.com/office/officeart/2008/layout/HorizontalMultiLevelHierarchy"/>
    <dgm:cxn modelId="{3E49E49B-B2D4-4B28-8657-022AB26AD6FA}" type="presOf" srcId="{F0D02627-2949-499B-A28D-4AA1B1170783}" destId="{46B106C3-1633-4D6B-8F87-69885849FA23}" srcOrd="0" destOrd="0" presId="urn:microsoft.com/office/officeart/2008/layout/HorizontalMultiLevelHierarchy"/>
    <dgm:cxn modelId="{1299AB80-63E0-4718-AF95-7276DC719BC5}" srcId="{13E2B217-CB05-4F56-871C-8ABFF85282EA}" destId="{0B6A2402-7128-4A67-BB4F-7378175E5DF3}" srcOrd="0" destOrd="0" parTransId="{C5E97E5E-FFC5-43ED-8DAC-9064E3BF4F85}" sibTransId="{C619DF16-B1FB-409D-A4DA-5593CA49CB34}"/>
    <dgm:cxn modelId="{FB1DBC5F-77AD-4A2D-B7DB-E0193C8FF8CB}" srcId="{61AE84DE-67F7-47F7-A8F7-55157C675656}" destId="{7006ED68-A546-4B16-B2CD-970015280FB5}" srcOrd="3" destOrd="0" parTransId="{6DA47083-BA79-4FFA-808E-8EE93F7C126C}" sibTransId="{A810D978-6150-41A0-B0B0-F4641E0944B8}"/>
    <dgm:cxn modelId="{98C66E33-E930-47D4-86D6-BAF4A70AC836}" type="presOf" srcId="{A2D0CBBF-EC6C-45A2-9A4E-20EBEFBEAAC0}" destId="{F63ADD9E-B55E-46AB-BBC2-5CEA328B4236}" srcOrd="0" destOrd="0" presId="urn:microsoft.com/office/officeart/2008/layout/HorizontalMultiLevelHierarchy"/>
    <dgm:cxn modelId="{3825A150-E18A-4321-92A7-5F76987C7E9C}" type="presOf" srcId="{6DA47083-BA79-4FFA-808E-8EE93F7C126C}" destId="{87A63501-3BF6-4799-B96B-619FACD25837}" srcOrd="0" destOrd="0" presId="urn:microsoft.com/office/officeart/2008/layout/HorizontalMultiLevelHierarchy"/>
    <dgm:cxn modelId="{8C2F7065-F88F-434C-B503-39B394371A88}" type="presOf" srcId="{C5E97E5E-FFC5-43ED-8DAC-9064E3BF4F85}" destId="{5F187D13-1AD1-4A3B-B0F6-1340AC73E984}" srcOrd="1" destOrd="0" presId="urn:microsoft.com/office/officeart/2008/layout/HorizontalMultiLevelHierarchy"/>
    <dgm:cxn modelId="{69DCBCB7-E612-49F3-BD5A-ADD6D21BB8CA}" srcId="{0B6A2402-7128-4A67-BB4F-7378175E5DF3}" destId="{FC03AFD9-0400-485A-BFB3-487BA5F753AE}" srcOrd="1" destOrd="0" parTransId="{A2D0CBBF-EC6C-45A2-9A4E-20EBEFBEAAC0}" sibTransId="{D2848267-6C85-49D7-97BE-331826BE7183}"/>
    <dgm:cxn modelId="{FD9F2814-45AC-4F0A-84BB-510B072E72FB}" type="presOf" srcId="{A2D0CBBF-EC6C-45A2-9A4E-20EBEFBEAAC0}" destId="{98C11E8A-DBDC-4AA3-B6FF-9B2E27EA0CB0}" srcOrd="1" destOrd="0" presId="urn:microsoft.com/office/officeart/2008/layout/HorizontalMultiLevelHierarchy"/>
    <dgm:cxn modelId="{52E5DC87-2EC6-4311-BB15-0A12E2138508}" type="presOf" srcId="{EA9FA21D-5E23-470E-8EF3-C3B63A6AD5D9}" destId="{4C181452-AE4A-4C96-BFA1-52AA74B7C134}" srcOrd="1" destOrd="0" presId="urn:microsoft.com/office/officeart/2008/layout/HorizontalMultiLevelHierarchy"/>
    <dgm:cxn modelId="{AD6621A1-F4A7-4388-A67F-EDEA5904884A}" type="presOf" srcId="{4B7E2A59-0170-4544-BD4D-2667409A8BC1}" destId="{00D7DFF7-2CD2-462D-BFBA-0E80F287A465}" srcOrd="0" destOrd="0" presId="urn:microsoft.com/office/officeart/2008/layout/HorizontalMultiLevelHierarchy"/>
    <dgm:cxn modelId="{A780F859-E51D-4B84-AA0A-5CB6B7CEDB08}" srcId="{61AE84DE-67F7-47F7-A8F7-55157C675656}" destId="{F0D02627-2949-499B-A28D-4AA1B1170783}" srcOrd="0" destOrd="0" parTransId="{63C63F35-1A08-4AAE-9C84-919A2228B26B}" sibTransId="{E8DFC118-59B2-4AE8-A226-F232ED4DCF48}"/>
    <dgm:cxn modelId="{FAE2B364-4A07-4A63-8703-EDFEDF3ACE6E}" type="presParOf" srcId="{B34AFCE0-B534-415C-81FB-393515AA36FB}" destId="{00181911-07F9-4CE1-8B8C-30C6A47E46E3}" srcOrd="0" destOrd="0" presId="urn:microsoft.com/office/officeart/2008/layout/HorizontalMultiLevelHierarchy"/>
    <dgm:cxn modelId="{DD948988-4950-43BC-9C74-4CAD49C24D14}" type="presParOf" srcId="{00181911-07F9-4CE1-8B8C-30C6A47E46E3}" destId="{AE4A9144-FFCA-4DBB-B1F3-7D1420BAA9A1}" srcOrd="0" destOrd="0" presId="urn:microsoft.com/office/officeart/2008/layout/HorizontalMultiLevelHierarchy"/>
    <dgm:cxn modelId="{24A0F343-9D95-4FE0-BB44-8177E1B2414D}" type="presParOf" srcId="{00181911-07F9-4CE1-8B8C-30C6A47E46E3}" destId="{9E5CB341-2232-4E22-BADD-C33B062C99C5}" srcOrd="1" destOrd="0" presId="urn:microsoft.com/office/officeart/2008/layout/HorizontalMultiLevelHierarchy"/>
    <dgm:cxn modelId="{0CAA0EDE-00E7-4028-9B14-62C6BC39C1A6}" type="presParOf" srcId="{9E5CB341-2232-4E22-BADD-C33B062C99C5}" destId="{BA56296D-A69E-4345-9E52-2F56FDFD440F}" srcOrd="0" destOrd="0" presId="urn:microsoft.com/office/officeart/2008/layout/HorizontalMultiLevelHierarchy"/>
    <dgm:cxn modelId="{1190834E-E129-411A-931B-95CB6521F9F7}" type="presParOf" srcId="{BA56296D-A69E-4345-9E52-2F56FDFD440F}" destId="{4C181452-AE4A-4C96-BFA1-52AA74B7C134}" srcOrd="0" destOrd="0" presId="urn:microsoft.com/office/officeart/2008/layout/HorizontalMultiLevelHierarchy"/>
    <dgm:cxn modelId="{1BB31AAC-3331-4385-BB97-D7DE732D1E8E}" type="presParOf" srcId="{9E5CB341-2232-4E22-BADD-C33B062C99C5}" destId="{C480B74B-349C-453C-B069-ECF9CB997E8A}" srcOrd="1" destOrd="0" presId="urn:microsoft.com/office/officeart/2008/layout/HorizontalMultiLevelHierarchy"/>
    <dgm:cxn modelId="{64A586EE-7828-4D8A-A1BE-A5C7F292D95A}" type="presParOf" srcId="{C480B74B-349C-453C-B069-ECF9CB997E8A}" destId="{472F5807-D6BD-4972-8C32-F5123462D827}" srcOrd="0" destOrd="0" presId="urn:microsoft.com/office/officeart/2008/layout/HorizontalMultiLevelHierarchy"/>
    <dgm:cxn modelId="{FEEFE293-1C8F-4CEC-B3E2-D0D450E2886B}" type="presParOf" srcId="{C480B74B-349C-453C-B069-ECF9CB997E8A}" destId="{7E184D60-6477-400F-9113-EFD4EFB1244B}" srcOrd="1" destOrd="0" presId="urn:microsoft.com/office/officeart/2008/layout/HorizontalMultiLevelHierarchy"/>
    <dgm:cxn modelId="{1EE0F604-DBA3-4819-86E9-A83BA20D6373}" type="presParOf" srcId="{7E184D60-6477-400F-9113-EFD4EFB1244B}" destId="{42FC2FF3-A72B-42C7-9B3E-BFD3BA11121F}" srcOrd="0" destOrd="0" presId="urn:microsoft.com/office/officeart/2008/layout/HorizontalMultiLevelHierarchy"/>
    <dgm:cxn modelId="{21B4A71B-F071-4A81-908D-E8820909D045}" type="presParOf" srcId="{42FC2FF3-A72B-42C7-9B3E-BFD3BA11121F}" destId="{5F187D13-1AD1-4A3B-B0F6-1340AC73E984}" srcOrd="0" destOrd="0" presId="urn:microsoft.com/office/officeart/2008/layout/HorizontalMultiLevelHierarchy"/>
    <dgm:cxn modelId="{A501BD08-C2CB-4EF8-8525-270D1D75B75A}" type="presParOf" srcId="{7E184D60-6477-400F-9113-EFD4EFB1244B}" destId="{4C04436B-08C0-4F9B-B825-3E0BDE68FC38}" srcOrd="1" destOrd="0" presId="urn:microsoft.com/office/officeart/2008/layout/HorizontalMultiLevelHierarchy"/>
    <dgm:cxn modelId="{9EADA70F-C102-4D7E-AA8E-EEAE1399B629}" type="presParOf" srcId="{4C04436B-08C0-4F9B-B825-3E0BDE68FC38}" destId="{22A916EC-9F8B-4117-B987-ACB4C5C2C92A}" srcOrd="0" destOrd="0" presId="urn:microsoft.com/office/officeart/2008/layout/HorizontalMultiLevelHierarchy"/>
    <dgm:cxn modelId="{486EEB4A-CBE8-4869-9138-081805FE512C}" type="presParOf" srcId="{4C04436B-08C0-4F9B-B825-3E0BDE68FC38}" destId="{440C8D1A-CBB1-42F1-B41A-68660BA3F172}" srcOrd="1" destOrd="0" presId="urn:microsoft.com/office/officeart/2008/layout/HorizontalMultiLevelHierarchy"/>
    <dgm:cxn modelId="{385FFF8C-21D6-4DF8-B281-11471FCBAA87}" type="presParOf" srcId="{440C8D1A-CBB1-42F1-B41A-68660BA3F172}" destId="{0737AFD1-8063-473C-8EBE-A62698D2811C}" srcOrd="0" destOrd="0" presId="urn:microsoft.com/office/officeart/2008/layout/HorizontalMultiLevelHierarchy"/>
    <dgm:cxn modelId="{5D7929E4-AA76-4D3C-9F2B-20F597355E1D}" type="presParOf" srcId="{0737AFD1-8063-473C-8EBE-A62698D2811C}" destId="{2EA6209C-06AA-4855-9F9A-7545A455F0B6}" srcOrd="0" destOrd="0" presId="urn:microsoft.com/office/officeart/2008/layout/HorizontalMultiLevelHierarchy"/>
    <dgm:cxn modelId="{41EC6062-37CF-4821-8AE5-E377358EC2F0}" type="presParOf" srcId="{440C8D1A-CBB1-42F1-B41A-68660BA3F172}" destId="{6E7261E3-9CBA-470B-A028-E4B413AACA82}" srcOrd="1" destOrd="0" presId="urn:microsoft.com/office/officeart/2008/layout/HorizontalMultiLevelHierarchy"/>
    <dgm:cxn modelId="{14831FD4-0BC8-40BA-A380-777AB404562F}" type="presParOf" srcId="{6E7261E3-9CBA-470B-A028-E4B413AACA82}" destId="{3AE55E03-4FDB-4EEA-9FFA-0D5320621254}" srcOrd="0" destOrd="0" presId="urn:microsoft.com/office/officeart/2008/layout/HorizontalMultiLevelHierarchy"/>
    <dgm:cxn modelId="{4594F19E-AA10-467D-A309-61A336469147}" type="presParOf" srcId="{6E7261E3-9CBA-470B-A028-E4B413AACA82}" destId="{472BF86B-C7EE-4E4C-83D7-5EF369951EAD}" srcOrd="1" destOrd="0" presId="urn:microsoft.com/office/officeart/2008/layout/HorizontalMultiLevelHierarchy"/>
    <dgm:cxn modelId="{4C205603-EFBE-4EA7-9157-C08060850E2C}" type="presParOf" srcId="{440C8D1A-CBB1-42F1-B41A-68660BA3F172}" destId="{F63ADD9E-B55E-46AB-BBC2-5CEA328B4236}" srcOrd="2" destOrd="0" presId="urn:microsoft.com/office/officeart/2008/layout/HorizontalMultiLevelHierarchy"/>
    <dgm:cxn modelId="{DE658755-9967-407B-8255-6C335D5604C5}" type="presParOf" srcId="{F63ADD9E-B55E-46AB-BBC2-5CEA328B4236}" destId="{98C11E8A-DBDC-4AA3-B6FF-9B2E27EA0CB0}" srcOrd="0" destOrd="0" presId="urn:microsoft.com/office/officeart/2008/layout/HorizontalMultiLevelHierarchy"/>
    <dgm:cxn modelId="{46D93765-8B8A-45C1-8CE3-DEAB4E12A1BB}" type="presParOf" srcId="{440C8D1A-CBB1-42F1-B41A-68660BA3F172}" destId="{B340AC65-E8D4-43D6-8CC6-8C4F1B55331F}" srcOrd="3" destOrd="0" presId="urn:microsoft.com/office/officeart/2008/layout/HorizontalMultiLevelHierarchy"/>
    <dgm:cxn modelId="{1D77874A-3E53-48D8-9B56-626ABD2FFEEE}" type="presParOf" srcId="{B340AC65-E8D4-43D6-8CC6-8C4F1B55331F}" destId="{6C244DC5-B9F0-4DF3-9A94-4051777F624B}" srcOrd="0" destOrd="0" presId="urn:microsoft.com/office/officeart/2008/layout/HorizontalMultiLevelHierarchy"/>
    <dgm:cxn modelId="{6A8C6672-CD57-4545-90ED-E97FCF9E6651}" type="presParOf" srcId="{B340AC65-E8D4-43D6-8CC6-8C4F1B55331F}" destId="{DC71AC88-4716-4B58-ACAF-6AF7A29FC0D3}" srcOrd="1" destOrd="0" presId="urn:microsoft.com/office/officeart/2008/layout/HorizontalMultiLevelHierarchy"/>
    <dgm:cxn modelId="{6A7AF82E-CC5B-469D-A6C3-DE00BD55FC7D}" type="presParOf" srcId="{7E184D60-6477-400F-9113-EFD4EFB1244B}" destId="{E31EB9F5-E217-4151-8322-C8BFBEFAA602}" srcOrd="2" destOrd="0" presId="urn:microsoft.com/office/officeart/2008/layout/HorizontalMultiLevelHierarchy"/>
    <dgm:cxn modelId="{FB7E82BC-21BF-4877-8B35-1323E94E1A21}" type="presParOf" srcId="{E31EB9F5-E217-4151-8322-C8BFBEFAA602}" destId="{86518894-60AD-4A2A-A5CF-A6995003A2CA}" srcOrd="0" destOrd="0" presId="urn:microsoft.com/office/officeart/2008/layout/HorizontalMultiLevelHierarchy"/>
    <dgm:cxn modelId="{D622B6D3-31B2-4298-B99D-69FFA63202FF}" type="presParOf" srcId="{7E184D60-6477-400F-9113-EFD4EFB1244B}" destId="{12007A20-A292-4DA7-AFC7-7F8A19FE9A98}" srcOrd="3" destOrd="0" presId="urn:microsoft.com/office/officeart/2008/layout/HorizontalMultiLevelHierarchy"/>
    <dgm:cxn modelId="{D437BAFA-2F41-47EC-83BC-785A6F564CC6}" type="presParOf" srcId="{12007A20-A292-4DA7-AFC7-7F8A19FE9A98}" destId="{0C25CAA1-BBB9-4083-B460-47AD24EB8B41}" srcOrd="0" destOrd="0" presId="urn:microsoft.com/office/officeart/2008/layout/HorizontalMultiLevelHierarchy"/>
    <dgm:cxn modelId="{F2B0AB2F-7DE4-44E2-A801-77D6B1DEC26E}" type="presParOf" srcId="{12007A20-A292-4DA7-AFC7-7F8A19FE9A98}" destId="{469F48C3-DC94-4140-9ACF-422E0E2DC7D3}" srcOrd="1" destOrd="0" presId="urn:microsoft.com/office/officeart/2008/layout/HorizontalMultiLevelHierarchy"/>
    <dgm:cxn modelId="{C5C5A783-BC3A-419B-9A4A-835E04AD2FE2}" type="presParOf" srcId="{469F48C3-DC94-4140-9ACF-422E0E2DC7D3}" destId="{96D59CDA-71EC-4AC3-99E2-E79798D528E3}" srcOrd="0" destOrd="0" presId="urn:microsoft.com/office/officeart/2008/layout/HorizontalMultiLevelHierarchy"/>
    <dgm:cxn modelId="{0F2221AD-8B47-4A1F-B4D0-9FD4920CCC3B}" type="presParOf" srcId="{96D59CDA-71EC-4AC3-99E2-E79798D528E3}" destId="{368D9985-307C-46F2-B3C1-1FF9BB343755}" srcOrd="0" destOrd="0" presId="urn:microsoft.com/office/officeart/2008/layout/HorizontalMultiLevelHierarchy"/>
    <dgm:cxn modelId="{6CDA1514-2581-48E9-BFE9-2497BAECF782}" type="presParOf" srcId="{469F48C3-DC94-4140-9ACF-422E0E2DC7D3}" destId="{13A16848-63DA-4157-87C0-77BDF4D4CFE7}" srcOrd="1" destOrd="0" presId="urn:microsoft.com/office/officeart/2008/layout/HorizontalMultiLevelHierarchy"/>
    <dgm:cxn modelId="{72155F40-4C7A-41F7-B18C-B33BD5B076E0}" type="presParOf" srcId="{13A16848-63DA-4157-87C0-77BDF4D4CFE7}" destId="{F5270386-67E1-4012-BDE2-CB568CD2B7CA}" srcOrd="0" destOrd="0" presId="urn:microsoft.com/office/officeart/2008/layout/HorizontalMultiLevelHierarchy"/>
    <dgm:cxn modelId="{13F4C351-F328-41EF-9615-8D1495C39065}" type="presParOf" srcId="{13A16848-63DA-4157-87C0-77BDF4D4CFE7}" destId="{B3C83336-09B4-4665-8A3C-FBFDCC5AC141}" srcOrd="1" destOrd="0" presId="urn:microsoft.com/office/officeart/2008/layout/HorizontalMultiLevelHierarchy"/>
    <dgm:cxn modelId="{4522C8B0-44A6-43C6-B7A7-D6359A5B81C7}" type="presParOf" srcId="{9E5CB341-2232-4E22-BADD-C33B062C99C5}" destId="{8235D9CC-3CDB-4B25-9CA1-1E4DB9ABFB8C}" srcOrd="2" destOrd="0" presId="urn:microsoft.com/office/officeart/2008/layout/HorizontalMultiLevelHierarchy"/>
    <dgm:cxn modelId="{A881106C-4AEA-4C7B-BE59-EA482D1A30E0}" type="presParOf" srcId="{8235D9CC-3CDB-4B25-9CA1-1E4DB9ABFB8C}" destId="{3B9B4BFA-8A47-4472-89C6-29BFC5A074A7}" srcOrd="0" destOrd="0" presId="urn:microsoft.com/office/officeart/2008/layout/HorizontalMultiLevelHierarchy"/>
    <dgm:cxn modelId="{18539943-7988-4C6F-B20E-50CD66416204}" type="presParOf" srcId="{9E5CB341-2232-4E22-BADD-C33B062C99C5}" destId="{6DA6D028-4FCD-4A46-ADB1-CE748673B4CD}" srcOrd="3" destOrd="0" presId="urn:microsoft.com/office/officeart/2008/layout/HorizontalMultiLevelHierarchy"/>
    <dgm:cxn modelId="{DA0AF880-0423-467F-9430-9EC558D83B36}" type="presParOf" srcId="{6DA6D028-4FCD-4A46-ADB1-CE748673B4CD}" destId="{2F2CD9FA-4CC1-45C6-B346-B745A59CB9F8}" srcOrd="0" destOrd="0" presId="urn:microsoft.com/office/officeart/2008/layout/HorizontalMultiLevelHierarchy"/>
    <dgm:cxn modelId="{800346F1-65A6-481B-9F83-DF1DA55CCC4D}" type="presParOf" srcId="{6DA6D028-4FCD-4A46-ADB1-CE748673B4CD}" destId="{E3BE6AF4-920D-425E-A385-DD69F6738E9C}" srcOrd="1" destOrd="0" presId="urn:microsoft.com/office/officeart/2008/layout/HorizontalMultiLevelHierarchy"/>
    <dgm:cxn modelId="{DE5F9AB6-8E30-4A14-9780-C208BB0A9944}" type="presParOf" srcId="{E3BE6AF4-920D-425E-A385-DD69F6738E9C}" destId="{36F49B41-3A46-4038-88A5-8F526E58322B}" srcOrd="0" destOrd="0" presId="urn:microsoft.com/office/officeart/2008/layout/HorizontalMultiLevelHierarchy"/>
    <dgm:cxn modelId="{5910B18C-4D20-47F1-A6D6-678B5796C5A2}" type="presParOf" srcId="{36F49B41-3A46-4038-88A5-8F526E58322B}" destId="{F52BCAF5-7452-4B0F-A5EE-32230F13AD6B}" srcOrd="0" destOrd="0" presId="urn:microsoft.com/office/officeart/2008/layout/HorizontalMultiLevelHierarchy"/>
    <dgm:cxn modelId="{41197F9D-5B48-47E0-A66D-D91BE0D00C7A}" type="presParOf" srcId="{E3BE6AF4-920D-425E-A385-DD69F6738E9C}" destId="{BCCDEE1D-878E-434E-9731-31CE63D14FE7}" srcOrd="1" destOrd="0" presId="urn:microsoft.com/office/officeart/2008/layout/HorizontalMultiLevelHierarchy"/>
    <dgm:cxn modelId="{E1C5A56D-92E7-4243-9C29-917B40E60DC3}" type="presParOf" srcId="{BCCDEE1D-878E-434E-9731-31CE63D14FE7}" destId="{46B106C3-1633-4D6B-8F87-69885849FA23}" srcOrd="0" destOrd="0" presId="urn:microsoft.com/office/officeart/2008/layout/HorizontalMultiLevelHierarchy"/>
    <dgm:cxn modelId="{B1A7E9ED-6A96-4CF8-A334-0F587900DDBB}" type="presParOf" srcId="{BCCDEE1D-878E-434E-9731-31CE63D14FE7}" destId="{8E233C2A-BDCF-4F3B-8D4D-9F46EBFB537B}" srcOrd="1" destOrd="0" presId="urn:microsoft.com/office/officeart/2008/layout/HorizontalMultiLevelHierarchy"/>
    <dgm:cxn modelId="{073D1365-71F7-46A7-934B-F76E6D37C216}" type="presParOf" srcId="{E3BE6AF4-920D-425E-A385-DD69F6738E9C}" destId="{00D7DFF7-2CD2-462D-BFBA-0E80F287A465}" srcOrd="2" destOrd="0" presId="urn:microsoft.com/office/officeart/2008/layout/HorizontalMultiLevelHierarchy"/>
    <dgm:cxn modelId="{A125DD52-CD3A-4768-8D61-4E6390101FA7}" type="presParOf" srcId="{00D7DFF7-2CD2-462D-BFBA-0E80F287A465}" destId="{0A37AB0B-4D33-42BB-A660-850C68D00D8A}" srcOrd="0" destOrd="0" presId="urn:microsoft.com/office/officeart/2008/layout/HorizontalMultiLevelHierarchy"/>
    <dgm:cxn modelId="{EB5E5F0F-BED9-48AC-968C-360D218B79CA}" type="presParOf" srcId="{E3BE6AF4-920D-425E-A385-DD69F6738E9C}" destId="{33530112-211D-405E-A619-4389F5A7E4A1}" srcOrd="3" destOrd="0" presId="urn:microsoft.com/office/officeart/2008/layout/HorizontalMultiLevelHierarchy"/>
    <dgm:cxn modelId="{0BF4A160-D4C3-4222-AA01-F23725EACE42}" type="presParOf" srcId="{33530112-211D-405E-A619-4389F5A7E4A1}" destId="{2412F956-009C-4370-B452-0F026F163B8D}" srcOrd="0" destOrd="0" presId="urn:microsoft.com/office/officeart/2008/layout/HorizontalMultiLevelHierarchy"/>
    <dgm:cxn modelId="{A3101FCB-A473-4445-861A-62AE6D6D6E76}" type="presParOf" srcId="{33530112-211D-405E-A619-4389F5A7E4A1}" destId="{9CF7FD41-997E-4EA5-B0BC-FB8249D9630E}" srcOrd="1" destOrd="0" presId="urn:microsoft.com/office/officeart/2008/layout/HorizontalMultiLevelHierarchy"/>
    <dgm:cxn modelId="{AFB942C7-453A-4ADF-9A22-4B6C0655E932}" type="presParOf" srcId="{E3BE6AF4-920D-425E-A385-DD69F6738E9C}" destId="{A728A54D-2BA7-43E7-8A47-7B8A01500E2C}" srcOrd="4" destOrd="0" presId="urn:microsoft.com/office/officeart/2008/layout/HorizontalMultiLevelHierarchy"/>
    <dgm:cxn modelId="{8A8DB28A-541E-4893-91BE-87F657783D44}" type="presParOf" srcId="{A728A54D-2BA7-43E7-8A47-7B8A01500E2C}" destId="{452931DD-2C17-45F6-8726-74A9DF518A18}" srcOrd="0" destOrd="0" presId="urn:microsoft.com/office/officeart/2008/layout/HorizontalMultiLevelHierarchy"/>
    <dgm:cxn modelId="{7AF1A725-B98E-41BF-903E-D471D3047A9F}" type="presParOf" srcId="{E3BE6AF4-920D-425E-A385-DD69F6738E9C}" destId="{4910B458-B051-4585-9904-6493248FE703}" srcOrd="5" destOrd="0" presId="urn:microsoft.com/office/officeart/2008/layout/HorizontalMultiLevelHierarchy"/>
    <dgm:cxn modelId="{E8257644-BF4E-4526-ABCF-C8EE4B82C591}" type="presParOf" srcId="{4910B458-B051-4585-9904-6493248FE703}" destId="{63B6D63E-5056-42C5-A62F-E47647372E47}" srcOrd="0" destOrd="0" presId="urn:microsoft.com/office/officeart/2008/layout/HorizontalMultiLevelHierarchy"/>
    <dgm:cxn modelId="{601D5204-22A5-4E15-9CDD-67B23B9863DB}" type="presParOf" srcId="{4910B458-B051-4585-9904-6493248FE703}" destId="{A381D289-4BA9-4577-AC63-999790CD87BB}" srcOrd="1" destOrd="0" presId="urn:microsoft.com/office/officeart/2008/layout/HorizontalMultiLevelHierarchy"/>
    <dgm:cxn modelId="{1450A260-AA97-4F7E-B56A-A6665498E72F}" type="presParOf" srcId="{E3BE6AF4-920D-425E-A385-DD69F6738E9C}" destId="{87A63501-3BF6-4799-B96B-619FACD25837}" srcOrd="6" destOrd="0" presId="urn:microsoft.com/office/officeart/2008/layout/HorizontalMultiLevelHierarchy"/>
    <dgm:cxn modelId="{AB49E843-B627-4AB6-AAAF-CA1E8C0D9BE8}" type="presParOf" srcId="{87A63501-3BF6-4799-B96B-619FACD25837}" destId="{BC8AB667-7EB4-4B75-AF0D-2BB1E46A0C5E}" srcOrd="0" destOrd="0" presId="urn:microsoft.com/office/officeart/2008/layout/HorizontalMultiLevelHierarchy"/>
    <dgm:cxn modelId="{382B4B46-EF0E-42F8-AA9E-9BA2C341D5BD}" type="presParOf" srcId="{E3BE6AF4-920D-425E-A385-DD69F6738E9C}" destId="{0BEAD68A-6005-4B10-B10A-74AA1357D4BD}" srcOrd="7" destOrd="0" presId="urn:microsoft.com/office/officeart/2008/layout/HorizontalMultiLevelHierarchy"/>
    <dgm:cxn modelId="{BB60B37C-AD06-4DC5-B9B8-4777DF423D42}" type="presParOf" srcId="{0BEAD68A-6005-4B10-B10A-74AA1357D4BD}" destId="{F8B0E0F2-D80E-40D7-946E-3FA5AE52DE20}" srcOrd="0" destOrd="0" presId="urn:microsoft.com/office/officeart/2008/layout/HorizontalMultiLevelHierarchy"/>
    <dgm:cxn modelId="{5186718F-EF59-49D2-81D2-FC7EE8BFAC30}" type="presParOf" srcId="{0BEAD68A-6005-4B10-B10A-74AA1357D4BD}" destId="{E9E16738-CED5-4C7D-B5B4-8CD7368DBF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960A9-4062-42ED-99BC-57AABD6AD5C1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8E6A78-9C4F-49F1-BD7E-B973F621D190}">
      <dgm:prSet phldrT="[Metin]" custT="1"/>
      <dgm:spPr/>
      <dgm:t>
        <a:bodyPr/>
        <a:lstStyle/>
        <a:p>
          <a:r>
            <a:rPr lang="tr-TR" sz="1600" b="1" dirty="0" smtClean="0"/>
            <a:t>ENTEZİT</a:t>
          </a:r>
          <a:endParaRPr lang="tr-TR" sz="1600" b="1" dirty="0"/>
        </a:p>
      </dgm:t>
    </dgm:pt>
    <dgm:pt modelId="{78AF6A55-CE65-4B44-9804-25F0BE62AFBC}" type="parTrans" cxnId="{E1E7E8A2-7C99-4663-80EA-EEF610DE2283}">
      <dgm:prSet/>
      <dgm:spPr/>
      <dgm:t>
        <a:bodyPr/>
        <a:lstStyle/>
        <a:p>
          <a:endParaRPr lang="tr-TR"/>
        </a:p>
      </dgm:t>
    </dgm:pt>
    <dgm:pt modelId="{7A0CE12E-EB42-4BB3-9D16-FE1A629830E4}" type="sibTrans" cxnId="{E1E7E8A2-7C99-4663-80EA-EEF610DE2283}">
      <dgm:prSet/>
      <dgm:spPr/>
      <dgm:t>
        <a:bodyPr/>
        <a:lstStyle/>
        <a:p>
          <a:endParaRPr lang="tr-TR"/>
        </a:p>
      </dgm:t>
    </dgm:pt>
    <dgm:pt modelId="{C9E84676-9204-4515-8855-8A4F5664FDA3}">
      <dgm:prSet phldrT="[Metin]"/>
      <dgm:spPr/>
      <dgm:t>
        <a:bodyPr/>
        <a:lstStyle/>
        <a:p>
          <a:r>
            <a:rPr lang="tr-TR" dirty="0" smtClean="0"/>
            <a:t>TENDON/LİG. KEMİĞE YAPIŞMA YERİNDE İNFLAMASYON</a:t>
          </a:r>
          <a:endParaRPr lang="tr-TR" dirty="0"/>
        </a:p>
      </dgm:t>
    </dgm:pt>
    <dgm:pt modelId="{453AA520-4327-45FA-9868-5911756B31D2}" type="parTrans" cxnId="{F2E54B36-124C-4506-8036-63C3E7C1539A}">
      <dgm:prSet/>
      <dgm:spPr/>
      <dgm:t>
        <a:bodyPr/>
        <a:lstStyle/>
        <a:p>
          <a:endParaRPr lang="tr-TR"/>
        </a:p>
      </dgm:t>
    </dgm:pt>
    <dgm:pt modelId="{B1EB2977-7A90-4B2C-8FFA-B6E7E7D6037B}" type="sibTrans" cxnId="{F2E54B36-124C-4506-8036-63C3E7C1539A}">
      <dgm:prSet/>
      <dgm:spPr/>
      <dgm:t>
        <a:bodyPr/>
        <a:lstStyle/>
        <a:p>
          <a:endParaRPr lang="tr-TR"/>
        </a:p>
      </dgm:t>
    </dgm:pt>
    <dgm:pt modelId="{CEBC2D91-51A4-4D5D-B69F-12BC7D9446AB}">
      <dgm:prSet phldrT="[Metin]" custT="1"/>
      <dgm:spPr/>
      <dgm:t>
        <a:bodyPr/>
        <a:lstStyle/>
        <a:p>
          <a:r>
            <a:rPr lang="tr-TR" sz="1600" b="1" dirty="0" smtClean="0"/>
            <a:t>SEMPTOM/BULGU</a:t>
          </a:r>
          <a:endParaRPr lang="tr-TR" sz="1600" b="1" dirty="0"/>
        </a:p>
      </dgm:t>
    </dgm:pt>
    <dgm:pt modelId="{C171A723-E3B0-4692-B85E-A6503E7C14BC}" type="parTrans" cxnId="{362AE7D2-F669-488A-B935-1822860813AE}">
      <dgm:prSet/>
      <dgm:spPr/>
      <dgm:t>
        <a:bodyPr/>
        <a:lstStyle/>
        <a:p>
          <a:endParaRPr lang="tr-TR"/>
        </a:p>
      </dgm:t>
    </dgm:pt>
    <dgm:pt modelId="{C538F0CA-3B9D-4E82-91F1-C9F5AC138567}" type="sibTrans" cxnId="{362AE7D2-F669-488A-B935-1822860813AE}">
      <dgm:prSet/>
      <dgm:spPr/>
      <dgm:t>
        <a:bodyPr/>
        <a:lstStyle/>
        <a:p>
          <a:endParaRPr lang="tr-TR"/>
        </a:p>
      </dgm:t>
    </dgm:pt>
    <dgm:pt modelId="{ECC5A959-98DE-4399-976A-215D7B9913F7}">
      <dgm:prSet phldrT="[Metin]"/>
      <dgm:spPr/>
      <dgm:t>
        <a:bodyPr/>
        <a:lstStyle/>
        <a:p>
          <a:r>
            <a:rPr lang="tr-TR" dirty="0" smtClean="0"/>
            <a:t>LOKAL AĞRI</a:t>
          </a:r>
          <a:endParaRPr lang="tr-TR" dirty="0"/>
        </a:p>
      </dgm:t>
    </dgm:pt>
    <dgm:pt modelId="{AD03A2AB-E9F4-4BCC-845E-F9A47C029FE7}" type="parTrans" cxnId="{4E6EAECC-17F5-47C0-8DF0-637237468C46}">
      <dgm:prSet/>
      <dgm:spPr/>
      <dgm:t>
        <a:bodyPr/>
        <a:lstStyle/>
        <a:p>
          <a:endParaRPr lang="tr-TR"/>
        </a:p>
      </dgm:t>
    </dgm:pt>
    <dgm:pt modelId="{847F341C-F95D-4D4B-85A9-E1E61BACF358}" type="sibTrans" cxnId="{4E6EAECC-17F5-47C0-8DF0-637237468C46}">
      <dgm:prSet/>
      <dgm:spPr/>
      <dgm:t>
        <a:bodyPr/>
        <a:lstStyle/>
        <a:p>
          <a:endParaRPr lang="tr-TR"/>
        </a:p>
      </dgm:t>
    </dgm:pt>
    <dgm:pt modelId="{A76C8AB3-EEC9-4EA6-B97B-0699FFDF94E9}">
      <dgm:prSet phldrT="[Metin]"/>
      <dgm:spPr/>
      <dgm:t>
        <a:bodyPr/>
        <a:lstStyle/>
        <a:p>
          <a:r>
            <a:rPr lang="tr-TR" dirty="0" smtClean="0"/>
            <a:t>YENİ KEMİK OLUŞUMU</a:t>
          </a:r>
          <a:endParaRPr lang="tr-TR" dirty="0"/>
        </a:p>
      </dgm:t>
    </dgm:pt>
    <dgm:pt modelId="{C75DF1C3-FA8E-49EA-93B3-9B2FB47C9E85}" type="parTrans" cxnId="{1530AA50-9D52-45D7-834B-33D6507AD698}">
      <dgm:prSet/>
      <dgm:spPr/>
      <dgm:t>
        <a:bodyPr/>
        <a:lstStyle/>
        <a:p>
          <a:endParaRPr lang="tr-TR"/>
        </a:p>
      </dgm:t>
    </dgm:pt>
    <dgm:pt modelId="{E0C19F06-85F7-4A53-9D28-5178DF6FF153}" type="sibTrans" cxnId="{1530AA50-9D52-45D7-834B-33D6507AD698}">
      <dgm:prSet/>
      <dgm:spPr/>
      <dgm:t>
        <a:bodyPr/>
        <a:lstStyle/>
        <a:p>
          <a:endParaRPr lang="tr-TR"/>
        </a:p>
      </dgm:t>
    </dgm:pt>
    <dgm:pt modelId="{762B1BA9-8948-4E96-B757-1A8D3BEC04A7}">
      <dgm:prSet phldrT="[Metin]"/>
      <dgm:spPr/>
      <dgm:t>
        <a:bodyPr/>
        <a:lstStyle/>
        <a:p>
          <a:r>
            <a:rPr lang="tr-TR" b="1" dirty="0" smtClean="0"/>
            <a:t>VERTEBRAL LİG. </a:t>
          </a:r>
          <a:endParaRPr lang="tr-TR" b="1" dirty="0"/>
        </a:p>
      </dgm:t>
    </dgm:pt>
    <dgm:pt modelId="{68E39802-41FC-4E5F-931F-C431FDD46C9C}" type="parTrans" cxnId="{87262107-3AA1-454D-9D6B-B3469FAF52C7}">
      <dgm:prSet/>
      <dgm:spPr/>
      <dgm:t>
        <a:bodyPr/>
        <a:lstStyle/>
        <a:p>
          <a:endParaRPr lang="tr-TR"/>
        </a:p>
      </dgm:t>
    </dgm:pt>
    <dgm:pt modelId="{7E38B808-0CC3-465E-907D-554719AECAD1}" type="sibTrans" cxnId="{87262107-3AA1-454D-9D6B-B3469FAF52C7}">
      <dgm:prSet/>
      <dgm:spPr/>
      <dgm:t>
        <a:bodyPr/>
        <a:lstStyle/>
        <a:p>
          <a:endParaRPr lang="tr-TR"/>
        </a:p>
      </dgm:t>
    </dgm:pt>
    <dgm:pt modelId="{69A56E4E-122F-4C21-83C3-2A5349986EB8}">
      <dgm:prSet phldrT="[Metin]"/>
      <dgm:spPr/>
      <dgm:t>
        <a:bodyPr/>
        <a:lstStyle/>
        <a:p>
          <a:r>
            <a:rPr lang="tr-TR" dirty="0" smtClean="0"/>
            <a:t>SİNDESMOFİT</a:t>
          </a:r>
          <a:endParaRPr lang="tr-TR" dirty="0"/>
        </a:p>
      </dgm:t>
    </dgm:pt>
    <dgm:pt modelId="{D61B08C2-D008-4D52-AEB4-1915891B859D}" type="parTrans" cxnId="{95B55EE4-7F19-4FD0-B044-8EEC2E6B287C}">
      <dgm:prSet/>
      <dgm:spPr/>
      <dgm:t>
        <a:bodyPr/>
        <a:lstStyle/>
        <a:p>
          <a:endParaRPr lang="tr-TR"/>
        </a:p>
      </dgm:t>
    </dgm:pt>
    <dgm:pt modelId="{2F094C23-0509-4A0B-892A-1A97DD0113EC}" type="sibTrans" cxnId="{95B55EE4-7F19-4FD0-B044-8EEC2E6B287C}">
      <dgm:prSet/>
      <dgm:spPr/>
      <dgm:t>
        <a:bodyPr/>
        <a:lstStyle/>
        <a:p>
          <a:endParaRPr lang="tr-TR"/>
        </a:p>
      </dgm:t>
    </dgm:pt>
    <dgm:pt modelId="{D154C8CD-4F66-4054-A7B4-F22195EF6773}">
      <dgm:prSet phldrT="[Metin]"/>
      <dgm:spPr/>
      <dgm:t>
        <a:bodyPr/>
        <a:lstStyle/>
        <a:p>
          <a:r>
            <a:rPr lang="tr-TR" dirty="0" smtClean="0"/>
            <a:t>BAMBU KAMIŞI VERTEBRA GÖRÜNÜMÜ</a:t>
          </a:r>
          <a:endParaRPr lang="tr-TR" dirty="0"/>
        </a:p>
      </dgm:t>
    </dgm:pt>
    <dgm:pt modelId="{5CB24739-969A-4534-949B-F9BD21BBF494}" type="parTrans" cxnId="{D557FCA7-E9B9-45D5-81AB-0E0172997B50}">
      <dgm:prSet/>
      <dgm:spPr/>
      <dgm:t>
        <a:bodyPr/>
        <a:lstStyle/>
        <a:p>
          <a:endParaRPr lang="tr-TR"/>
        </a:p>
      </dgm:t>
    </dgm:pt>
    <dgm:pt modelId="{E8ABB6EB-4363-4D3B-80EE-6B66F9EDC3F2}" type="sibTrans" cxnId="{D557FCA7-E9B9-45D5-81AB-0E0172997B50}">
      <dgm:prSet/>
      <dgm:spPr/>
      <dgm:t>
        <a:bodyPr/>
        <a:lstStyle/>
        <a:p>
          <a:endParaRPr lang="tr-TR"/>
        </a:p>
      </dgm:t>
    </dgm:pt>
    <dgm:pt modelId="{38D093DD-005B-41EC-A80B-887290E7FF9C}" type="pres">
      <dgm:prSet presAssocID="{32F960A9-4062-42ED-99BC-57AABD6AD5C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6B46BB-C4D5-4397-9D13-749FD26C1E14}" type="pres">
      <dgm:prSet presAssocID="{32F960A9-4062-42ED-99BC-57AABD6AD5C1}" presName="cycle" presStyleCnt="0"/>
      <dgm:spPr/>
    </dgm:pt>
    <dgm:pt modelId="{6F6F52A3-4602-4014-969A-723CF5E5B7E5}" type="pres">
      <dgm:prSet presAssocID="{32F960A9-4062-42ED-99BC-57AABD6AD5C1}" presName="centerShape" presStyleCnt="0"/>
      <dgm:spPr/>
    </dgm:pt>
    <dgm:pt modelId="{3684853F-02A3-40FE-8F97-458AE0B5A588}" type="pres">
      <dgm:prSet presAssocID="{32F960A9-4062-42ED-99BC-57AABD6AD5C1}" presName="connSite" presStyleLbl="node1" presStyleIdx="0" presStyleCnt="4"/>
      <dgm:spPr/>
    </dgm:pt>
    <dgm:pt modelId="{99C82BB5-D56A-4BD3-93B8-D9BCB2A6F501}" type="pres">
      <dgm:prSet presAssocID="{32F960A9-4062-42ED-99BC-57AABD6AD5C1}" presName="visible" presStyleLbl="node1" presStyleIdx="0" presStyleCnt="4"/>
      <dgm:spPr/>
    </dgm:pt>
    <dgm:pt modelId="{73EC4A69-5EAF-4B3E-B284-50A4EE9712C8}" type="pres">
      <dgm:prSet presAssocID="{78AF6A55-CE65-4B44-9804-25F0BE62AFBC}" presName="Name25" presStyleLbl="parChTrans1D1" presStyleIdx="0" presStyleCnt="3"/>
      <dgm:spPr/>
      <dgm:t>
        <a:bodyPr/>
        <a:lstStyle/>
        <a:p>
          <a:endParaRPr lang="tr-TR"/>
        </a:p>
      </dgm:t>
    </dgm:pt>
    <dgm:pt modelId="{18CB11B3-F881-4FAB-89D4-4DF9ED07F1F1}" type="pres">
      <dgm:prSet presAssocID="{5F8E6A78-9C4F-49F1-BD7E-B973F621D190}" presName="node" presStyleCnt="0"/>
      <dgm:spPr/>
    </dgm:pt>
    <dgm:pt modelId="{D9237744-3283-4A83-BE51-E279085E5EFA}" type="pres">
      <dgm:prSet presAssocID="{5F8E6A78-9C4F-49F1-BD7E-B973F621D19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55E1CD-A9A4-43EA-B211-4BEDAB7BDF18}" type="pres">
      <dgm:prSet presAssocID="{5F8E6A78-9C4F-49F1-BD7E-B973F621D19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82A22-2854-4579-B6C8-9584F1CDCAF3}" type="pres">
      <dgm:prSet presAssocID="{C171A723-E3B0-4692-B85E-A6503E7C14BC}" presName="Name25" presStyleLbl="parChTrans1D1" presStyleIdx="1" presStyleCnt="3"/>
      <dgm:spPr/>
      <dgm:t>
        <a:bodyPr/>
        <a:lstStyle/>
        <a:p>
          <a:endParaRPr lang="tr-TR"/>
        </a:p>
      </dgm:t>
    </dgm:pt>
    <dgm:pt modelId="{A861E80D-0A6D-4162-82A5-A6EAEF5B002F}" type="pres">
      <dgm:prSet presAssocID="{CEBC2D91-51A4-4D5D-B69F-12BC7D9446AB}" presName="node" presStyleCnt="0"/>
      <dgm:spPr/>
    </dgm:pt>
    <dgm:pt modelId="{C0DDCF4A-621E-4DAC-88AB-F66B78EC62A6}" type="pres">
      <dgm:prSet presAssocID="{CEBC2D91-51A4-4D5D-B69F-12BC7D9446A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BE134D-806D-40CC-8C16-26E8E7ED0832}" type="pres">
      <dgm:prSet presAssocID="{CEBC2D91-51A4-4D5D-B69F-12BC7D9446A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B30B19-EADE-4DDA-B1F2-088B1F58C048}" type="pres">
      <dgm:prSet presAssocID="{68E39802-41FC-4E5F-931F-C431FDD46C9C}" presName="Name25" presStyleLbl="parChTrans1D1" presStyleIdx="2" presStyleCnt="3"/>
      <dgm:spPr/>
      <dgm:t>
        <a:bodyPr/>
        <a:lstStyle/>
        <a:p>
          <a:endParaRPr lang="tr-TR"/>
        </a:p>
      </dgm:t>
    </dgm:pt>
    <dgm:pt modelId="{BE432669-5765-4C81-8F11-C29B00CE753E}" type="pres">
      <dgm:prSet presAssocID="{762B1BA9-8948-4E96-B757-1A8D3BEC04A7}" presName="node" presStyleCnt="0"/>
      <dgm:spPr/>
    </dgm:pt>
    <dgm:pt modelId="{71B7F145-7ECF-4EBC-96C8-202DA26AF335}" type="pres">
      <dgm:prSet presAssocID="{762B1BA9-8948-4E96-B757-1A8D3BEC04A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F97F7-342F-4462-B49E-118C8576F983}" type="pres">
      <dgm:prSet presAssocID="{762B1BA9-8948-4E96-B757-1A8D3BEC04A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2AE7D2-F669-488A-B935-1822860813AE}" srcId="{32F960A9-4062-42ED-99BC-57AABD6AD5C1}" destId="{CEBC2D91-51A4-4D5D-B69F-12BC7D9446AB}" srcOrd="1" destOrd="0" parTransId="{C171A723-E3B0-4692-B85E-A6503E7C14BC}" sibTransId="{C538F0CA-3B9D-4E82-91F1-C9F5AC138567}"/>
    <dgm:cxn modelId="{F2E54B36-124C-4506-8036-63C3E7C1539A}" srcId="{5F8E6A78-9C4F-49F1-BD7E-B973F621D190}" destId="{C9E84676-9204-4515-8855-8A4F5664FDA3}" srcOrd="0" destOrd="0" parTransId="{453AA520-4327-45FA-9868-5911756B31D2}" sibTransId="{B1EB2977-7A90-4B2C-8FFA-B6E7E7D6037B}"/>
    <dgm:cxn modelId="{95B55EE4-7F19-4FD0-B044-8EEC2E6B287C}" srcId="{762B1BA9-8948-4E96-B757-1A8D3BEC04A7}" destId="{69A56E4E-122F-4C21-83C3-2A5349986EB8}" srcOrd="0" destOrd="0" parTransId="{D61B08C2-D008-4D52-AEB4-1915891B859D}" sibTransId="{2F094C23-0509-4A0B-892A-1A97DD0113EC}"/>
    <dgm:cxn modelId="{87262107-3AA1-454D-9D6B-B3469FAF52C7}" srcId="{32F960A9-4062-42ED-99BC-57AABD6AD5C1}" destId="{762B1BA9-8948-4E96-B757-1A8D3BEC04A7}" srcOrd="2" destOrd="0" parTransId="{68E39802-41FC-4E5F-931F-C431FDD46C9C}" sibTransId="{7E38B808-0CC3-465E-907D-554719AECAD1}"/>
    <dgm:cxn modelId="{B349B603-FEC7-4220-B5F6-AA17BA55B4E3}" type="presOf" srcId="{A76C8AB3-EEC9-4EA6-B97B-0699FFDF94E9}" destId="{21BE134D-806D-40CC-8C16-26E8E7ED0832}" srcOrd="0" destOrd="1" presId="urn:microsoft.com/office/officeart/2005/8/layout/radial2"/>
    <dgm:cxn modelId="{2C24137B-A740-415F-AD6C-FCBD5AC2089C}" type="presOf" srcId="{78AF6A55-CE65-4B44-9804-25F0BE62AFBC}" destId="{73EC4A69-5EAF-4B3E-B284-50A4EE9712C8}" srcOrd="0" destOrd="0" presId="urn:microsoft.com/office/officeart/2005/8/layout/radial2"/>
    <dgm:cxn modelId="{45032844-A1AE-486A-8D9E-769AA771AC69}" type="presOf" srcId="{C171A723-E3B0-4692-B85E-A6503E7C14BC}" destId="{DED82A22-2854-4579-B6C8-9584F1CDCAF3}" srcOrd="0" destOrd="0" presId="urn:microsoft.com/office/officeart/2005/8/layout/radial2"/>
    <dgm:cxn modelId="{64C5C8A3-D48D-4651-B5C6-9FF713B0CB84}" type="presOf" srcId="{69A56E4E-122F-4C21-83C3-2A5349986EB8}" destId="{560F97F7-342F-4462-B49E-118C8576F983}" srcOrd="0" destOrd="0" presId="urn:microsoft.com/office/officeart/2005/8/layout/radial2"/>
    <dgm:cxn modelId="{2F6FB3AB-F259-4D55-8BF2-A33F91708129}" type="presOf" srcId="{68E39802-41FC-4E5F-931F-C431FDD46C9C}" destId="{03B30B19-EADE-4DDA-B1F2-088B1F58C048}" srcOrd="0" destOrd="0" presId="urn:microsoft.com/office/officeart/2005/8/layout/radial2"/>
    <dgm:cxn modelId="{4E6EAECC-17F5-47C0-8DF0-637237468C46}" srcId="{CEBC2D91-51A4-4D5D-B69F-12BC7D9446AB}" destId="{ECC5A959-98DE-4399-976A-215D7B9913F7}" srcOrd="0" destOrd="0" parTransId="{AD03A2AB-E9F4-4BCC-845E-F9A47C029FE7}" sibTransId="{847F341C-F95D-4D4B-85A9-E1E61BACF358}"/>
    <dgm:cxn modelId="{F994BA71-B8AF-42AC-9830-80B9D1A2C62B}" type="presOf" srcId="{C9E84676-9204-4515-8855-8A4F5664FDA3}" destId="{9A55E1CD-A9A4-43EA-B211-4BEDAB7BDF18}" srcOrd="0" destOrd="0" presId="urn:microsoft.com/office/officeart/2005/8/layout/radial2"/>
    <dgm:cxn modelId="{1530AA50-9D52-45D7-834B-33D6507AD698}" srcId="{CEBC2D91-51A4-4D5D-B69F-12BC7D9446AB}" destId="{A76C8AB3-EEC9-4EA6-B97B-0699FFDF94E9}" srcOrd="1" destOrd="0" parTransId="{C75DF1C3-FA8E-49EA-93B3-9B2FB47C9E85}" sibTransId="{E0C19F06-85F7-4A53-9D28-5178DF6FF153}"/>
    <dgm:cxn modelId="{E1E7E8A2-7C99-4663-80EA-EEF610DE2283}" srcId="{32F960A9-4062-42ED-99BC-57AABD6AD5C1}" destId="{5F8E6A78-9C4F-49F1-BD7E-B973F621D190}" srcOrd="0" destOrd="0" parTransId="{78AF6A55-CE65-4B44-9804-25F0BE62AFBC}" sibTransId="{7A0CE12E-EB42-4BB3-9D16-FE1A629830E4}"/>
    <dgm:cxn modelId="{D557FCA7-E9B9-45D5-81AB-0E0172997B50}" srcId="{762B1BA9-8948-4E96-B757-1A8D3BEC04A7}" destId="{D154C8CD-4F66-4054-A7B4-F22195EF6773}" srcOrd="1" destOrd="0" parTransId="{5CB24739-969A-4534-949B-F9BD21BBF494}" sibTransId="{E8ABB6EB-4363-4D3B-80EE-6B66F9EDC3F2}"/>
    <dgm:cxn modelId="{0B5DEA53-6353-47D6-94D3-12FEC328690C}" type="presOf" srcId="{CEBC2D91-51A4-4D5D-B69F-12BC7D9446AB}" destId="{C0DDCF4A-621E-4DAC-88AB-F66B78EC62A6}" srcOrd="0" destOrd="0" presId="urn:microsoft.com/office/officeart/2005/8/layout/radial2"/>
    <dgm:cxn modelId="{93EB40E2-37CB-4B80-8285-8CC851F13F38}" type="presOf" srcId="{D154C8CD-4F66-4054-A7B4-F22195EF6773}" destId="{560F97F7-342F-4462-B49E-118C8576F983}" srcOrd="0" destOrd="1" presId="urn:microsoft.com/office/officeart/2005/8/layout/radial2"/>
    <dgm:cxn modelId="{5D7D2E74-513F-4CE0-A543-CF4F3202C969}" type="presOf" srcId="{32F960A9-4062-42ED-99BC-57AABD6AD5C1}" destId="{38D093DD-005B-41EC-A80B-887290E7FF9C}" srcOrd="0" destOrd="0" presId="urn:microsoft.com/office/officeart/2005/8/layout/radial2"/>
    <dgm:cxn modelId="{6EAAFC63-B0ED-4D44-8D4C-116C8AAEBF94}" type="presOf" srcId="{ECC5A959-98DE-4399-976A-215D7B9913F7}" destId="{21BE134D-806D-40CC-8C16-26E8E7ED0832}" srcOrd="0" destOrd="0" presId="urn:microsoft.com/office/officeart/2005/8/layout/radial2"/>
    <dgm:cxn modelId="{7F909BE8-B43A-4DCA-AEB1-648D625D6888}" type="presOf" srcId="{762B1BA9-8948-4E96-B757-1A8D3BEC04A7}" destId="{71B7F145-7ECF-4EBC-96C8-202DA26AF335}" srcOrd="0" destOrd="0" presId="urn:microsoft.com/office/officeart/2005/8/layout/radial2"/>
    <dgm:cxn modelId="{A1EBB596-59A4-4940-BB78-589AB116C530}" type="presOf" srcId="{5F8E6A78-9C4F-49F1-BD7E-B973F621D190}" destId="{D9237744-3283-4A83-BE51-E279085E5EFA}" srcOrd="0" destOrd="0" presId="urn:microsoft.com/office/officeart/2005/8/layout/radial2"/>
    <dgm:cxn modelId="{8B7EB025-FF74-4D24-A85B-D620390F8D68}" type="presParOf" srcId="{38D093DD-005B-41EC-A80B-887290E7FF9C}" destId="{C56B46BB-C4D5-4397-9D13-749FD26C1E14}" srcOrd="0" destOrd="0" presId="urn:microsoft.com/office/officeart/2005/8/layout/radial2"/>
    <dgm:cxn modelId="{3E6EC87D-CF26-4EBF-A55A-6773AD75253A}" type="presParOf" srcId="{C56B46BB-C4D5-4397-9D13-749FD26C1E14}" destId="{6F6F52A3-4602-4014-969A-723CF5E5B7E5}" srcOrd="0" destOrd="0" presId="urn:microsoft.com/office/officeart/2005/8/layout/radial2"/>
    <dgm:cxn modelId="{B08869ED-25E9-4B0B-BB74-680F973E579B}" type="presParOf" srcId="{6F6F52A3-4602-4014-969A-723CF5E5B7E5}" destId="{3684853F-02A3-40FE-8F97-458AE0B5A588}" srcOrd="0" destOrd="0" presId="urn:microsoft.com/office/officeart/2005/8/layout/radial2"/>
    <dgm:cxn modelId="{41282BA7-0972-4B6C-B12C-ED01B2A974F8}" type="presParOf" srcId="{6F6F52A3-4602-4014-969A-723CF5E5B7E5}" destId="{99C82BB5-D56A-4BD3-93B8-D9BCB2A6F501}" srcOrd="1" destOrd="0" presId="urn:microsoft.com/office/officeart/2005/8/layout/radial2"/>
    <dgm:cxn modelId="{A9A6B318-FA5C-44A6-8EAC-AB27A2E1A9D2}" type="presParOf" srcId="{C56B46BB-C4D5-4397-9D13-749FD26C1E14}" destId="{73EC4A69-5EAF-4B3E-B284-50A4EE9712C8}" srcOrd="1" destOrd="0" presId="urn:microsoft.com/office/officeart/2005/8/layout/radial2"/>
    <dgm:cxn modelId="{BDEBB5F4-8266-460E-B143-9B9DA1BE63A6}" type="presParOf" srcId="{C56B46BB-C4D5-4397-9D13-749FD26C1E14}" destId="{18CB11B3-F881-4FAB-89D4-4DF9ED07F1F1}" srcOrd="2" destOrd="0" presId="urn:microsoft.com/office/officeart/2005/8/layout/radial2"/>
    <dgm:cxn modelId="{C8239272-4C15-49D4-8FE2-4AFB0373E543}" type="presParOf" srcId="{18CB11B3-F881-4FAB-89D4-4DF9ED07F1F1}" destId="{D9237744-3283-4A83-BE51-E279085E5EFA}" srcOrd="0" destOrd="0" presId="urn:microsoft.com/office/officeart/2005/8/layout/radial2"/>
    <dgm:cxn modelId="{D5A8FD1F-1237-4722-9959-D5CF049FEF02}" type="presParOf" srcId="{18CB11B3-F881-4FAB-89D4-4DF9ED07F1F1}" destId="{9A55E1CD-A9A4-43EA-B211-4BEDAB7BDF18}" srcOrd="1" destOrd="0" presId="urn:microsoft.com/office/officeart/2005/8/layout/radial2"/>
    <dgm:cxn modelId="{02F86D88-3309-4067-800B-78B2AF8E92EA}" type="presParOf" srcId="{C56B46BB-C4D5-4397-9D13-749FD26C1E14}" destId="{DED82A22-2854-4579-B6C8-9584F1CDCAF3}" srcOrd="3" destOrd="0" presId="urn:microsoft.com/office/officeart/2005/8/layout/radial2"/>
    <dgm:cxn modelId="{92854B3B-6A2B-4AC6-8DCB-9C8DF7A19EBB}" type="presParOf" srcId="{C56B46BB-C4D5-4397-9D13-749FD26C1E14}" destId="{A861E80D-0A6D-4162-82A5-A6EAEF5B002F}" srcOrd="4" destOrd="0" presId="urn:microsoft.com/office/officeart/2005/8/layout/radial2"/>
    <dgm:cxn modelId="{65186DFA-C7F7-472A-AC66-6E28FB6D9E84}" type="presParOf" srcId="{A861E80D-0A6D-4162-82A5-A6EAEF5B002F}" destId="{C0DDCF4A-621E-4DAC-88AB-F66B78EC62A6}" srcOrd="0" destOrd="0" presId="urn:microsoft.com/office/officeart/2005/8/layout/radial2"/>
    <dgm:cxn modelId="{88DCD935-A820-4886-9925-BC9D381FAAC1}" type="presParOf" srcId="{A861E80D-0A6D-4162-82A5-A6EAEF5B002F}" destId="{21BE134D-806D-40CC-8C16-26E8E7ED0832}" srcOrd="1" destOrd="0" presId="urn:microsoft.com/office/officeart/2005/8/layout/radial2"/>
    <dgm:cxn modelId="{E5280F2D-0E8F-4870-8C88-E74B9F8DF253}" type="presParOf" srcId="{C56B46BB-C4D5-4397-9D13-749FD26C1E14}" destId="{03B30B19-EADE-4DDA-B1F2-088B1F58C048}" srcOrd="5" destOrd="0" presId="urn:microsoft.com/office/officeart/2005/8/layout/radial2"/>
    <dgm:cxn modelId="{6277483B-54FC-4CBF-9B8A-83BA33B767EE}" type="presParOf" srcId="{C56B46BB-C4D5-4397-9D13-749FD26C1E14}" destId="{BE432669-5765-4C81-8F11-C29B00CE753E}" srcOrd="6" destOrd="0" presId="urn:microsoft.com/office/officeart/2005/8/layout/radial2"/>
    <dgm:cxn modelId="{F0FCFCF0-5CC0-4E5F-9881-EC2F9241F9C3}" type="presParOf" srcId="{BE432669-5765-4C81-8F11-C29B00CE753E}" destId="{71B7F145-7ECF-4EBC-96C8-202DA26AF335}" srcOrd="0" destOrd="0" presId="urn:microsoft.com/office/officeart/2005/8/layout/radial2"/>
    <dgm:cxn modelId="{65EC1E84-530A-4D9F-BF6C-B89CEE0AA81B}" type="presParOf" srcId="{BE432669-5765-4C81-8F11-C29B00CE753E}" destId="{560F97F7-342F-4462-B49E-118C8576F9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7A2A0-469A-4187-A72E-2B9216FF94EF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FDEE288-23A4-47AF-9CFA-8CC3B518709B}">
      <dgm:prSet phldrT="[Metin]"/>
      <dgm:spPr/>
      <dgm:t>
        <a:bodyPr/>
        <a:lstStyle/>
        <a:p>
          <a:r>
            <a:rPr lang="tr-TR" dirty="0" err="1" smtClean="0"/>
            <a:t>SPA.’de</a:t>
          </a:r>
          <a:r>
            <a:rPr lang="tr-TR" dirty="0" smtClean="0"/>
            <a:t> EKLEM DIŞI BULGULAR</a:t>
          </a:r>
          <a:endParaRPr lang="tr-TR" dirty="0"/>
        </a:p>
      </dgm:t>
    </dgm:pt>
    <dgm:pt modelId="{340D36C2-0F5C-449C-A8B6-52E59A0F6AD6}" type="parTrans" cxnId="{026E3DDD-98E4-4C8F-995A-88F49830439E}">
      <dgm:prSet/>
      <dgm:spPr/>
      <dgm:t>
        <a:bodyPr/>
        <a:lstStyle/>
        <a:p>
          <a:endParaRPr lang="tr-TR"/>
        </a:p>
      </dgm:t>
    </dgm:pt>
    <dgm:pt modelId="{0B576346-3BAC-4DB2-8895-345567BEFBC5}" type="sibTrans" cxnId="{026E3DDD-98E4-4C8F-995A-88F49830439E}">
      <dgm:prSet/>
      <dgm:spPr/>
      <dgm:t>
        <a:bodyPr/>
        <a:lstStyle/>
        <a:p>
          <a:endParaRPr lang="tr-TR"/>
        </a:p>
      </dgm:t>
    </dgm:pt>
    <dgm:pt modelId="{2C082DB4-00E1-4CBF-9D62-92B86F55F761}">
      <dgm:prSet phldrT="[Metin]"/>
      <dgm:spPr/>
      <dgm:t>
        <a:bodyPr/>
        <a:lstStyle/>
        <a:p>
          <a:r>
            <a:rPr lang="tr-TR" dirty="0" smtClean="0"/>
            <a:t>ÜVEİT/KONJUNKTİVİT</a:t>
          </a:r>
          <a:endParaRPr lang="tr-TR" dirty="0"/>
        </a:p>
      </dgm:t>
    </dgm:pt>
    <dgm:pt modelId="{5D2AFE05-AD14-460D-B8A6-DE80B3E55126}" type="parTrans" cxnId="{296B0EBF-1C72-4B51-855F-26E3C66124C6}">
      <dgm:prSet/>
      <dgm:spPr/>
      <dgm:t>
        <a:bodyPr/>
        <a:lstStyle/>
        <a:p>
          <a:endParaRPr lang="tr-TR"/>
        </a:p>
      </dgm:t>
    </dgm:pt>
    <dgm:pt modelId="{1B95DC62-F4DC-4857-B97C-4CEB56E53DB4}" type="sibTrans" cxnId="{296B0EBF-1C72-4B51-855F-26E3C66124C6}">
      <dgm:prSet/>
      <dgm:spPr/>
      <dgm:t>
        <a:bodyPr/>
        <a:lstStyle/>
        <a:p>
          <a:endParaRPr lang="tr-TR"/>
        </a:p>
      </dgm:t>
    </dgm:pt>
    <dgm:pt modelId="{D19C8CB7-3C8E-431D-AF58-5E2BDBDDBA6B}">
      <dgm:prSet phldrT="[Metin]"/>
      <dgm:spPr/>
      <dgm:t>
        <a:bodyPr/>
        <a:lstStyle/>
        <a:p>
          <a:r>
            <a:rPr lang="tr-TR" dirty="0" smtClean="0"/>
            <a:t>DERİ BULGULARI</a:t>
          </a:r>
          <a:endParaRPr lang="tr-TR" dirty="0"/>
        </a:p>
      </dgm:t>
    </dgm:pt>
    <dgm:pt modelId="{C0E380D7-40CF-4395-90A3-0EF3CC590D4F}" type="parTrans" cxnId="{6C125DFA-E5CB-4834-B231-5DE15480FD4B}">
      <dgm:prSet/>
      <dgm:spPr/>
      <dgm:t>
        <a:bodyPr/>
        <a:lstStyle/>
        <a:p>
          <a:endParaRPr lang="tr-TR"/>
        </a:p>
      </dgm:t>
    </dgm:pt>
    <dgm:pt modelId="{4FA9765C-C181-4050-938A-3B72A092AC91}" type="sibTrans" cxnId="{6C125DFA-E5CB-4834-B231-5DE15480FD4B}">
      <dgm:prSet/>
      <dgm:spPr/>
      <dgm:t>
        <a:bodyPr/>
        <a:lstStyle/>
        <a:p>
          <a:endParaRPr lang="tr-TR"/>
        </a:p>
      </dgm:t>
    </dgm:pt>
    <dgm:pt modelId="{8908D007-82EC-47D0-B6EE-A6F4CECBF665}">
      <dgm:prSet phldrT="[Metin]"/>
      <dgm:spPr/>
      <dgm:t>
        <a:bodyPr/>
        <a:lstStyle/>
        <a:p>
          <a:r>
            <a:rPr lang="tr-TR" dirty="0" smtClean="0"/>
            <a:t>DAKTİLİT</a:t>
          </a:r>
          <a:endParaRPr lang="tr-TR" dirty="0"/>
        </a:p>
      </dgm:t>
    </dgm:pt>
    <dgm:pt modelId="{9C7A39BF-197A-4CF0-8C0A-2B3CBB85D24C}" type="parTrans" cxnId="{DD16A622-97D4-4A74-9E4B-7DC6294CD4D3}">
      <dgm:prSet/>
      <dgm:spPr/>
      <dgm:t>
        <a:bodyPr/>
        <a:lstStyle/>
        <a:p>
          <a:endParaRPr lang="tr-TR"/>
        </a:p>
      </dgm:t>
    </dgm:pt>
    <dgm:pt modelId="{6A2ECBCF-F211-4FEF-88D6-1E1244A1A7B5}" type="sibTrans" cxnId="{DD16A622-97D4-4A74-9E4B-7DC6294CD4D3}">
      <dgm:prSet/>
      <dgm:spPr/>
      <dgm:t>
        <a:bodyPr/>
        <a:lstStyle/>
        <a:p>
          <a:endParaRPr lang="tr-TR"/>
        </a:p>
      </dgm:t>
    </dgm:pt>
    <dgm:pt modelId="{E82565AF-D5A0-4F75-BBCF-C0DA88CF6DFA}">
      <dgm:prSet phldrT="[Metin]"/>
      <dgm:spPr/>
      <dgm:t>
        <a:bodyPr/>
        <a:lstStyle/>
        <a:p>
          <a:r>
            <a:rPr lang="tr-TR" dirty="0" smtClean="0"/>
            <a:t>HLA  B27 (+)</a:t>
          </a:r>
          <a:endParaRPr lang="tr-TR" dirty="0"/>
        </a:p>
      </dgm:t>
    </dgm:pt>
    <dgm:pt modelId="{007F5DCD-2D38-43B6-95D0-20A1E035993C}" type="parTrans" cxnId="{0A995A37-0B6B-4994-B0F6-352A309EF165}">
      <dgm:prSet/>
      <dgm:spPr/>
      <dgm:t>
        <a:bodyPr/>
        <a:lstStyle/>
        <a:p>
          <a:endParaRPr lang="tr-TR"/>
        </a:p>
      </dgm:t>
    </dgm:pt>
    <dgm:pt modelId="{898590F0-83C4-4CA4-A428-B9F1050CF1A0}" type="sibTrans" cxnId="{0A995A37-0B6B-4994-B0F6-352A309EF165}">
      <dgm:prSet/>
      <dgm:spPr/>
      <dgm:t>
        <a:bodyPr/>
        <a:lstStyle/>
        <a:p>
          <a:endParaRPr lang="tr-TR"/>
        </a:p>
      </dgm:t>
    </dgm:pt>
    <dgm:pt modelId="{BC76B07B-36F6-4E31-BBF0-DC55CCD6133F}">
      <dgm:prSet phldrT="[Metin]"/>
      <dgm:spPr/>
      <dgm:t>
        <a:bodyPr/>
        <a:lstStyle/>
        <a:p>
          <a:r>
            <a:rPr lang="tr-TR" dirty="0" smtClean="0"/>
            <a:t>PSÖRİYAZİS BENZERİ </a:t>
          </a:r>
          <a:endParaRPr lang="tr-TR" dirty="0"/>
        </a:p>
      </dgm:t>
    </dgm:pt>
    <dgm:pt modelId="{AEF05ACE-CC5F-42C8-BE1E-96FC74A494ED}" type="parTrans" cxnId="{12453D06-AA6E-4BCB-8496-55324AC0454C}">
      <dgm:prSet/>
      <dgm:spPr/>
      <dgm:t>
        <a:bodyPr/>
        <a:lstStyle/>
        <a:p>
          <a:endParaRPr lang="tr-TR"/>
        </a:p>
      </dgm:t>
    </dgm:pt>
    <dgm:pt modelId="{04AFD07A-4DE7-45FB-9852-9B2488415491}" type="sibTrans" cxnId="{12453D06-AA6E-4BCB-8496-55324AC0454C}">
      <dgm:prSet/>
      <dgm:spPr/>
      <dgm:t>
        <a:bodyPr/>
        <a:lstStyle/>
        <a:p>
          <a:endParaRPr lang="tr-TR"/>
        </a:p>
      </dgm:t>
    </dgm:pt>
    <dgm:pt modelId="{A7B578DD-4050-4DB0-80AA-F6CD428503EB}">
      <dgm:prSet phldrT="[Metin]"/>
      <dgm:spPr/>
      <dgm:t>
        <a:bodyPr/>
        <a:lstStyle/>
        <a:p>
          <a:r>
            <a:rPr lang="tr-TR" dirty="0" smtClean="0"/>
            <a:t>ÜRETRİT/SERVİSİT</a:t>
          </a:r>
          <a:endParaRPr lang="tr-TR" dirty="0"/>
        </a:p>
      </dgm:t>
    </dgm:pt>
    <dgm:pt modelId="{C54A972B-10B0-4F07-A0D9-D527A3812C53}" type="parTrans" cxnId="{E7753543-88F7-4A64-B92E-FE39D35B10FB}">
      <dgm:prSet/>
      <dgm:spPr/>
      <dgm:t>
        <a:bodyPr/>
        <a:lstStyle/>
        <a:p>
          <a:endParaRPr lang="tr-TR"/>
        </a:p>
      </dgm:t>
    </dgm:pt>
    <dgm:pt modelId="{D0EE3974-23B7-47AD-BFF8-2B4877CC248C}" type="sibTrans" cxnId="{E7753543-88F7-4A64-B92E-FE39D35B10FB}">
      <dgm:prSet/>
      <dgm:spPr/>
      <dgm:t>
        <a:bodyPr/>
        <a:lstStyle/>
        <a:p>
          <a:endParaRPr lang="tr-TR"/>
        </a:p>
      </dgm:t>
    </dgm:pt>
    <dgm:pt modelId="{1AFDDF50-C709-4CB7-B472-CE53F31DEAC5}" type="pres">
      <dgm:prSet presAssocID="{C7F7A2A0-469A-4187-A72E-2B9216FF94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DB4C2C-60AA-460B-BA13-ABE7C6BA8520}" type="pres">
      <dgm:prSet presAssocID="{CFDEE288-23A4-47AF-9CFA-8CC3B518709B}" presName="root1" presStyleCnt="0"/>
      <dgm:spPr/>
    </dgm:pt>
    <dgm:pt modelId="{D8FA311E-B639-479A-8D2D-E34D3C1D5E53}" type="pres">
      <dgm:prSet presAssocID="{CFDEE288-23A4-47AF-9CFA-8CC3B51870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CB4AC-D793-4216-9F6C-4B815F275517}" type="pres">
      <dgm:prSet presAssocID="{CFDEE288-23A4-47AF-9CFA-8CC3B518709B}" presName="level2hierChild" presStyleCnt="0"/>
      <dgm:spPr/>
    </dgm:pt>
    <dgm:pt modelId="{E999A97D-216E-4D6C-A065-71F995EB0D47}" type="pres">
      <dgm:prSet presAssocID="{5D2AFE05-AD14-460D-B8A6-DE80B3E55126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F5B6B157-6804-4B9D-86B5-922C0AAA8BC2}" type="pres">
      <dgm:prSet presAssocID="{5D2AFE05-AD14-460D-B8A6-DE80B3E55126}" presName="connTx" presStyleLbl="parChTrans1D2" presStyleIdx="0" presStyleCnt="5"/>
      <dgm:spPr/>
      <dgm:t>
        <a:bodyPr/>
        <a:lstStyle/>
        <a:p>
          <a:endParaRPr lang="tr-TR"/>
        </a:p>
      </dgm:t>
    </dgm:pt>
    <dgm:pt modelId="{C851F924-8839-4E67-A501-96835E65870D}" type="pres">
      <dgm:prSet presAssocID="{2C082DB4-00E1-4CBF-9D62-92B86F55F761}" presName="root2" presStyleCnt="0"/>
      <dgm:spPr/>
    </dgm:pt>
    <dgm:pt modelId="{1D5B7165-BE66-4186-BF16-6634912534A2}" type="pres">
      <dgm:prSet presAssocID="{2C082DB4-00E1-4CBF-9D62-92B86F55F76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3EBE14-2A19-4BD6-9217-90AB5CC911E6}" type="pres">
      <dgm:prSet presAssocID="{2C082DB4-00E1-4CBF-9D62-92B86F55F761}" presName="level3hierChild" presStyleCnt="0"/>
      <dgm:spPr/>
    </dgm:pt>
    <dgm:pt modelId="{F3FFCAFE-336C-42A5-9870-0365DD3C7DC2}" type="pres">
      <dgm:prSet presAssocID="{C0E380D7-40CF-4395-90A3-0EF3CC590D4F}" presName="conn2-1" presStyleLbl="parChTrans1D2" presStyleIdx="1" presStyleCnt="5"/>
      <dgm:spPr/>
      <dgm:t>
        <a:bodyPr/>
        <a:lstStyle/>
        <a:p>
          <a:endParaRPr lang="tr-TR"/>
        </a:p>
      </dgm:t>
    </dgm:pt>
    <dgm:pt modelId="{34D83E7B-8A33-4478-865A-0A00B4AB065E}" type="pres">
      <dgm:prSet presAssocID="{C0E380D7-40CF-4395-90A3-0EF3CC590D4F}" presName="connTx" presStyleLbl="parChTrans1D2" presStyleIdx="1" presStyleCnt="5"/>
      <dgm:spPr/>
      <dgm:t>
        <a:bodyPr/>
        <a:lstStyle/>
        <a:p>
          <a:endParaRPr lang="tr-TR"/>
        </a:p>
      </dgm:t>
    </dgm:pt>
    <dgm:pt modelId="{93027D49-4C7F-4E2F-B3CF-EC0DBE903FAD}" type="pres">
      <dgm:prSet presAssocID="{D19C8CB7-3C8E-431D-AF58-5E2BDBDDBA6B}" presName="root2" presStyleCnt="0"/>
      <dgm:spPr/>
    </dgm:pt>
    <dgm:pt modelId="{F8824785-F7CF-4502-A1F2-24B0E0F57960}" type="pres">
      <dgm:prSet presAssocID="{D19C8CB7-3C8E-431D-AF58-5E2BDBDDBA6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852C5E-B406-4D20-B64D-CC8C9A91DBC1}" type="pres">
      <dgm:prSet presAssocID="{D19C8CB7-3C8E-431D-AF58-5E2BDBDDBA6B}" presName="level3hierChild" presStyleCnt="0"/>
      <dgm:spPr/>
    </dgm:pt>
    <dgm:pt modelId="{89BDDBE4-400E-405C-BBEC-2A9222E01824}" type="pres">
      <dgm:prSet presAssocID="{AEF05ACE-CC5F-42C8-BE1E-96FC74A494ED}" presName="conn2-1" presStyleLbl="parChTrans1D3" presStyleIdx="0" presStyleCnt="1"/>
      <dgm:spPr/>
      <dgm:t>
        <a:bodyPr/>
        <a:lstStyle/>
        <a:p>
          <a:endParaRPr lang="tr-TR"/>
        </a:p>
      </dgm:t>
    </dgm:pt>
    <dgm:pt modelId="{2CF9899C-3B8C-416E-8F01-59A9AC7D8821}" type="pres">
      <dgm:prSet presAssocID="{AEF05ACE-CC5F-42C8-BE1E-96FC74A494ED}" presName="connTx" presStyleLbl="parChTrans1D3" presStyleIdx="0" presStyleCnt="1"/>
      <dgm:spPr/>
      <dgm:t>
        <a:bodyPr/>
        <a:lstStyle/>
        <a:p>
          <a:endParaRPr lang="tr-TR"/>
        </a:p>
      </dgm:t>
    </dgm:pt>
    <dgm:pt modelId="{8C004C33-7169-4D25-BA62-31FD46E39430}" type="pres">
      <dgm:prSet presAssocID="{BC76B07B-36F6-4E31-BBF0-DC55CCD6133F}" presName="root2" presStyleCnt="0"/>
      <dgm:spPr/>
    </dgm:pt>
    <dgm:pt modelId="{F6148866-FB28-4D51-8ACD-E95DD3B070BE}" type="pres">
      <dgm:prSet presAssocID="{BC76B07B-36F6-4E31-BBF0-DC55CCD6133F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8EC45B-6152-4DCA-B172-E678CEEF02EC}" type="pres">
      <dgm:prSet presAssocID="{BC76B07B-36F6-4E31-BBF0-DC55CCD6133F}" presName="level3hierChild" presStyleCnt="0"/>
      <dgm:spPr/>
    </dgm:pt>
    <dgm:pt modelId="{268BE44B-B111-4695-9A92-E2D298F91CA5}" type="pres">
      <dgm:prSet presAssocID="{9C7A39BF-197A-4CF0-8C0A-2B3CBB85D24C}" presName="conn2-1" presStyleLbl="parChTrans1D2" presStyleIdx="2" presStyleCnt="5"/>
      <dgm:spPr/>
      <dgm:t>
        <a:bodyPr/>
        <a:lstStyle/>
        <a:p>
          <a:endParaRPr lang="tr-TR"/>
        </a:p>
      </dgm:t>
    </dgm:pt>
    <dgm:pt modelId="{CDC9368A-2436-417F-BDEF-69CE3E923B2D}" type="pres">
      <dgm:prSet presAssocID="{9C7A39BF-197A-4CF0-8C0A-2B3CBB85D24C}" presName="connTx" presStyleLbl="parChTrans1D2" presStyleIdx="2" presStyleCnt="5"/>
      <dgm:spPr/>
      <dgm:t>
        <a:bodyPr/>
        <a:lstStyle/>
        <a:p>
          <a:endParaRPr lang="tr-TR"/>
        </a:p>
      </dgm:t>
    </dgm:pt>
    <dgm:pt modelId="{71C1B68F-D2EB-4CA1-8547-A5E26F215BEF}" type="pres">
      <dgm:prSet presAssocID="{8908D007-82EC-47D0-B6EE-A6F4CECBF665}" presName="root2" presStyleCnt="0"/>
      <dgm:spPr/>
    </dgm:pt>
    <dgm:pt modelId="{AA81898C-6423-4397-9FEC-77C3710B7B97}" type="pres">
      <dgm:prSet presAssocID="{8908D007-82EC-47D0-B6EE-A6F4CECBF66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448BAB-5C2D-4049-82F9-5092C3488E9C}" type="pres">
      <dgm:prSet presAssocID="{8908D007-82EC-47D0-B6EE-A6F4CECBF665}" presName="level3hierChild" presStyleCnt="0"/>
      <dgm:spPr/>
    </dgm:pt>
    <dgm:pt modelId="{ADE56F35-4855-4ED9-875C-0D53D075D157}" type="pres">
      <dgm:prSet presAssocID="{C54A972B-10B0-4F07-A0D9-D527A3812C53}" presName="conn2-1" presStyleLbl="parChTrans1D2" presStyleIdx="3" presStyleCnt="5"/>
      <dgm:spPr/>
      <dgm:t>
        <a:bodyPr/>
        <a:lstStyle/>
        <a:p>
          <a:endParaRPr lang="tr-TR"/>
        </a:p>
      </dgm:t>
    </dgm:pt>
    <dgm:pt modelId="{01EB3F00-722C-4018-8AF3-C8438A789FF1}" type="pres">
      <dgm:prSet presAssocID="{C54A972B-10B0-4F07-A0D9-D527A3812C53}" presName="connTx" presStyleLbl="parChTrans1D2" presStyleIdx="3" presStyleCnt="5"/>
      <dgm:spPr/>
      <dgm:t>
        <a:bodyPr/>
        <a:lstStyle/>
        <a:p>
          <a:endParaRPr lang="tr-TR"/>
        </a:p>
      </dgm:t>
    </dgm:pt>
    <dgm:pt modelId="{EF2B73DF-3C0A-4C84-BCF0-FD34A4B64A33}" type="pres">
      <dgm:prSet presAssocID="{A7B578DD-4050-4DB0-80AA-F6CD428503EB}" presName="root2" presStyleCnt="0"/>
      <dgm:spPr/>
    </dgm:pt>
    <dgm:pt modelId="{32505A2D-3CB8-41E7-946E-EF3F202A5D0D}" type="pres">
      <dgm:prSet presAssocID="{A7B578DD-4050-4DB0-80AA-F6CD428503E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4C781C1-EA16-4AE8-A893-74C1E4D7BF40}" type="pres">
      <dgm:prSet presAssocID="{A7B578DD-4050-4DB0-80AA-F6CD428503EB}" presName="level3hierChild" presStyleCnt="0"/>
      <dgm:spPr/>
    </dgm:pt>
    <dgm:pt modelId="{A24C3175-980C-4921-A6D4-A9EA80C4644D}" type="pres">
      <dgm:prSet presAssocID="{007F5DCD-2D38-43B6-95D0-20A1E035993C}" presName="conn2-1" presStyleLbl="parChTrans1D2" presStyleIdx="4" presStyleCnt="5"/>
      <dgm:spPr/>
      <dgm:t>
        <a:bodyPr/>
        <a:lstStyle/>
        <a:p>
          <a:endParaRPr lang="tr-TR"/>
        </a:p>
      </dgm:t>
    </dgm:pt>
    <dgm:pt modelId="{C391E060-981E-4A88-B336-875DADAAE76C}" type="pres">
      <dgm:prSet presAssocID="{007F5DCD-2D38-43B6-95D0-20A1E035993C}" presName="connTx" presStyleLbl="parChTrans1D2" presStyleIdx="4" presStyleCnt="5"/>
      <dgm:spPr/>
      <dgm:t>
        <a:bodyPr/>
        <a:lstStyle/>
        <a:p>
          <a:endParaRPr lang="tr-TR"/>
        </a:p>
      </dgm:t>
    </dgm:pt>
    <dgm:pt modelId="{D7C04CCF-DF7D-4108-AB8F-EBD90E6C9735}" type="pres">
      <dgm:prSet presAssocID="{E82565AF-D5A0-4F75-BBCF-C0DA88CF6DFA}" presName="root2" presStyleCnt="0"/>
      <dgm:spPr/>
    </dgm:pt>
    <dgm:pt modelId="{FCA4A14D-CF93-46F6-829D-E92E861E5809}" type="pres">
      <dgm:prSet presAssocID="{E82565AF-D5A0-4F75-BBCF-C0DA88CF6DF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D41770-9213-40FE-A5BC-AB1F944AC5D5}" type="pres">
      <dgm:prSet presAssocID="{E82565AF-D5A0-4F75-BBCF-C0DA88CF6DFA}" presName="level3hierChild" presStyleCnt="0"/>
      <dgm:spPr/>
    </dgm:pt>
  </dgm:ptLst>
  <dgm:cxnLst>
    <dgm:cxn modelId="{4058BA19-9AAD-4F9E-B5AF-E37B35F017CF}" type="presOf" srcId="{9C7A39BF-197A-4CF0-8C0A-2B3CBB85D24C}" destId="{CDC9368A-2436-417F-BDEF-69CE3E923B2D}" srcOrd="1" destOrd="0" presId="urn:microsoft.com/office/officeart/2008/layout/HorizontalMultiLevelHierarchy"/>
    <dgm:cxn modelId="{E7A532DA-AE5D-4DA1-B415-35A0A9AC803E}" type="presOf" srcId="{007F5DCD-2D38-43B6-95D0-20A1E035993C}" destId="{A24C3175-980C-4921-A6D4-A9EA80C4644D}" srcOrd="0" destOrd="0" presId="urn:microsoft.com/office/officeart/2008/layout/HorizontalMultiLevelHierarchy"/>
    <dgm:cxn modelId="{FCC9C211-3046-4270-A695-4062A3C4CD77}" type="presOf" srcId="{C0E380D7-40CF-4395-90A3-0EF3CC590D4F}" destId="{34D83E7B-8A33-4478-865A-0A00B4AB065E}" srcOrd="1" destOrd="0" presId="urn:microsoft.com/office/officeart/2008/layout/HorizontalMultiLevelHierarchy"/>
    <dgm:cxn modelId="{1054FF96-A2FB-4B49-AA21-DE786084F9E0}" type="presOf" srcId="{BC76B07B-36F6-4E31-BBF0-DC55CCD6133F}" destId="{F6148866-FB28-4D51-8ACD-E95DD3B070BE}" srcOrd="0" destOrd="0" presId="urn:microsoft.com/office/officeart/2008/layout/HorizontalMultiLevelHierarchy"/>
    <dgm:cxn modelId="{296B0EBF-1C72-4B51-855F-26E3C66124C6}" srcId="{CFDEE288-23A4-47AF-9CFA-8CC3B518709B}" destId="{2C082DB4-00E1-4CBF-9D62-92B86F55F761}" srcOrd="0" destOrd="0" parTransId="{5D2AFE05-AD14-460D-B8A6-DE80B3E55126}" sibTransId="{1B95DC62-F4DC-4857-B97C-4CEB56E53DB4}"/>
    <dgm:cxn modelId="{B1FBE6C2-EFD5-4FFD-BF0B-3CD4B8866338}" type="presOf" srcId="{5D2AFE05-AD14-460D-B8A6-DE80B3E55126}" destId="{F5B6B157-6804-4B9D-86B5-922C0AAA8BC2}" srcOrd="1" destOrd="0" presId="urn:microsoft.com/office/officeart/2008/layout/HorizontalMultiLevelHierarchy"/>
    <dgm:cxn modelId="{D442C7C3-8680-431C-8B77-D973665152FB}" type="presOf" srcId="{E82565AF-D5A0-4F75-BBCF-C0DA88CF6DFA}" destId="{FCA4A14D-CF93-46F6-829D-E92E861E5809}" srcOrd="0" destOrd="0" presId="urn:microsoft.com/office/officeart/2008/layout/HorizontalMultiLevelHierarchy"/>
    <dgm:cxn modelId="{2C529B46-0683-42E1-A8BB-90EACA35D439}" type="presOf" srcId="{007F5DCD-2D38-43B6-95D0-20A1E035993C}" destId="{C391E060-981E-4A88-B336-875DADAAE76C}" srcOrd="1" destOrd="0" presId="urn:microsoft.com/office/officeart/2008/layout/HorizontalMultiLevelHierarchy"/>
    <dgm:cxn modelId="{373E3767-F78B-44A4-B27C-1549CE54DCF9}" type="presOf" srcId="{9C7A39BF-197A-4CF0-8C0A-2B3CBB85D24C}" destId="{268BE44B-B111-4695-9A92-E2D298F91CA5}" srcOrd="0" destOrd="0" presId="urn:microsoft.com/office/officeart/2008/layout/HorizontalMultiLevelHierarchy"/>
    <dgm:cxn modelId="{026E3DDD-98E4-4C8F-995A-88F49830439E}" srcId="{C7F7A2A0-469A-4187-A72E-2B9216FF94EF}" destId="{CFDEE288-23A4-47AF-9CFA-8CC3B518709B}" srcOrd="0" destOrd="0" parTransId="{340D36C2-0F5C-449C-A8B6-52E59A0F6AD6}" sibTransId="{0B576346-3BAC-4DB2-8895-345567BEFBC5}"/>
    <dgm:cxn modelId="{4801EF36-CD04-488A-B16E-8A8AF1B41369}" type="presOf" srcId="{C0E380D7-40CF-4395-90A3-0EF3CC590D4F}" destId="{F3FFCAFE-336C-42A5-9870-0365DD3C7DC2}" srcOrd="0" destOrd="0" presId="urn:microsoft.com/office/officeart/2008/layout/HorizontalMultiLevelHierarchy"/>
    <dgm:cxn modelId="{5D31950B-BE63-466F-8F9E-95DCF2020B69}" type="presOf" srcId="{8908D007-82EC-47D0-B6EE-A6F4CECBF665}" destId="{AA81898C-6423-4397-9FEC-77C3710B7B97}" srcOrd="0" destOrd="0" presId="urn:microsoft.com/office/officeart/2008/layout/HorizontalMultiLevelHierarchy"/>
    <dgm:cxn modelId="{1B634900-97D0-46FB-A4D0-8193F5A4AEAB}" type="presOf" srcId="{5D2AFE05-AD14-460D-B8A6-DE80B3E55126}" destId="{E999A97D-216E-4D6C-A065-71F995EB0D47}" srcOrd="0" destOrd="0" presId="urn:microsoft.com/office/officeart/2008/layout/HorizontalMultiLevelHierarchy"/>
    <dgm:cxn modelId="{DD16A622-97D4-4A74-9E4B-7DC6294CD4D3}" srcId="{CFDEE288-23A4-47AF-9CFA-8CC3B518709B}" destId="{8908D007-82EC-47D0-B6EE-A6F4CECBF665}" srcOrd="2" destOrd="0" parTransId="{9C7A39BF-197A-4CF0-8C0A-2B3CBB85D24C}" sibTransId="{6A2ECBCF-F211-4FEF-88D6-1E1244A1A7B5}"/>
    <dgm:cxn modelId="{C0B124F1-10CC-4A8C-8474-A4D64079300C}" type="presOf" srcId="{C7F7A2A0-469A-4187-A72E-2B9216FF94EF}" destId="{1AFDDF50-C709-4CB7-B472-CE53F31DEAC5}" srcOrd="0" destOrd="0" presId="urn:microsoft.com/office/officeart/2008/layout/HorizontalMultiLevelHierarchy"/>
    <dgm:cxn modelId="{6549D9B4-32AA-4040-AD39-484F3B1FA559}" type="presOf" srcId="{2C082DB4-00E1-4CBF-9D62-92B86F55F761}" destId="{1D5B7165-BE66-4186-BF16-6634912534A2}" srcOrd="0" destOrd="0" presId="urn:microsoft.com/office/officeart/2008/layout/HorizontalMultiLevelHierarchy"/>
    <dgm:cxn modelId="{12453D06-AA6E-4BCB-8496-55324AC0454C}" srcId="{D19C8CB7-3C8E-431D-AF58-5E2BDBDDBA6B}" destId="{BC76B07B-36F6-4E31-BBF0-DC55CCD6133F}" srcOrd="0" destOrd="0" parTransId="{AEF05ACE-CC5F-42C8-BE1E-96FC74A494ED}" sibTransId="{04AFD07A-4DE7-45FB-9852-9B2488415491}"/>
    <dgm:cxn modelId="{DB73A30D-C7DC-4203-8EE6-05CD75B916FC}" type="presOf" srcId="{A7B578DD-4050-4DB0-80AA-F6CD428503EB}" destId="{32505A2D-3CB8-41E7-946E-EF3F202A5D0D}" srcOrd="0" destOrd="0" presId="urn:microsoft.com/office/officeart/2008/layout/HorizontalMultiLevelHierarchy"/>
    <dgm:cxn modelId="{84C04B5D-CF16-4236-A7BA-D5D685E7AFF0}" type="presOf" srcId="{D19C8CB7-3C8E-431D-AF58-5E2BDBDDBA6B}" destId="{F8824785-F7CF-4502-A1F2-24B0E0F57960}" srcOrd="0" destOrd="0" presId="urn:microsoft.com/office/officeart/2008/layout/HorizontalMultiLevelHierarchy"/>
    <dgm:cxn modelId="{E7753543-88F7-4A64-B92E-FE39D35B10FB}" srcId="{CFDEE288-23A4-47AF-9CFA-8CC3B518709B}" destId="{A7B578DD-4050-4DB0-80AA-F6CD428503EB}" srcOrd="3" destOrd="0" parTransId="{C54A972B-10B0-4F07-A0D9-D527A3812C53}" sibTransId="{D0EE3974-23B7-47AD-BFF8-2B4877CC248C}"/>
    <dgm:cxn modelId="{B0A298DB-BCF9-45B3-9208-4B0E267382A9}" type="presOf" srcId="{CFDEE288-23A4-47AF-9CFA-8CC3B518709B}" destId="{D8FA311E-B639-479A-8D2D-E34D3C1D5E53}" srcOrd="0" destOrd="0" presId="urn:microsoft.com/office/officeart/2008/layout/HorizontalMultiLevelHierarchy"/>
    <dgm:cxn modelId="{6C4D2B15-92CC-4CAF-A316-6D0C50A995C1}" type="presOf" srcId="{C54A972B-10B0-4F07-A0D9-D527A3812C53}" destId="{ADE56F35-4855-4ED9-875C-0D53D075D157}" srcOrd="0" destOrd="0" presId="urn:microsoft.com/office/officeart/2008/layout/HorizontalMultiLevelHierarchy"/>
    <dgm:cxn modelId="{5E82B118-D979-4AE3-B8CF-D5BC9A897831}" type="presOf" srcId="{C54A972B-10B0-4F07-A0D9-D527A3812C53}" destId="{01EB3F00-722C-4018-8AF3-C8438A789FF1}" srcOrd="1" destOrd="0" presId="urn:microsoft.com/office/officeart/2008/layout/HorizontalMultiLevelHierarchy"/>
    <dgm:cxn modelId="{6C125DFA-E5CB-4834-B231-5DE15480FD4B}" srcId="{CFDEE288-23A4-47AF-9CFA-8CC3B518709B}" destId="{D19C8CB7-3C8E-431D-AF58-5E2BDBDDBA6B}" srcOrd="1" destOrd="0" parTransId="{C0E380D7-40CF-4395-90A3-0EF3CC590D4F}" sibTransId="{4FA9765C-C181-4050-938A-3B72A092AC91}"/>
    <dgm:cxn modelId="{A66FA956-0107-473A-B538-6AC4388303E8}" type="presOf" srcId="{AEF05ACE-CC5F-42C8-BE1E-96FC74A494ED}" destId="{89BDDBE4-400E-405C-BBEC-2A9222E01824}" srcOrd="0" destOrd="0" presId="urn:microsoft.com/office/officeart/2008/layout/HorizontalMultiLevelHierarchy"/>
    <dgm:cxn modelId="{B51D5DF7-A727-4220-AFBF-4B0A5078C2CD}" type="presOf" srcId="{AEF05ACE-CC5F-42C8-BE1E-96FC74A494ED}" destId="{2CF9899C-3B8C-416E-8F01-59A9AC7D8821}" srcOrd="1" destOrd="0" presId="urn:microsoft.com/office/officeart/2008/layout/HorizontalMultiLevelHierarchy"/>
    <dgm:cxn modelId="{0A995A37-0B6B-4994-B0F6-352A309EF165}" srcId="{CFDEE288-23A4-47AF-9CFA-8CC3B518709B}" destId="{E82565AF-D5A0-4F75-BBCF-C0DA88CF6DFA}" srcOrd="4" destOrd="0" parTransId="{007F5DCD-2D38-43B6-95D0-20A1E035993C}" sibTransId="{898590F0-83C4-4CA4-A428-B9F1050CF1A0}"/>
    <dgm:cxn modelId="{27197362-E159-4F45-8351-45EA09DCBB4E}" type="presParOf" srcId="{1AFDDF50-C709-4CB7-B472-CE53F31DEAC5}" destId="{7CDB4C2C-60AA-460B-BA13-ABE7C6BA8520}" srcOrd="0" destOrd="0" presId="urn:microsoft.com/office/officeart/2008/layout/HorizontalMultiLevelHierarchy"/>
    <dgm:cxn modelId="{467B156F-A079-4683-AFC5-C0EFB6B83848}" type="presParOf" srcId="{7CDB4C2C-60AA-460B-BA13-ABE7C6BA8520}" destId="{D8FA311E-B639-479A-8D2D-E34D3C1D5E53}" srcOrd="0" destOrd="0" presId="urn:microsoft.com/office/officeart/2008/layout/HorizontalMultiLevelHierarchy"/>
    <dgm:cxn modelId="{A9011598-EC53-4DF8-AFF5-14EEAB9370BB}" type="presParOf" srcId="{7CDB4C2C-60AA-460B-BA13-ABE7C6BA8520}" destId="{A38CB4AC-D793-4216-9F6C-4B815F275517}" srcOrd="1" destOrd="0" presId="urn:microsoft.com/office/officeart/2008/layout/HorizontalMultiLevelHierarchy"/>
    <dgm:cxn modelId="{05D9405C-C528-495F-AA25-0A40CF9CEC41}" type="presParOf" srcId="{A38CB4AC-D793-4216-9F6C-4B815F275517}" destId="{E999A97D-216E-4D6C-A065-71F995EB0D47}" srcOrd="0" destOrd="0" presId="urn:microsoft.com/office/officeart/2008/layout/HorizontalMultiLevelHierarchy"/>
    <dgm:cxn modelId="{FAFC8277-6302-4B3B-B0B0-61A78EBBC4A2}" type="presParOf" srcId="{E999A97D-216E-4D6C-A065-71F995EB0D47}" destId="{F5B6B157-6804-4B9D-86B5-922C0AAA8BC2}" srcOrd="0" destOrd="0" presId="urn:microsoft.com/office/officeart/2008/layout/HorizontalMultiLevelHierarchy"/>
    <dgm:cxn modelId="{C38CABDF-AFF4-47C6-A319-4A1DBDAE575C}" type="presParOf" srcId="{A38CB4AC-D793-4216-9F6C-4B815F275517}" destId="{C851F924-8839-4E67-A501-96835E65870D}" srcOrd="1" destOrd="0" presId="urn:microsoft.com/office/officeart/2008/layout/HorizontalMultiLevelHierarchy"/>
    <dgm:cxn modelId="{E15EB452-DC63-45C0-8BF7-1CA5A495F7A3}" type="presParOf" srcId="{C851F924-8839-4E67-A501-96835E65870D}" destId="{1D5B7165-BE66-4186-BF16-6634912534A2}" srcOrd="0" destOrd="0" presId="urn:microsoft.com/office/officeart/2008/layout/HorizontalMultiLevelHierarchy"/>
    <dgm:cxn modelId="{CA739408-6B46-4BE0-8CD6-5F3C5336F5EA}" type="presParOf" srcId="{C851F924-8839-4E67-A501-96835E65870D}" destId="{E63EBE14-2A19-4BD6-9217-90AB5CC911E6}" srcOrd="1" destOrd="0" presId="urn:microsoft.com/office/officeart/2008/layout/HorizontalMultiLevelHierarchy"/>
    <dgm:cxn modelId="{85F2C71C-D01A-4C02-8B02-D0DAA3FAD453}" type="presParOf" srcId="{A38CB4AC-D793-4216-9F6C-4B815F275517}" destId="{F3FFCAFE-336C-42A5-9870-0365DD3C7DC2}" srcOrd="2" destOrd="0" presId="urn:microsoft.com/office/officeart/2008/layout/HorizontalMultiLevelHierarchy"/>
    <dgm:cxn modelId="{1C880E00-FADB-487A-ACA3-67C4AD0B4A62}" type="presParOf" srcId="{F3FFCAFE-336C-42A5-9870-0365DD3C7DC2}" destId="{34D83E7B-8A33-4478-865A-0A00B4AB065E}" srcOrd="0" destOrd="0" presId="urn:microsoft.com/office/officeart/2008/layout/HorizontalMultiLevelHierarchy"/>
    <dgm:cxn modelId="{AA392ABD-93D2-42CA-BDC0-CE1CB9005FFA}" type="presParOf" srcId="{A38CB4AC-D793-4216-9F6C-4B815F275517}" destId="{93027D49-4C7F-4E2F-B3CF-EC0DBE903FAD}" srcOrd="3" destOrd="0" presId="urn:microsoft.com/office/officeart/2008/layout/HorizontalMultiLevelHierarchy"/>
    <dgm:cxn modelId="{8A7747C1-93A5-44A0-AA1D-A2B9F8CA905D}" type="presParOf" srcId="{93027D49-4C7F-4E2F-B3CF-EC0DBE903FAD}" destId="{F8824785-F7CF-4502-A1F2-24B0E0F57960}" srcOrd="0" destOrd="0" presId="urn:microsoft.com/office/officeart/2008/layout/HorizontalMultiLevelHierarchy"/>
    <dgm:cxn modelId="{B0D207CC-74E1-47A3-B366-29F80E889248}" type="presParOf" srcId="{93027D49-4C7F-4E2F-B3CF-EC0DBE903FAD}" destId="{42852C5E-B406-4D20-B64D-CC8C9A91DBC1}" srcOrd="1" destOrd="0" presId="urn:microsoft.com/office/officeart/2008/layout/HorizontalMultiLevelHierarchy"/>
    <dgm:cxn modelId="{CB096D43-7F94-484A-9ECC-67AEF819681E}" type="presParOf" srcId="{42852C5E-B406-4D20-B64D-CC8C9A91DBC1}" destId="{89BDDBE4-400E-405C-BBEC-2A9222E01824}" srcOrd="0" destOrd="0" presId="urn:microsoft.com/office/officeart/2008/layout/HorizontalMultiLevelHierarchy"/>
    <dgm:cxn modelId="{6FB125ED-12D0-4FE4-A365-2064E9484FE3}" type="presParOf" srcId="{89BDDBE4-400E-405C-BBEC-2A9222E01824}" destId="{2CF9899C-3B8C-416E-8F01-59A9AC7D8821}" srcOrd="0" destOrd="0" presId="urn:microsoft.com/office/officeart/2008/layout/HorizontalMultiLevelHierarchy"/>
    <dgm:cxn modelId="{51EF76AD-46F2-4254-BA87-861AE3C673E8}" type="presParOf" srcId="{42852C5E-B406-4D20-B64D-CC8C9A91DBC1}" destId="{8C004C33-7169-4D25-BA62-31FD46E39430}" srcOrd="1" destOrd="0" presId="urn:microsoft.com/office/officeart/2008/layout/HorizontalMultiLevelHierarchy"/>
    <dgm:cxn modelId="{1EA42DA7-9127-4B73-9C28-36D92291783E}" type="presParOf" srcId="{8C004C33-7169-4D25-BA62-31FD46E39430}" destId="{F6148866-FB28-4D51-8ACD-E95DD3B070BE}" srcOrd="0" destOrd="0" presId="urn:microsoft.com/office/officeart/2008/layout/HorizontalMultiLevelHierarchy"/>
    <dgm:cxn modelId="{3328B296-8B60-4900-BF31-3697F64F83F4}" type="presParOf" srcId="{8C004C33-7169-4D25-BA62-31FD46E39430}" destId="{598EC45B-6152-4DCA-B172-E678CEEF02EC}" srcOrd="1" destOrd="0" presId="urn:microsoft.com/office/officeart/2008/layout/HorizontalMultiLevelHierarchy"/>
    <dgm:cxn modelId="{333CD7B1-EF71-4B5C-B56F-A5ECA53180ED}" type="presParOf" srcId="{A38CB4AC-D793-4216-9F6C-4B815F275517}" destId="{268BE44B-B111-4695-9A92-E2D298F91CA5}" srcOrd="4" destOrd="0" presId="urn:microsoft.com/office/officeart/2008/layout/HorizontalMultiLevelHierarchy"/>
    <dgm:cxn modelId="{85202B82-590B-4BC0-8590-246E6B3413D0}" type="presParOf" srcId="{268BE44B-B111-4695-9A92-E2D298F91CA5}" destId="{CDC9368A-2436-417F-BDEF-69CE3E923B2D}" srcOrd="0" destOrd="0" presId="urn:microsoft.com/office/officeart/2008/layout/HorizontalMultiLevelHierarchy"/>
    <dgm:cxn modelId="{29D2D631-088E-4BF8-A0A9-33680629F06A}" type="presParOf" srcId="{A38CB4AC-D793-4216-9F6C-4B815F275517}" destId="{71C1B68F-D2EB-4CA1-8547-A5E26F215BEF}" srcOrd="5" destOrd="0" presId="urn:microsoft.com/office/officeart/2008/layout/HorizontalMultiLevelHierarchy"/>
    <dgm:cxn modelId="{D948EBF6-E0C8-400B-A9B4-38D637F77F3A}" type="presParOf" srcId="{71C1B68F-D2EB-4CA1-8547-A5E26F215BEF}" destId="{AA81898C-6423-4397-9FEC-77C3710B7B97}" srcOrd="0" destOrd="0" presId="urn:microsoft.com/office/officeart/2008/layout/HorizontalMultiLevelHierarchy"/>
    <dgm:cxn modelId="{94FA4760-1888-4A63-B9E4-9BBA8625E79D}" type="presParOf" srcId="{71C1B68F-D2EB-4CA1-8547-A5E26F215BEF}" destId="{39448BAB-5C2D-4049-82F9-5092C3488E9C}" srcOrd="1" destOrd="0" presId="urn:microsoft.com/office/officeart/2008/layout/HorizontalMultiLevelHierarchy"/>
    <dgm:cxn modelId="{55FBA40F-1901-47DC-8612-374909063C00}" type="presParOf" srcId="{A38CB4AC-D793-4216-9F6C-4B815F275517}" destId="{ADE56F35-4855-4ED9-875C-0D53D075D157}" srcOrd="6" destOrd="0" presId="urn:microsoft.com/office/officeart/2008/layout/HorizontalMultiLevelHierarchy"/>
    <dgm:cxn modelId="{3F1A6CBA-6376-4BD3-9279-19A685CE2849}" type="presParOf" srcId="{ADE56F35-4855-4ED9-875C-0D53D075D157}" destId="{01EB3F00-722C-4018-8AF3-C8438A789FF1}" srcOrd="0" destOrd="0" presId="urn:microsoft.com/office/officeart/2008/layout/HorizontalMultiLevelHierarchy"/>
    <dgm:cxn modelId="{6C6F1AD1-6F39-426D-AA54-FF27C1EE3C53}" type="presParOf" srcId="{A38CB4AC-D793-4216-9F6C-4B815F275517}" destId="{EF2B73DF-3C0A-4C84-BCF0-FD34A4B64A33}" srcOrd="7" destOrd="0" presId="urn:microsoft.com/office/officeart/2008/layout/HorizontalMultiLevelHierarchy"/>
    <dgm:cxn modelId="{22452846-46B7-422E-9A44-00DF907020BA}" type="presParOf" srcId="{EF2B73DF-3C0A-4C84-BCF0-FD34A4B64A33}" destId="{32505A2D-3CB8-41E7-946E-EF3F202A5D0D}" srcOrd="0" destOrd="0" presId="urn:microsoft.com/office/officeart/2008/layout/HorizontalMultiLevelHierarchy"/>
    <dgm:cxn modelId="{1BF7AE3E-27A0-4D93-AC91-7703B7137739}" type="presParOf" srcId="{EF2B73DF-3C0A-4C84-BCF0-FD34A4B64A33}" destId="{C4C781C1-EA16-4AE8-A893-74C1E4D7BF40}" srcOrd="1" destOrd="0" presId="urn:microsoft.com/office/officeart/2008/layout/HorizontalMultiLevelHierarchy"/>
    <dgm:cxn modelId="{5BE3E052-ABFB-4E9A-BA28-892480C40075}" type="presParOf" srcId="{A38CB4AC-D793-4216-9F6C-4B815F275517}" destId="{A24C3175-980C-4921-A6D4-A9EA80C4644D}" srcOrd="8" destOrd="0" presId="urn:microsoft.com/office/officeart/2008/layout/HorizontalMultiLevelHierarchy"/>
    <dgm:cxn modelId="{5C0D4BE2-782D-480D-9E0B-6C9D0B8CF924}" type="presParOf" srcId="{A24C3175-980C-4921-A6D4-A9EA80C4644D}" destId="{C391E060-981E-4A88-B336-875DADAAE76C}" srcOrd="0" destOrd="0" presId="urn:microsoft.com/office/officeart/2008/layout/HorizontalMultiLevelHierarchy"/>
    <dgm:cxn modelId="{C768DDF0-918A-4AE9-A1E1-FE29F3A0BD95}" type="presParOf" srcId="{A38CB4AC-D793-4216-9F6C-4B815F275517}" destId="{D7C04CCF-DF7D-4108-AB8F-EBD90E6C9735}" srcOrd="9" destOrd="0" presId="urn:microsoft.com/office/officeart/2008/layout/HorizontalMultiLevelHierarchy"/>
    <dgm:cxn modelId="{6C0ABC30-DC74-46AE-8A18-A3B8C009DF1C}" type="presParOf" srcId="{D7C04CCF-DF7D-4108-AB8F-EBD90E6C9735}" destId="{FCA4A14D-CF93-46F6-829D-E92E861E5809}" srcOrd="0" destOrd="0" presId="urn:microsoft.com/office/officeart/2008/layout/HorizontalMultiLevelHierarchy"/>
    <dgm:cxn modelId="{12D152CB-FB82-4EB7-960A-C42E04E29EED}" type="presParOf" srcId="{D7C04CCF-DF7D-4108-AB8F-EBD90E6C9735}" destId="{B2D41770-9213-40FE-A5BC-AB1F944AC5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C2A6A-3F77-48D2-8FAB-65862188BBF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B6FFE3D-B9F1-4A23-94FD-C9170B845E2C}">
      <dgm:prSet phldrT="[Metin]"/>
      <dgm:spPr/>
      <dgm:t>
        <a:bodyPr/>
        <a:lstStyle/>
        <a:p>
          <a:r>
            <a:rPr lang="tr-TR" dirty="0" smtClean="0"/>
            <a:t>ANKİLOZAN SPONDİLİT</a:t>
          </a:r>
          <a:endParaRPr lang="tr-TR" dirty="0"/>
        </a:p>
      </dgm:t>
    </dgm:pt>
    <dgm:pt modelId="{D4F9A7D1-624C-4ABF-8A5F-C32C3895DB1A}" type="parTrans" cxnId="{B0C676F2-A026-46FE-98BC-AFA949655C27}">
      <dgm:prSet/>
      <dgm:spPr/>
      <dgm:t>
        <a:bodyPr/>
        <a:lstStyle/>
        <a:p>
          <a:endParaRPr lang="tr-TR"/>
        </a:p>
      </dgm:t>
    </dgm:pt>
    <dgm:pt modelId="{3F74C498-9830-4AB4-BE8D-0E436F60A6DD}" type="sibTrans" cxnId="{B0C676F2-A026-46FE-98BC-AFA949655C27}">
      <dgm:prSet/>
      <dgm:spPr/>
      <dgm:t>
        <a:bodyPr/>
        <a:lstStyle/>
        <a:p>
          <a:endParaRPr lang="tr-TR"/>
        </a:p>
      </dgm:t>
    </dgm:pt>
    <dgm:pt modelId="{56448A4B-2B8B-4A18-8D3B-FC5E1CF073F0}">
      <dgm:prSet phldrT="[Metin]" custT="1"/>
      <dgm:spPr/>
      <dgm:t>
        <a:bodyPr/>
        <a:lstStyle/>
        <a:p>
          <a:r>
            <a:rPr lang="tr-TR" sz="1600" b="1" dirty="0" smtClean="0"/>
            <a:t>OMURGA ve SİE’LERİ ETKİLEYEN</a:t>
          </a:r>
          <a:endParaRPr lang="tr-TR" sz="1600" b="1" dirty="0"/>
        </a:p>
      </dgm:t>
    </dgm:pt>
    <dgm:pt modelId="{17C080BD-8DC5-4E79-AE15-893F7AEFBF1A}" type="parTrans" cxnId="{54FF5F46-6A13-4584-B656-41AD7C7871FB}">
      <dgm:prSet/>
      <dgm:spPr/>
      <dgm:t>
        <a:bodyPr/>
        <a:lstStyle/>
        <a:p>
          <a:endParaRPr lang="tr-TR"/>
        </a:p>
      </dgm:t>
    </dgm:pt>
    <dgm:pt modelId="{C2FFED8F-632B-4CB4-892C-4C2855B596A4}" type="sibTrans" cxnId="{54FF5F46-6A13-4584-B656-41AD7C7871FB}">
      <dgm:prSet/>
      <dgm:spPr/>
      <dgm:t>
        <a:bodyPr/>
        <a:lstStyle/>
        <a:p>
          <a:endParaRPr lang="tr-TR"/>
        </a:p>
      </dgm:t>
    </dgm:pt>
    <dgm:pt modelId="{EB217E70-6113-4098-B104-5B21FF7E857C}">
      <dgm:prSet phldrT="[Metin]" custT="1"/>
      <dgm:spPr/>
      <dgm:t>
        <a:bodyPr/>
        <a:lstStyle/>
        <a:p>
          <a:r>
            <a:rPr lang="tr-TR" sz="1600" b="1" dirty="0" smtClean="0"/>
            <a:t>İNFLAMATUVAR BEL AĞRISI</a:t>
          </a:r>
          <a:endParaRPr lang="tr-TR" sz="1600" b="1" dirty="0"/>
        </a:p>
      </dgm:t>
    </dgm:pt>
    <dgm:pt modelId="{74A47E22-508D-44B7-8675-A241BB43A220}" type="parTrans" cxnId="{2F654CBD-4E40-417E-B56C-C851C8961C14}">
      <dgm:prSet/>
      <dgm:spPr/>
      <dgm:t>
        <a:bodyPr/>
        <a:lstStyle/>
        <a:p>
          <a:endParaRPr lang="tr-TR"/>
        </a:p>
      </dgm:t>
    </dgm:pt>
    <dgm:pt modelId="{A71F59AC-135D-48E8-A69B-94C5FE8579D3}" type="sibTrans" cxnId="{2F654CBD-4E40-417E-B56C-C851C8961C14}">
      <dgm:prSet/>
      <dgm:spPr/>
      <dgm:t>
        <a:bodyPr/>
        <a:lstStyle/>
        <a:p>
          <a:endParaRPr lang="tr-TR"/>
        </a:p>
      </dgm:t>
    </dgm:pt>
    <dgm:pt modelId="{10E364C7-A05A-4877-8EC6-8AE68FFD9E9A}">
      <dgm:prSet phldrT="[Metin]" custT="1"/>
      <dgm:spPr/>
      <dgm:t>
        <a:bodyPr/>
        <a:lstStyle/>
        <a:p>
          <a:r>
            <a:rPr lang="tr-TR" sz="1600" b="1" dirty="0" smtClean="0"/>
            <a:t>PERİFERİK EKLEM TUTULUMU</a:t>
          </a:r>
          <a:endParaRPr lang="tr-TR" sz="1600" b="1" dirty="0"/>
        </a:p>
      </dgm:t>
    </dgm:pt>
    <dgm:pt modelId="{3D674941-E407-425E-8E95-EBD4D7084D10}" type="parTrans" cxnId="{8C78A1D6-4589-4E6E-AA61-C8D32CE3DC6F}">
      <dgm:prSet/>
      <dgm:spPr/>
      <dgm:t>
        <a:bodyPr/>
        <a:lstStyle/>
        <a:p>
          <a:endParaRPr lang="tr-TR"/>
        </a:p>
      </dgm:t>
    </dgm:pt>
    <dgm:pt modelId="{4EEBE3EE-5049-4184-A41F-AC34F2F11C29}" type="sibTrans" cxnId="{8C78A1D6-4589-4E6E-AA61-C8D32CE3DC6F}">
      <dgm:prSet/>
      <dgm:spPr/>
      <dgm:t>
        <a:bodyPr/>
        <a:lstStyle/>
        <a:p>
          <a:endParaRPr lang="tr-TR"/>
        </a:p>
      </dgm:t>
    </dgm:pt>
    <dgm:pt modelId="{696C5070-E725-490B-9977-DF93098CA170}">
      <dgm:prSet phldrT="[Metin]" custT="1"/>
      <dgm:spPr/>
      <dgm:t>
        <a:bodyPr/>
        <a:lstStyle/>
        <a:p>
          <a:r>
            <a:rPr lang="tr-TR" sz="1600" b="1" dirty="0" smtClean="0"/>
            <a:t>KIS  DIŞI TUTULUM</a:t>
          </a:r>
          <a:endParaRPr lang="tr-TR" sz="1600" b="1" dirty="0"/>
        </a:p>
      </dgm:t>
    </dgm:pt>
    <dgm:pt modelId="{8683E60E-39CA-4193-8086-24AC0564DFFE}" type="parTrans" cxnId="{13C5487F-73B0-4DAE-9A09-6A6DF98A2D6D}">
      <dgm:prSet/>
      <dgm:spPr/>
      <dgm:t>
        <a:bodyPr/>
        <a:lstStyle/>
        <a:p>
          <a:endParaRPr lang="tr-TR"/>
        </a:p>
      </dgm:t>
    </dgm:pt>
    <dgm:pt modelId="{7BCA6959-F362-44DB-9900-30E14DEACF80}" type="sibTrans" cxnId="{13C5487F-73B0-4DAE-9A09-6A6DF98A2D6D}">
      <dgm:prSet/>
      <dgm:spPr/>
      <dgm:t>
        <a:bodyPr/>
        <a:lstStyle/>
        <a:p>
          <a:endParaRPr lang="tr-TR"/>
        </a:p>
      </dgm:t>
    </dgm:pt>
    <dgm:pt modelId="{8054673E-008A-4CDF-9002-568F81EB2AEB}">
      <dgm:prSet phldrT="[Metin]" custT="1"/>
      <dgm:spPr/>
      <dgm:t>
        <a:bodyPr/>
        <a:lstStyle/>
        <a:p>
          <a:r>
            <a:rPr lang="tr-TR" sz="1600" b="1" dirty="0" smtClean="0"/>
            <a:t>ENTEZİT/SİNDESMOFİT</a:t>
          </a:r>
          <a:endParaRPr lang="tr-TR" sz="1600" b="1" dirty="0"/>
        </a:p>
      </dgm:t>
    </dgm:pt>
    <dgm:pt modelId="{BC7AFAB6-E9F5-4B9D-8054-D55A7ED1D8AB}" type="parTrans" cxnId="{7100FBB7-8B2B-4A83-971B-DF35C0603ADC}">
      <dgm:prSet/>
      <dgm:spPr/>
      <dgm:t>
        <a:bodyPr/>
        <a:lstStyle/>
        <a:p>
          <a:endParaRPr lang="tr-TR"/>
        </a:p>
      </dgm:t>
    </dgm:pt>
    <dgm:pt modelId="{BE40D976-6E2A-495A-B124-A3793355D703}" type="sibTrans" cxnId="{7100FBB7-8B2B-4A83-971B-DF35C0603ADC}">
      <dgm:prSet/>
      <dgm:spPr/>
      <dgm:t>
        <a:bodyPr/>
        <a:lstStyle/>
        <a:p>
          <a:endParaRPr lang="tr-TR"/>
        </a:p>
      </dgm:t>
    </dgm:pt>
    <dgm:pt modelId="{EEC2E699-2599-457B-95B1-D67BB5DA5662}">
      <dgm:prSet phldrT="[Metin]" custT="1"/>
      <dgm:spPr/>
      <dgm:t>
        <a:bodyPr/>
        <a:lstStyle/>
        <a:p>
          <a:r>
            <a:rPr lang="tr-TR" sz="1600" b="1" dirty="0" smtClean="0"/>
            <a:t>OMURGADA İLERLEYİCİ ŞEKİL BOZUKLUĞU</a:t>
          </a:r>
          <a:endParaRPr lang="tr-TR" sz="1600" b="1" dirty="0"/>
        </a:p>
      </dgm:t>
    </dgm:pt>
    <dgm:pt modelId="{39B4E745-A5AF-45D3-A8B8-A51A7D3A6258}" type="parTrans" cxnId="{70FF1638-0598-4FD4-A51C-EE262038686F}">
      <dgm:prSet/>
      <dgm:spPr/>
      <dgm:t>
        <a:bodyPr/>
        <a:lstStyle/>
        <a:p>
          <a:endParaRPr lang="tr-TR"/>
        </a:p>
      </dgm:t>
    </dgm:pt>
    <dgm:pt modelId="{05D98EDF-C1F0-4E00-BDCD-8AFBC82A5C27}" type="sibTrans" cxnId="{70FF1638-0598-4FD4-A51C-EE262038686F}">
      <dgm:prSet/>
      <dgm:spPr/>
      <dgm:t>
        <a:bodyPr/>
        <a:lstStyle/>
        <a:p>
          <a:endParaRPr lang="tr-TR"/>
        </a:p>
      </dgm:t>
    </dgm:pt>
    <dgm:pt modelId="{46E3C76B-D34A-4399-831B-9A58D8442015}">
      <dgm:prSet phldrT="[Metin]" custT="1"/>
      <dgm:spPr/>
      <dgm:t>
        <a:bodyPr/>
        <a:lstStyle/>
        <a:p>
          <a:r>
            <a:rPr lang="tr-TR" sz="1600" b="1" smtClean="0"/>
            <a:t>KRONİK,İNFLAMATUVAR HASTALIK</a:t>
          </a:r>
          <a:endParaRPr lang="tr-TR" sz="1600" b="1" dirty="0"/>
        </a:p>
      </dgm:t>
    </dgm:pt>
    <dgm:pt modelId="{3A3DC747-BD4F-4977-9AC6-8F7D1BE0336A}" type="parTrans" cxnId="{0FBB30F2-A532-489F-8851-90EFFFA62D7A}">
      <dgm:prSet/>
      <dgm:spPr/>
      <dgm:t>
        <a:bodyPr/>
        <a:lstStyle/>
        <a:p>
          <a:endParaRPr lang="tr-TR"/>
        </a:p>
      </dgm:t>
    </dgm:pt>
    <dgm:pt modelId="{66849991-1D9E-4AF3-A849-71F4B03B9579}" type="sibTrans" cxnId="{0FBB30F2-A532-489F-8851-90EFFFA62D7A}">
      <dgm:prSet/>
      <dgm:spPr/>
      <dgm:t>
        <a:bodyPr/>
        <a:lstStyle/>
        <a:p>
          <a:endParaRPr lang="tr-TR"/>
        </a:p>
      </dgm:t>
    </dgm:pt>
    <dgm:pt modelId="{8B9E8C00-023A-4193-BF8A-5914AA45A577}" type="pres">
      <dgm:prSet presAssocID="{1A5C2A6A-3F77-48D2-8FAB-65862188BB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5B4849-ADA3-4B72-BA5B-F2C25F61B54E}" type="pres">
      <dgm:prSet presAssocID="{DB6FFE3D-B9F1-4A23-94FD-C9170B845E2C}" presName="root1" presStyleCnt="0"/>
      <dgm:spPr/>
    </dgm:pt>
    <dgm:pt modelId="{13E5FEBE-4713-4106-B10D-1848B9B678C0}" type="pres">
      <dgm:prSet presAssocID="{DB6FFE3D-B9F1-4A23-94FD-C9170B845E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51E8CF-C44E-40D3-972E-A4B3A8B52659}" type="pres">
      <dgm:prSet presAssocID="{DB6FFE3D-B9F1-4A23-94FD-C9170B845E2C}" presName="level2hierChild" presStyleCnt="0"/>
      <dgm:spPr/>
    </dgm:pt>
    <dgm:pt modelId="{359F5CF5-6FD3-4EB8-8B0C-8CFB16202AE5}" type="pres">
      <dgm:prSet presAssocID="{17C080BD-8DC5-4E79-AE15-893F7AEFBF1A}" presName="conn2-1" presStyleLbl="parChTrans1D2" presStyleIdx="0" presStyleCnt="7"/>
      <dgm:spPr/>
      <dgm:t>
        <a:bodyPr/>
        <a:lstStyle/>
        <a:p>
          <a:endParaRPr lang="tr-TR"/>
        </a:p>
      </dgm:t>
    </dgm:pt>
    <dgm:pt modelId="{7F252BE7-6467-4D67-95C2-BEC1940D2265}" type="pres">
      <dgm:prSet presAssocID="{17C080BD-8DC5-4E79-AE15-893F7AEFBF1A}" presName="connTx" presStyleLbl="parChTrans1D2" presStyleIdx="0" presStyleCnt="7"/>
      <dgm:spPr/>
      <dgm:t>
        <a:bodyPr/>
        <a:lstStyle/>
        <a:p>
          <a:endParaRPr lang="tr-TR"/>
        </a:p>
      </dgm:t>
    </dgm:pt>
    <dgm:pt modelId="{ACDA5462-A116-4A77-8F72-61E54D205FA8}" type="pres">
      <dgm:prSet presAssocID="{56448A4B-2B8B-4A18-8D3B-FC5E1CF073F0}" presName="root2" presStyleCnt="0"/>
      <dgm:spPr/>
    </dgm:pt>
    <dgm:pt modelId="{624FAE82-9A34-489E-898E-FC67C6ED964C}" type="pres">
      <dgm:prSet presAssocID="{56448A4B-2B8B-4A18-8D3B-FC5E1CF073F0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EC8203-0DDF-43C0-819C-2CC39FAC9BF0}" type="pres">
      <dgm:prSet presAssocID="{56448A4B-2B8B-4A18-8D3B-FC5E1CF073F0}" presName="level3hierChild" presStyleCnt="0"/>
      <dgm:spPr/>
    </dgm:pt>
    <dgm:pt modelId="{B12273CE-E4E4-4A35-8BE1-98226FDF19CE}" type="pres">
      <dgm:prSet presAssocID="{74A47E22-508D-44B7-8675-A241BB43A220}" presName="conn2-1" presStyleLbl="parChTrans1D2" presStyleIdx="1" presStyleCnt="7"/>
      <dgm:spPr/>
      <dgm:t>
        <a:bodyPr/>
        <a:lstStyle/>
        <a:p>
          <a:endParaRPr lang="tr-TR"/>
        </a:p>
      </dgm:t>
    </dgm:pt>
    <dgm:pt modelId="{C94F55AF-AFF2-4318-9946-2D89DBF22418}" type="pres">
      <dgm:prSet presAssocID="{74A47E22-508D-44B7-8675-A241BB43A220}" presName="connTx" presStyleLbl="parChTrans1D2" presStyleIdx="1" presStyleCnt="7"/>
      <dgm:spPr/>
      <dgm:t>
        <a:bodyPr/>
        <a:lstStyle/>
        <a:p>
          <a:endParaRPr lang="tr-TR"/>
        </a:p>
      </dgm:t>
    </dgm:pt>
    <dgm:pt modelId="{B18AD647-CBA5-4E51-868D-63E936DB7427}" type="pres">
      <dgm:prSet presAssocID="{EB217E70-6113-4098-B104-5B21FF7E857C}" presName="root2" presStyleCnt="0"/>
      <dgm:spPr/>
    </dgm:pt>
    <dgm:pt modelId="{6AC890CD-2174-4FE2-88E3-B954EEF3EE87}" type="pres">
      <dgm:prSet presAssocID="{EB217E70-6113-4098-B104-5B21FF7E857C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33790C-6318-4972-AF4A-D3132BB1655C}" type="pres">
      <dgm:prSet presAssocID="{EB217E70-6113-4098-B104-5B21FF7E857C}" presName="level3hierChild" presStyleCnt="0"/>
      <dgm:spPr/>
    </dgm:pt>
    <dgm:pt modelId="{E8B1F691-6810-4AB0-A263-0C94C0DABBB4}" type="pres">
      <dgm:prSet presAssocID="{3D674941-E407-425E-8E95-EBD4D7084D10}" presName="conn2-1" presStyleLbl="parChTrans1D2" presStyleIdx="2" presStyleCnt="7"/>
      <dgm:spPr/>
      <dgm:t>
        <a:bodyPr/>
        <a:lstStyle/>
        <a:p>
          <a:endParaRPr lang="tr-TR"/>
        </a:p>
      </dgm:t>
    </dgm:pt>
    <dgm:pt modelId="{36A9CD06-0DCB-4BF5-9224-9C014E54BC98}" type="pres">
      <dgm:prSet presAssocID="{3D674941-E407-425E-8E95-EBD4D7084D10}" presName="connTx" presStyleLbl="parChTrans1D2" presStyleIdx="2" presStyleCnt="7"/>
      <dgm:spPr/>
      <dgm:t>
        <a:bodyPr/>
        <a:lstStyle/>
        <a:p>
          <a:endParaRPr lang="tr-TR"/>
        </a:p>
      </dgm:t>
    </dgm:pt>
    <dgm:pt modelId="{2DCC9E61-83A1-4E12-A298-C87E5492C163}" type="pres">
      <dgm:prSet presAssocID="{10E364C7-A05A-4877-8EC6-8AE68FFD9E9A}" presName="root2" presStyleCnt="0"/>
      <dgm:spPr/>
    </dgm:pt>
    <dgm:pt modelId="{BD565B37-FF52-4EF6-8F22-968ACD757B64}" type="pres">
      <dgm:prSet presAssocID="{10E364C7-A05A-4877-8EC6-8AE68FFD9E9A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3A200D-EACE-4346-AA16-AD3B745D46BC}" type="pres">
      <dgm:prSet presAssocID="{10E364C7-A05A-4877-8EC6-8AE68FFD9E9A}" presName="level3hierChild" presStyleCnt="0"/>
      <dgm:spPr/>
    </dgm:pt>
    <dgm:pt modelId="{EE6E5C5A-21EF-46E1-B2BE-D0BD83998EB5}" type="pres">
      <dgm:prSet presAssocID="{8683E60E-39CA-4193-8086-24AC0564DFFE}" presName="conn2-1" presStyleLbl="parChTrans1D2" presStyleIdx="3" presStyleCnt="7"/>
      <dgm:spPr/>
      <dgm:t>
        <a:bodyPr/>
        <a:lstStyle/>
        <a:p>
          <a:endParaRPr lang="tr-TR"/>
        </a:p>
      </dgm:t>
    </dgm:pt>
    <dgm:pt modelId="{342B93EC-CD4B-4989-A708-EEEAE4F98281}" type="pres">
      <dgm:prSet presAssocID="{8683E60E-39CA-4193-8086-24AC0564DFFE}" presName="connTx" presStyleLbl="parChTrans1D2" presStyleIdx="3" presStyleCnt="7"/>
      <dgm:spPr/>
      <dgm:t>
        <a:bodyPr/>
        <a:lstStyle/>
        <a:p>
          <a:endParaRPr lang="tr-TR"/>
        </a:p>
      </dgm:t>
    </dgm:pt>
    <dgm:pt modelId="{F9CB3DD7-7F56-41AF-A62A-292F77CAC248}" type="pres">
      <dgm:prSet presAssocID="{696C5070-E725-490B-9977-DF93098CA170}" presName="root2" presStyleCnt="0"/>
      <dgm:spPr/>
    </dgm:pt>
    <dgm:pt modelId="{05C190EE-6E50-4DC8-829A-B5E8A0BF9559}" type="pres">
      <dgm:prSet presAssocID="{696C5070-E725-490B-9977-DF93098CA17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0A56B7-F521-415D-8906-F835F1E12CEC}" type="pres">
      <dgm:prSet presAssocID="{696C5070-E725-490B-9977-DF93098CA170}" presName="level3hierChild" presStyleCnt="0"/>
      <dgm:spPr/>
    </dgm:pt>
    <dgm:pt modelId="{1B171BF7-2E2B-414C-A094-4D394B8A699F}" type="pres">
      <dgm:prSet presAssocID="{BC7AFAB6-E9F5-4B9D-8054-D55A7ED1D8AB}" presName="conn2-1" presStyleLbl="parChTrans1D2" presStyleIdx="4" presStyleCnt="7"/>
      <dgm:spPr/>
      <dgm:t>
        <a:bodyPr/>
        <a:lstStyle/>
        <a:p>
          <a:endParaRPr lang="tr-TR"/>
        </a:p>
      </dgm:t>
    </dgm:pt>
    <dgm:pt modelId="{987D4162-FA11-456E-A182-1015B0D7DAA0}" type="pres">
      <dgm:prSet presAssocID="{BC7AFAB6-E9F5-4B9D-8054-D55A7ED1D8AB}" presName="connTx" presStyleLbl="parChTrans1D2" presStyleIdx="4" presStyleCnt="7"/>
      <dgm:spPr/>
      <dgm:t>
        <a:bodyPr/>
        <a:lstStyle/>
        <a:p>
          <a:endParaRPr lang="tr-TR"/>
        </a:p>
      </dgm:t>
    </dgm:pt>
    <dgm:pt modelId="{CE1C480A-A441-4B7A-A7B3-109554C549DD}" type="pres">
      <dgm:prSet presAssocID="{8054673E-008A-4CDF-9002-568F81EB2AEB}" presName="root2" presStyleCnt="0"/>
      <dgm:spPr/>
    </dgm:pt>
    <dgm:pt modelId="{3BE93F41-3DCE-4A43-8F68-FDA54F00CC55}" type="pres">
      <dgm:prSet presAssocID="{8054673E-008A-4CDF-9002-568F81EB2AEB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1065C8-A241-4E78-A208-FC0AE38D05A1}" type="pres">
      <dgm:prSet presAssocID="{8054673E-008A-4CDF-9002-568F81EB2AEB}" presName="level3hierChild" presStyleCnt="0"/>
      <dgm:spPr/>
    </dgm:pt>
    <dgm:pt modelId="{D437FEFB-2B3E-4AE9-A199-DA3D52C7D228}" type="pres">
      <dgm:prSet presAssocID="{39B4E745-A5AF-45D3-A8B8-A51A7D3A6258}" presName="conn2-1" presStyleLbl="parChTrans1D2" presStyleIdx="5" presStyleCnt="7"/>
      <dgm:spPr/>
      <dgm:t>
        <a:bodyPr/>
        <a:lstStyle/>
        <a:p>
          <a:endParaRPr lang="tr-TR"/>
        </a:p>
      </dgm:t>
    </dgm:pt>
    <dgm:pt modelId="{00F9FD55-95CA-4159-908C-281D14098F1B}" type="pres">
      <dgm:prSet presAssocID="{39B4E745-A5AF-45D3-A8B8-A51A7D3A6258}" presName="connTx" presStyleLbl="parChTrans1D2" presStyleIdx="5" presStyleCnt="7"/>
      <dgm:spPr/>
      <dgm:t>
        <a:bodyPr/>
        <a:lstStyle/>
        <a:p>
          <a:endParaRPr lang="tr-TR"/>
        </a:p>
      </dgm:t>
    </dgm:pt>
    <dgm:pt modelId="{9CE1A007-CAE2-4809-9F2C-978C8EB26335}" type="pres">
      <dgm:prSet presAssocID="{EEC2E699-2599-457B-95B1-D67BB5DA5662}" presName="root2" presStyleCnt="0"/>
      <dgm:spPr/>
    </dgm:pt>
    <dgm:pt modelId="{9E11305E-42C7-4D2C-A9BB-5A386244B16B}" type="pres">
      <dgm:prSet presAssocID="{EEC2E699-2599-457B-95B1-D67BB5DA5662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5C0EF0-820B-450B-9D5B-A6E8D296D122}" type="pres">
      <dgm:prSet presAssocID="{EEC2E699-2599-457B-95B1-D67BB5DA5662}" presName="level3hierChild" presStyleCnt="0"/>
      <dgm:spPr/>
    </dgm:pt>
    <dgm:pt modelId="{7287D8B3-EBCB-4A13-81A2-FDDD03257B6C}" type="pres">
      <dgm:prSet presAssocID="{3A3DC747-BD4F-4977-9AC6-8F7D1BE0336A}" presName="conn2-1" presStyleLbl="parChTrans1D2" presStyleIdx="6" presStyleCnt="7"/>
      <dgm:spPr/>
      <dgm:t>
        <a:bodyPr/>
        <a:lstStyle/>
        <a:p>
          <a:endParaRPr lang="tr-TR"/>
        </a:p>
      </dgm:t>
    </dgm:pt>
    <dgm:pt modelId="{DC4EC38B-5391-464C-8F7A-5C2E269A8F8B}" type="pres">
      <dgm:prSet presAssocID="{3A3DC747-BD4F-4977-9AC6-8F7D1BE0336A}" presName="connTx" presStyleLbl="parChTrans1D2" presStyleIdx="6" presStyleCnt="7"/>
      <dgm:spPr/>
      <dgm:t>
        <a:bodyPr/>
        <a:lstStyle/>
        <a:p>
          <a:endParaRPr lang="tr-TR"/>
        </a:p>
      </dgm:t>
    </dgm:pt>
    <dgm:pt modelId="{9515920D-52CB-4E0B-B291-7F7ED3FDA067}" type="pres">
      <dgm:prSet presAssocID="{46E3C76B-D34A-4399-831B-9A58D8442015}" presName="root2" presStyleCnt="0"/>
      <dgm:spPr/>
    </dgm:pt>
    <dgm:pt modelId="{F69006F8-9150-4A0F-A971-D620BF1E6D96}" type="pres">
      <dgm:prSet presAssocID="{46E3C76B-D34A-4399-831B-9A58D8442015}" presName="LevelTwoTextNode" presStyleLbl="node2" presStyleIdx="6" presStyleCnt="7" custScaleX="1053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306FF0-FD3A-4E3D-BA9B-0F22713A0781}" type="pres">
      <dgm:prSet presAssocID="{46E3C76B-D34A-4399-831B-9A58D8442015}" presName="level3hierChild" presStyleCnt="0"/>
      <dgm:spPr/>
    </dgm:pt>
  </dgm:ptLst>
  <dgm:cxnLst>
    <dgm:cxn modelId="{13C5487F-73B0-4DAE-9A09-6A6DF98A2D6D}" srcId="{DB6FFE3D-B9F1-4A23-94FD-C9170B845E2C}" destId="{696C5070-E725-490B-9977-DF93098CA170}" srcOrd="3" destOrd="0" parTransId="{8683E60E-39CA-4193-8086-24AC0564DFFE}" sibTransId="{7BCA6959-F362-44DB-9900-30E14DEACF80}"/>
    <dgm:cxn modelId="{2F654CBD-4E40-417E-B56C-C851C8961C14}" srcId="{DB6FFE3D-B9F1-4A23-94FD-C9170B845E2C}" destId="{EB217E70-6113-4098-B104-5B21FF7E857C}" srcOrd="1" destOrd="0" parTransId="{74A47E22-508D-44B7-8675-A241BB43A220}" sibTransId="{A71F59AC-135D-48E8-A69B-94C5FE8579D3}"/>
    <dgm:cxn modelId="{BA247074-1D51-4832-A811-D984257705E8}" type="presOf" srcId="{17C080BD-8DC5-4E79-AE15-893F7AEFBF1A}" destId="{7F252BE7-6467-4D67-95C2-BEC1940D2265}" srcOrd="1" destOrd="0" presId="urn:microsoft.com/office/officeart/2008/layout/HorizontalMultiLevelHierarchy"/>
    <dgm:cxn modelId="{8C78A1D6-4589-4E6E-AA61-C8D32CE3DC6F}" srcId="{DB6FFE3D-B9F1-4A23-94FD-C9170B845E2C}" destId="{10E364C7-A05A-4877-8EC6-8AE68FFD9E9A}" srcOrd="2" destOrd="0" parTransId="{3D674941-E407-425E-8E95-EBD4D7084D10}" sibTransId="{4EEBE3EE-5049-4184-A41F-AC34F2F11C29}"/>
    <dgm:cxn modelId="{DD4C3F3B-A9A3-458D-ACEF-253555746F47}" type="presOf" srcId="{3D674941-E407-425E-8E95-EBD4D7084D10}" destId="{E8B1F691-6810-4AB0-A263-0C94C0DABBB4}" srcOrd="0" destOrd="0" presId="urn:microsoft.com/office/officeart/2008/layout/HorizontalMultiLevelHierarchy"/>
    <dgm:cxn modelId="{4BEA115D-3990-4605-8C53-D17A24380B45}" type="presOf" srcId="{56448A4B-2B8B-4A18-8D3B-FC5E1CF073F0}" destId="{624FAE82-9A34-489E-898E-FC67C6ED964C}" srcOrd="0" destOrd="0" presId="urn:microsoft.com/office/officeart/2008/layout/HorizontalMultiLevelHierarchy"/>
    <dgm:cxn modelId="{619F5D9B-AEF9-4F56-B068-5CCA581CBFC2}" type="presOf" srcId="{39B4E745-A5AF-45D3-A8B8-A51A7D3A6258}" destId="{00F9FD55-95CA-4159-908C-281D14098F1B}" srcOrd="1" destOrd="0" presId="urn:microsoft.com/office/officeart/2008/layout/HorizontalMultiLevelHierarchy"/>
    <dgm:cxn modelId="{70FF1638-0598-4FD4-A51C-EE262038686F}" srcId="{DB6FFE3D-B9F1-4A23-94FD-C9170B845E2C}" destId="{EEC2E699-2599-457B-95B1-D67BB5DA5662}" srcOrd="5" destOrd="0" parTransId="{39B4E745-A5AF-45D3-A8B8-A51A7D3A6258}" sibTransId="{05D98EDF-C1F0-4E00-BDCD-8AFBC82A5C27}"/>
    <dgm:cxn modelId="{0FBB30F2-A532-489F-8851-90EFFFA62D7A}" srcId="{DB6FFE3D-B9F1-4A23-94FD-C9170B845E2C}" destId="{46E3C76B-D34A-4399-831B-9A58D8442015}" srcOrd="6" destOrd="0" parTransId="{3A3DC747-BD4F-4977-9AC6-8F7D1BE0336A}" sibTransId="{66849991-1D9E-4AF3-A849-71F4B03B9579}"/>
    <dgm:cxn modelId="{AF499F8C-60D1-4FBE-B164-589298D17E63}" type="presOf" srcId="{8054673E-008A-4CDF-9002-568F81EB2AEB}" destId="{3BE93F41-3DCE-4A43-8F68-FDA54F00CC55}" srcOrd="0" destOrd="0" presId="urn:microsoft.com/office/officeart/2008/layout/HorizontalMultiLevelHierarchy"/>
    <dgm:cxn modelId="{B0C676F2-A026-46FE-98BC-AFA949655C27}" srcId="{1A5C2A6A-3F77-48D2-8FAB-65862188BBFD}" destId="{DB6FFE3D-B9F1-4A23-94FD-C9170B845E2C}" srcOrd="0" destOrd="0" parTransId="{D4F9A7D1-624C-4ABF-8A5F-C32C3895DB1A}" sibTransId="{3F74C498-9830-4AB4-BE8D-0E436F60A6DD}"/>
    <dgm:cxn modelId="{2F05760B-AA20-476A-A931-9A41CB66B91B}" type="presOf" srcId="{17C080BD-8DC5-4E79-AE15-893F7AEFBF1A}" destId="{359F5CF5-6FD3-4EB8-8B0C-8CFB16202AE5}" srcOrd="0" destOrd="0" presId="urn:microsoft.com/office/officeart/2008/layout/HorizontalMultiLevelHierarchy"/>
    <dgm:cxn modelId="{66DF2600-91E7-419B-BA4D-4BBEFB407BF0}" type="presOf" srcId="{3D674941-E407-425E-8E95-EBD4D7084D10}" destId="{36A9CD06-0DCB-4BF5-9224-9C014E54BC98}" srcOrd="1" destOrd="0" presId="urn:microsoft.com/office/officeart/2008/layout/HorizontalMultiLevelHierarchy"/>
    <dgm:cxn modelId="{5D246990-F7D7-439C-8E76-9613828E431F}" type="presOf" srcId="{3A3DC747-BD4F-4977-9AC6-8F7D1BE0336A}" destId="{DC4EC38B-5391-464C-8F7A-5C2E269A8F8B}" srcOrd="1" destOrd="0" presId="urn:microsoft.com/office/officeart/2008/layout/HorizontalMultiLevelHierarchy"/>
    <dgm:cxn modelId="{92CDEAC5-7DD9-469D-939F-E6DBD3E00E0C}" type="presOf" srcId="{74A47E22-508D-44B7-8675-A241BB43A220}" destId="{B12273CE-E4E4-4A35-8BE1-98226FDF19CE}" srcOrd="0" destOrd="0" presId="urn:microsoft.com/office/officeart/2008/layout/HorizontalMultiLevelHierarchy"/>
    <dgm:cxn modelId="{144707CB-5B1D-4268-B6BE-F79B378B4973}" type="presOf" srcId="{10E364C7-A05A-4877-8EC6-8AE68FFD9E9A}" destId="{BD565B37-FF52-4EF6-8F22-968ACD757B64}" srcOrd="0" destOrd="0" presId="urn:microsoft.com/office/officeart/2008/layout/HorizontalMultiLevelHierarchy"/>
    <dgm:cxn modelId="{7AC7D778-5C82-4B7A-ACD6-3EC14C35A475}" type="presOf" srcId="{1A5C2A6A-3F77-48D2-8FAB-65862188BBFD}" destId="{8B9E8C00-023A-4193-BF8A-5914AA45A577}" srcOrd="0" destOrd="0" presId="urn:microsoft.com/office/officeart/2008/layout/HorizontalMultiLevelHierarchy"/>
    <dgm:cxn modelId="{54FF5F46-6A13-4584-B656-41AD7C7871FB}" srcId="{DB6FFE3D-B9F1-4A23-94FD-C9170B845E2C}" destId="{56448A4B-2B8B-4A18-8D3B-FC5E1CF073F0}" srcOrd="0" destOrd="0" parTransId="{17C080BD-8DC5-4E79-AE15-893F7AEFBF1A}" sibTransId="{C2FFED8F-632B-4CB4-892C-4C2855B596A4}"/>
    <dgm:cxn modelId="{63FFAFE3-B9C9-448C-906D-5D944F012C59}" type="presOf" srcId="{8683E60E-39CA-4193-8086-24AC0564DFFE}" destId="{EE6E5C5A-21EF-46E1-B2BE-D0BD83998EB5}" srcOrd="0" destOrd="0" presId="urn:microsoft.com/office/officeart/2008/layout/HorizontalMultiLevelHierarchy"/>
    <dgm:cxn modelId="{521CEC37-43A1-4B3E-B69E-5C052FA69681}" type="presOf" srcId="{BC7AFAB6-E9F5-4B9D-8054-D55A7ED1D8AB}" destId="{1B171BF7-2E2B-414C-A094-4D394B8A699F}" srcOrd="0" destOrd="0" presId="urn:microsoft.com/office/officeart/2008/layout/HorizontalMultiLevelHierarchy"/>
    <dgm:cxn modelId="{A148374A-E7C4-44D4-BD4C-CAEF7F9A42A4}" type="presOf" srcId="{39B4E745-A5AF-45D3-A8B8-A51A7D3A6258}" destId="{D437FEFB-2B3E-4AE9-A199-DA3D52C7D228}" srcOrd="0" destOrd="0" presId="urn:microsoft.com/office/officeart/2008/layout/HorizontalMultiLevelHierarchy"/>
    <dgm:cxn modelId="{5E6E774C-3108-45C8-B83F-EC745718E192}" type="presOf" srcId="{696C5070-E725-490B-9977-DF93098CA170}" destId="{05C190EE-6E50-4DC8-829A-B5E8A0BF9559}" srcOrd="0" destOrd="0" presId="urn:microsoft.com/office/officeart/2008/layout/HorizontalMultiLevelHierarchy"/>
    <dgm:cxn modelId="{CBBE6AE4-20CF-46C4-A745-899CC5335997}" type="presOf" srcId="{8683E60E-39CA-4193-8086-24AC0564DFFE}" destId="{342B93EC-CD4B-4989-A708-EEEAE4F98281}" srcOrd="1" destOrd="0" presId="urn:microsoft.com/office/officeart/2008/layout/HorizontalMultiLevelHierarchy"/>
    <dgm:cxn modelId="{5A0F3BE1-89B0-40F2-8765-D8116D436D9B}" type="presOf" srcId="{EB217E70-6113-4098-B104-5B21FF7E857C}" destId="{6AC890CD-2174-4FE2-88E3-B954EEF3EE87}" srcOrd="0" destOrd="0" presId="urn:microsoft.com/office/officeart/2008/layout/HorizontalMultiLevelHierarchy"/>
    <dgm:cxn modelId="{7100FBB7-8B2B-4A83-971B-DF35C0603ADC}" srcId="{DB6FFE3D-B9F1-4A23-94FD-C9170B845E2C}" destId="{8054673E-008A-4CDF-9002-568F81EB2AEB}" srcOrd="4" destOrd="0" parTransId="{BC7AFAB6-E9F5-4B9D-8054-D55A7ED1D8AB}" sibTransId="{BE40D976-6E2A-495A-B124-A3793355D703}"/>
    <dgm:cxn modelId="{1589767E-7E01-4C97-AB5F-3EEE36162C20}" type="presOf" srcId="{BC7AFAB6-E9F5-4B9D-8054-D55A7ED1D8AB}" destId="{987D4162-FA11-456E-A182-1015B0D7DAA0}" srcOrd="1" destOrd="0" presId="urn:microsoft.com/office/officeart/2008/layout/HorizontalMultiLevelHierarchy"/>
    <dgm:cxn modelId="{4119DD0E-457C-4129-B1F6-EE4215B4B574}" type="presOf" srcId="{74A47E22-508D-44B7-8675-A241BB43A220}" destId="{C94F55AF-AFF2-4318-9946-2D89DBF22418}" srcOrd="1" destOrd="0" presId="urn:microsoft.com/office/officeart/2008/layout/HorizontalMultiLevelHierarchy"/>
    <dgm:cxn modelId="{64D18F68-D0B5-4A92-8E33-0BE61D2D421B}" type="presOf" srcId="{46E3C76B-D34A-4399-831B-9A58D8442015}" destId="{F69006F8-9150-4A0F-A971-D620BF1E6D96}" srcOrd="0" destOrd="0" presId="urn:microsoft.com/office/officeart/2008/layout/HorizontalMultiLevelHierarchy"/>
    <dgm:cxn modelId="{D60997F1-5518-4A06-A727-ACBC6C444690}" type="presOf" srcId="{3A3DC747-BD4F-4977-9AC6-8F7D1BE0336A}" destId="{7287D8B3-EBCB-4A13-81A2-FDDD03257B6C}" srcOrd="0" destOrd="0" presId="urn:microsoft.com/office/officeart/2008/layout/HorizontalMultiLevelHierarchy"/>
    <dgm:cxn modelId="{B4620DE7-B467-4630-971D-8FB507791B09}" type="presOf" srcId="{DB6FFE3D-B9F1-4A23-94FD-C9170B845E2C}" destId="{13E5FEBE-4713-4106-B10D-1848B9B678C0}" srcOrd="0" destOrd="0" presId="urn:microsoft.com/office/officeart/2008/layout/HorizontalMultiLevelHierarchy"/>
    <dgm:cxn modelId="{EAC3E360-4577-4B40-BBC6-A09DC16B70A1}" type="presOf" srcId="{EEC2E699-2599-457B-95B1-D67BB5DA5662}" destId="{9E11305E-42C7-4D2C-A9BB-5A386244B16B}" srcOrd="0" destOrd="0" presId="urn:microsoft.com/office/officeart/2008/layout/HorizontalMultiLevelHierarchy"/>
    <dgm:cxn modelId="{DF67059A-5CCB-4F97-833D-C5ABC1A5F913}" type="presParOf" srcId="{8B9E8C00-023A-4193-BF8A-5914AA45A577}" destId="{E25B4849-ADA3-4B72-BA5B-F2C25F61B54E}" srcOrd="0" destOrd="0" presId="urn:microsoft.com/office/officeart/2008/layout/HorizontalMultiLevelHierarchy"/>
    <dgm:cxn modelId="{7E00F777-C432-45E6-BC08-B07931A6409D}" type="presParOf" srcId="{E25B4849-ADA3-4B72-BA5B-F2C25F61B54E}" destId="{13E5FEBE-4713-4106-B10D-1848B9B678C0}" srcOrd="0" destOrd="0" presId="urn:microsoft.com/office/officeart/2008/layout/HorizontalMultiLevelHierarchy"/>
    <dgm:cxn modelId="{DE340248-0807-44ED-BBBA-6B2225996A37}" type="presParOf" srcId="{E25B4849-ADA3-4B72-BA5B-F2C25F61B54E}" destId="{0651E8CF-C44E-40D3-972E-A4B3A8B52659}" srcOrd="1" destOrd="0" presId="urn:microsoft.com/office/officeart/2008/layout/HorizontalMultiLevelHierarchy"/>
    <dgm:cxn modelId="{5088D220-A414-4B2C-937A-02C9414CA356}" type="presParOf" srcId="{0651E8CF-C44E-40D3-972E-A4B3A8B52659}" destId="{359F5CF5-6FD3-4EB8-8B0C-8CFB16202AE5}" srcOrd="0" destOrd="0" presId="urn:microsoft.com/office/officeart/2008/layout/HorizontalMultiLevelHierarchy"/>
    <dgm:cxn modelId="{4E757DEF-A37A-408D-A353-7DD8763FCE5C}" type="presParOf" srcId="{359F5CF5-6FD3-4EB8-8B0C-8CFB16202AE5}" destId="{7F252BE7-6467-4D67-95C2-BEC1940D2265}" srcOrd="0" destOrd="0" presId="urn:microsoft.com/office/officeart/2008/layout/HorizontalMultiLevelHierarchy"/>
    <dgm:cxn modelId="{D0D2DF17-8146-4431-B627-E35C2960CFD8}" type="presParOf" srcId="{0651E8CF-C44E-40D3-972E-A4B3A8B52659}" destId="{ACDA5462-A116-4A77-8F72-61E54D205FA8}" srcOrd="1" destOrd="0" presId="urn:microsoft.com/office/officeart/2008/layout/HorizontalMultiLevelHierarchy"/>
    <dgm:cxn modelId="{70EBB31D-41EB-4042-9B33-07F398AA0185}" type="presParOf" srcId="{ACDA5462-A116-4A77-8F72-61E54D205FA8}" destId="{624FAE82-9A34-489E-898E-FC67C6ED964C}" srcOrd="0" destOrd="0" presId="urn:microsoft.com/office/officeart/2008/layout/HorizontalMultiLevelHierarchy"/>
    <dgm:cxn modelId="{C4257580-1A61-4F4F-B4A7-2CD9939294E7}" type="presParOf" srcId="{ACDA5462-A116-4A77-8F72-61E54D205FA8}" destId="{1EEC8203-0DDF-43C0-819C-2CC39FAC9BF0}" srcOrd="1" destOrd="0" presId="urn:microsoft.com/office/officeart/2008/layout/HorizontalMultiLevelHierarchy"/>
    <dgm:cxn modelId="{3661917E-4A34-4973-B1D2-175BFB61D984}" type="presParOf" srcId="{0651E8CF-C44E-40D3-972E-A4B3A8B52659}" destId="{B12273CE-E4E4-4A35-8BE1-98226FDF19CE}" srcOrd="2" destOrd="0" presId="urn:microsoft.com/office/officeart/2008/layout/HorizontalMultiLevelHierarchy"/>
    <dgm:cxn modelId="{5F5D05CF-BACE-4A19-8D23-5F62C46318B4}" type="presParOf" srcId="{B12273CE-E4E4-4A35-8BE1-98226FDF19CE}" destId="{C94F55AF-AFF2-4318-9946-2D89DBF22418}" srcOrd="0" destOrd="0" presId="urn:microsoft.com/office/officeart/2008/layout/HorizontalMultiLevelHierarchy"/>
    <dgm:cxn modelId="{2E1E17DB-01F2-4414-A83F-A121433DD191}" type="presParOf" srcId="{0651E8CF-C44E-40D3-972E-A4B3A8B52659}" destId="{B18AD647-CBA5-4E51-868D-63E936DB7427}" srcOrd="3" destOrd="0" presId="urn:microsoft.com/office/officeart/2008/layout/HorizontalMultiLevelHierarchy"/>
    <dgm:cxn modelId="{960D108C-8735-4B4E-942F-8D6C189B13BB}" type="presParOf" srcId="{B18AD647-CBA5-4E51-868D-63E936DB7427}" destId="{6AC890CD-2174-4FE2-88E3-B954EEF3EE87}" srcOrd="0" destOrd="0" presId="urn:microsoft.com/office/officeart/2008/layout/HorizontalMultiLevelHierarchy"/>
    <dgm:cxn modelId="{1932EF6A-FFB9-4435-A233-4D053948055B}" type="presParOf" srcId="{B18AD647-CBA5-4E51-868D-63E936DB7427}" destId="{9833790C-6318-4972-AF4A-D3132BB1655C}" srcOrd="1" destOrd="0" presId="urn:microsoft.com/office/officeart/2008/layout/HorizontalMultiLevelHierarchy"/>
    <dgm:cxn modelId="{98ADF05D-4D4B-4F93-B405-F910AB9B5C08}" type="presParOf" srcId="{0651E8CF-C44E-40D3-972E-A4B3A8B52659}" destId="{E8B1F691-6810-4AB0-A263-0C94C0DABBB4}" srcOrd="4" destOrd="0" presId="urn:microsoft.com/office/officeart/2008/layout/HorizontalMultiLevelHierarchy"/>
    <dgm:cxn modelId="{A04389F5-9111-4C0D-BEE7-FE3031D79C29}" type="presParOf" srcId="{E8B1F691-6810-4AB0-A263-0C94C0DABBB4}" destId="{36A9CD06-0DCB-4BF5-9224-9C014E54BC98}" srcOrd="0" destOrd="0" presId="urn:microsoft.com/office/officeart/2008/layout/HorizontalMultiLevelHierarchy"/>
    <dgm:cxn modelId="{F86F8F57-B5F3-4EA7-A00F-E3CC9F7A8823}" type="presParOf" srcId="{0651E8CF-C44E-40D3-972E-A4B3A8B52659}" destId="{2DCC9E61-83A1-4E12-A298-C87E5492C163}" srcOrd="5" destOrd="0" presId="urn:microsoft.com/office/officeart/2008/layout/HorizontalMultiLevelHierarchy"/>
    <dgm:cxn modelId="{33F33AE1-545D-4A62-84D9-176FBBF33EC5}" type="presParOf" srcId="{2DCC9E61-83A1-4E12-A298-C87E5492C163}" destId="{BD565B37-FF52-4EF6-8F22-968ACD757B64}" srcOrd="0" destOrd="0" presId="urn:microsoft.com/office/officeart/2008/layout/HorizontalMultiLevelHierarchy"/>
    <dgm:cxn modelId="{39C11F46-5578-4A86-BCBD-04CCABB43B18}" type="presParOf" srcId="{2DCC9E61-83A1-4E12-A298-C87E5492C163}" destId="{143A200D-EACE-4346-AA16-AD3B745D46BC}" srcOrd="1" destOrd="0" presId="urn:microsoft.com/office/officeart/2008/layout/HorizontalMultiLevelHierarchy"/>
    <dgm:cxn modelId="{0F295220-2DE0-4C03-8C9E-A493380AFDC9}" type="presParOf" srcId="{0651E8CF-C44E-40D3-972E-A4B3A8B52659}" destId="{EE6E5C5A-21EF-46E1-B2BE-D0BD83998EB5}" srcOrd="6" destOrd="0" presId="urn:microsoft.com/office/officeart/2008/layout/HorizontalMultiLevelHierarchy"/>
    <dgm:cxn modelId="{6414918D-1209-43E2-AD33-4A8C1462E0F4}" type="presParOf" srcId="{EE6E5C5A-21EF-46E1-B2BE-D0BD83998EB5}" destId="{342B93EC-CD4B-4989-A708-EEEAE4F98281}" srcOrd="0" destOrd="0" presId="urn:microsoft.com/office/officeart/2008/layout/HorizontalMultiLevelHierarchy"/>
    <dgm:cxn modelId="{2613ABBE-4186-4F6E-86B8-2B0C7BFD81E6}" type="presParOf" srcId="{0651E8CF-C44E-40D3-972E-A4B3A8B52659}" destId="{F9CB3DD7-7F56-41AF-A62A-292F77CAC248}" srcOrd="7" destOrd="0" presId="urn:microsoft.com/office/officeart/2008/layout/HorizontalMultiLevelHierarchy"/>
    <dgm:cxn modelId="{9F55607D-F98D-4C73-B98B-5DED13420019}" type="presParOf" srcId="{F9CB3DD7-7F56-41AF-A62A-292F77CAC248}" destId="{05C190EE-6E50-4DC8-829A-B5E8A0BF9559}" srcOrd="0" destOrd="0" presId="urn:microsoft.com/office/officeart/2008/layout/HorizontalMultiLevelHierarchy"/>
    <dgm:cxn modelId="{059B4C16-29F6-460D-AD3E-206EEFBFE2F5}" type="presParOf" srcId="{F9CB3DD7-7F56-41AF-A62A-292F77CAC248}" destId="{440A56B7-F521-415D-8906-F835F1E12CEC}" srcOrd="1" destOrd="0" presId="urn:microsoft.com/office/officeart/2008/layout/HorizontalMultiLevelHierarchy"/>
    <dgm:cxn modelId="{1D5E9640-D79E-4448-952B-ED036F66CCB3}" type="presParOf" srcId="{0651E8CF-C44E-40D3-972E-A4B3A8B52659}" destId="{1B171BF7-2E2B-414C-A094-4D394B8A699F}" srcOrd="8" destOrd="0" presId="urn:microsoft.com/office/officeart/2008/layout/HorizontalMultiLevelHierarchy"/>
    <dgm:cxn modelId="{3C54EAC8-2149-4DB8-9B63-5BB6EFE2C3AC}" type="presParOf" srcId="{1B171BF7-2E2B-414C-A094-4D394B8A699F}" destId="{987D4162-FA11-456E-A182-1015B0D7DAA0}" srcOrd="0" destOrd="0" presId="urn:microsoft.com/office/officeart/2008/layout/HorizontalMultiLevelHierarchy"/>
    <dgm:cxn modelId="{A46E186D-18BF-4168-8B20-70E745095D51}" type="presParOf" srcId="{0651E8CF-C44E-40D3-972E-A4B3A8B52659}" destId="{CE1C480A-A441-4B7A-A7B3-109554C549DD}" srcOrd="9" destOrd="0" presId="urn:microsoft.com/office/officeart/2008/layout/HorizontalMultiLevelHierarchy"/>
    <dgm:cxn modelId="{5C42F3A7-92A0-490D-9398-2FC0721B53C3}" type="presParOf" srcId="{CE1C480A-A441-4B7A-A7B3-109554C549DD}" destId="{3BE93F41-3DCE-4A43-8F68-FDA54F00CC55}" srcOrd="0" destOrd="0" presId="urn:microsoft.com/office/officeart/2008/layout/HorizontalMultiLevelHierarchy"/>
    <dgm:cxn modelId="{2CC87ABB-C677-4589-86DC-BEE184417C0D}" type="presParOf" srcId="{CE1C480A-A441-4B7A-A7B3-109554C549DD}" destId="{911065C8-A241-4E78-A208-FC0AE38D05A1}" srcOrd="1" destOrd="0" presId="urn:microsoft.com/office/officeart/2008/layout/HorizontalMultiLevelHierarchy"/>
    <dgm:cxn modelId="{56235569-F107-4EDA-87D4-B8D893AF3FE0}" type="presParOf" srcId="{0651E8CF-C44E-40D3-972E-A4B3A8B52659}" destId="{D437FEFB-2B3E-4AE9-A199-DA3D52C7D228}" srcOrd="10" destOrd="0" presId="urn:microsoft.com/office/officeart/2008/layout/HorizontalMultiLevelHierarchy"/>
    <dgm:cxn modelId="{BE0888F6-7EE8-4BE4-BB4C-D5AF49DE916F}" type="presParOf" srcId="{D437FEFB-2B3E-4AE9-A199-DA3D52C7D228}" destId="{00F9FD55-95CA-4159-908C-281D14098F1B}" srcOrd="0" destOrd="0" presId="urn:microsoft.com/office/officeart/2008/layout/HorizontalMultiLevelHierarchy"/>
    <dgm:cxn modelId="{FD783BCE-8302-448D-9A30-554C6EA7A38B}" type="presParOf" srcId="{0651E8CF-C44E-40D3-972E-A4B3A8B52659}" destId="{9CE1A007-CAE2-4809-9F2C-978C8EB26335}" srcOrd="11" destOrd="0" presId="urn:microsoft.com/office/officeart/2008/layout/HorizontalMultiLevelHierarchy"/>
    <dgm:cxn modelId="{C25769BB-3671-422D-9588-BF4790FB44ED}" type="presParOf" srcId="{9CE1A007-CAE2-4809-9F2C-978C8EB26335}" destId="{9E11305E-42C7-4D2C-A9BB-5A386244B16B}" srcOrd="0" destOrd="0" presId="urn:microsoft.com/office/officeart/2008/layout/HorizontalMultiLevelHierarchy"/>
    <dgm:cxn modelId="{82CEE2E1-ECDB-40AE-A1B9-9F94860BC332}" type="presParOf" srcId="{9CE1A007-CAE2-4809-9F2C-978C8EB26335}" destId="{E65C0EF0-820B-450B-9D5B-A6E8D296D122}" srcOrd="1" destOrd="0" presId="urn:microsoft.com/office/officeart/2008/layout/HorizontalMultiLevelHierarchy"/>
    <dgm:cxn modelId="{3FFFE021-E6C5-4F56-AD07-C68031A7E222}" type="presParOf" srcId="{0651E8CF-C44E-40D3-972E-A4B3A8B52659}" destId="{7287D8B3-EBCB-4A13-81A2-FDDD03257B6C}" srcOrd="12" destOrd="0" presId="urn:microsoft.com/office/officeart/2008/layout/HorizontalMultiLevelHierarchy"/>
    <dgm:cxn modelId="{96E06E3B-653D-4AB7-9B45-D99FA582FB02}" type="presParOf" srcId="{7287D8B3-EBCB-4A13-81A2-FDDD03257B6C}" destId="{DC4EC38B-5391-464C-8F7A-5C2E269A8F8B}" srcOrd="0" destOrd="0" presId="urn:microsoft.com/office/officeart/2008/layout/HorizontalMultiLevelHierarchy"/>
    <dgm:cxn modelId="{162EBAA2-93E5-43E2-8FC3-F634559D39A1}" type="presParOf" srcId="{0651E8CF-C44E-40D3-972E-A4B3A8B52659}" destId="{9515920D-52CB-4E0B-B291-7F7ED3FDA067}" srcOrd="13" destOrd="0" presId="urn:microsoft.com/office/officeart/2008/layout/HorizontalMultiLevelHierarchy"/>
    <dgm:cxn modelId="{547BECFB-6A70-42E5-9CCF-445D43BC9455}" type="presParOf" srcId="{9515920D-52CB-4E0B-B291-7F7ED3FDA067}" destId="{F69006F8-9150-4A0F-A971-D620BF1E6D96}" srcOrd="0" destOrd="0" presId="urn:microsoft.com/office/officeart/2008/layout/HorizontalMultiLevelHierarchy"/>
    <dgm:cxn modelId="{1DA9C4BB-E360-4BBF-AEA3-F45EE68E2912}" type="presParOf" srcId="{9515920D-52CB-4E0B-B291-7F7ED3FDA067}" destId="{7E306FF0-FD3A-4E3D-BA9B-0F22713A07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9DA92F-9EF7-422F-AB39-341F256FD41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C389BA5-AB9B-46B6-8054-00258F6B9C80}">
      <dgm:prSet phldrT="[Metin]"/>
      <dgm:spPr/>
      <dgm:t>
        <a:bodyPr/>
        <a:lstStyle/>
        <a:p>
          <a:r>
            <a:rPr lang="tr-TR" dirty="0" smtClean="0"/>
            <a:t>ASP. ETYOPATOGENEZİ</a:t>
          </a:r>
          <a:endParaRPr lang="tr-TR" dirty="0"/>
        </a:p>
      </dgm:t>
    </dgm:pt>
    <dgm:pt modelId="{F30E7327-95FB-4906-A042-FE5E171BA296}" type="parTrans" cxnId="{F159F333-3877-4DB5-A1C1-23885BA3AACF}">
      <dgm:prSet/>
      <dgm:spPr/>
      <dgm:t>
        <a:bodyPr/>
        <a:lstStyle/>
        <a:p>
          <a:endParaRPr lang="tr-TR"/>
        </a:p>
      </dgm:t>
    </dgm:pt>
    <dgm:pt modelId="{50A5931E-7657-447A-9CE8-C79261EDCEBA}" type="sibTrans" cxnId="{F159F333-3877-4DB5-A1C1-23885BA3AACF}">
      <dgm:prSet/>
      <dgm:spPr/>
      <dgm:t>
        <a:bodyPr/>
        <a:lstStyle/>
        <a:p>
          <a:endParaRPr lang="tr-TR"/>
        </a:p>
      </dgm:t>
    </dgm:pt>
    <dgm:pt modelId="{17BD7C39-457A-450E-B15E-55866D567B57}">
      <dgm:prSet phldrT="[Metin]"/>
      <dgm:spPr/>
      <dgm:t>
        <a:bodyPr/>
        <a:lstStyle/>
        <a:p>
          <a:r>
            <a:rPr lang="tr-TR" dirty="0" smtClean="0"/>
            <a:t>GENETİK</a:t>
          </a:r>
          <a:endParaRPr lang="tr-TR" dirty="0"/>
        </a:p>
      </dgm:t>
    </dgm:pt>
    <dgm:pt modelId="{9E1B2077-F21E-474C-AD70-B26D1B14DBC3}" type="parTrans" cxnId="{35183F02-F77F-4716-976A-7409BF32614D}">
      <dgm:prSet/>
      <dgm:spPr/>
      <dgm:t>
        <a:bodyPr/>
        <a:lstStyle/>
        <a:p>
          <a:endParaRPr lang="tr-TR"/>
        </a:p>
      </dgm:t>
    </dgm:pt>
    <dgm:pt modelId="{F105C3F2-09B5-4502-97D1-DBB5D1BB6291}" type="sibTrans" cxnId="{35183F02-F77F-4716-976A-7409BF32614D}">
      <dgm:prSet/>
      <dgm:spPr/>
      <dgm:t>
        <a:bodyPr/>
        <a:lstStyle/>
        <a:p>
          <a:endParaRPr lang="tr-TR"/>
        </a:p>
      </dgm:t>
    </dgm:pt>
    <dgm:pt modelId="{EE972EBB-67FA-4DCC-B439-8338ECA64D50}">
      <dgm:prSet phldrT="[Metin]"/>
      <dgm:spPr/>
      <dgm:t>
        <a:bodyPr/>
        <a:lstStyle/>
        <a:p>
          <a:r>
            <a:rPr lang="tr-TR" dirty="0" smtClean="0"/>
            <a:t>HLA B27 (+)</a:t>
          </a:r>
          <a:endParaRPr lang="tr-TR" dirty="0"/>
        </a:p>
      </dgm:t>
    </dgm:pt>
    <dgm:pt modelId="{7DA90D3B-1532-4EFE-ADFB-F7148DC49B82}" type="parTrans" cxnId="{4AE05A99-BD24-4CA4-8C50-905ABE14D779}">
      <dgm:prSet/>
      <dgm:spPr/>
      <dgm:t>
        <a:bodyPr/>
        <a:lstStyle/>
        <a:p>
          <a:endParaRPr lang="tr-TR"/>
        </a:p>
      </dgm:t>
    </dgm:pt>
    <dgm:pt modelId="{18D37510-5657-4627-BA10-3611EF89882C}" type="sibTrans" cxnId="{4AE05A99-BD24-4CA4-8C50-905ABE14D779}">
      <dgm:prSet/>
      <dgm:spPr/>
      <dgm:t>
        <a:bodyPr/>
        <a:lstStyle/>
        <a:p>
          <a:endParaRPr lang="tr-TR"/>
        </a:p>
      </dgm:t>
    </dgm:pt>
    <dgm:pt modelId="{FCC3B976-0515-4424-BAA0-628D12CBC5F4}">
      <dgm:prSet phldrT="[Metin]"/>
      <dgm:spPr/>
      <dgm:t>
        <a:bodyPr/>
        <a:lstStyle/>
        <a:p>
          <a:r>
            <a:rPr lang="tr-TR" dirty="0" smtClean="0"/>
            <a:t>KLEBSİELLA PNÖMONİA</a:t>
          </a:r>
          <a:endParaRPr lang="tr-TR" dirty="0"/>
        </a:p>
      </dgm:t>
    </dgm:pt>
    <dgm:pt modelId="{4AA6900A-BF3C-44A4-87FB-F73842AA7F47}" type="parTrans" cxnId="{89E77339-6C5F-43BD-8D39-96B49F406554}">
      <dgm:prSet/>
      <dgm:spPr/>
      <dgm:t>
        <a:bodyPr/>
        <a:lstStyle/>
        <a:p>
          <a:endParaRPr lang="tr-TR"/>
        </a:p>
      </dgm:t>
    </dgm:pt>
    <dgm:pt modelId="{ACF251A3-A339-44AB-ADA9-F7E7B082A1AB}" type="sibTrans" cxnId="{89E77339-6C5F-43BD-8D39-96B49F406554}">
      <dgm:prSet/>
      <dgm:spPr/>
      <dgm:t>
        <a:bodyPr/>
        <a:lstStyle/>
        <a:p>
          <a:endParaRPr lang="tr-TR"/>
        </a:p>
      </dgm:t>
    </dgm:pt>
    <dgm:pt modelId="{F0A347D5-7CEE-4A3D-A036-B05EC23B964A}">
      <dgm:prSet phldrT="[Metin]" phldr="1"/>
      <dgm:spPr/>
      <dgm:t>
        <a:bodyPr/>
        <a:lstStyle/>
        <a:p>
          <a:endParaRPr lang="tr-TR"/>
        </a:p>
      </dgm:t>
    </dgm:pt>
    <dgm:pt modelId="{551A46C8-09DF-43EB-B2A6-32AC61EAEE8C}" type="parTrans" cxnId="{E2B6E2AD-8899-47CF-9A90-C51E52C09564}">
      <dgm:prSet/>
      <dgm:spPr/>
      <dgm:t>
        <a:bodyPr/>
        <a:lstStyle/>
        <a:p>
          <a:endParaRPr lang="tr-TR"/>
        </a:p>
      </dgm:t>
    </dgm:pt>
    <dgm:pt modelId="{E780A538-254E-4F7A-98D3-57E077DC8968}" type="sibTrans" cxnId="{E2B6E2AD-8899-47CF-9A90-C51E52C09564}">
      <dgm:prSet/>
      <dgm:spPr/>
      <dgm:t>
        <a:bodyPr/>
        <a:lstStyle/>
        <a:p>
          <a:endParaRPr lang="tr-TR"/>
        </a:p>
      </dgm:t>
    </dgm:pt>
    <dgm:pt modelId="{62D52DE4-2E6B-44CA-A29D-0CC869CAD4FC}">
      <dgm:prSet phldrT="[Metin]" phldr="1"/>
      <dgm:spPr/>
      <dgm:t>
        <a:bodyPr/>
        <a:lstStyle/>
        <a:p>
          <a:endParaRPr lang="tr-TR"/>
        </a:p>
      </dgm:t>
    </dgm:pt>
    <dgm:pt modelId="{9A1EFAE3-8E25-4945-9724-AE8C2FB8A3CC}" type="parTrans" cxnId="{E49D4B5C-21FC-45B9-874A-4903A4C7761F}">
      <dgm:prSet/>
      <dgm:spPr/>
      <dgm:t>
        <a:bodyPr/>
        <a:lstStyle/>
        <a:p>
          <a:endParaRPr lang="tr-TR"/>
        </a:p>
      </dgm:t>
    </dgm:pt>
    <dgm:pt modelId="{2789E596-437D-4638-B029-71573656A727}" type="sibTrans" cxnId="{E49D4B5C-21FC-45B9-874A-4903A4C7761F}">
      <dgm:prSet/>
      <dgm:spPr/>
      <dgm:t>
        <a:bodyPr/>
        <a:lstStyle/>
        <a:p>
          <a:endParaRPr lang="tr-TR"/>
        </a:p>
      </dgm:t>
    </dgm:pt>
    <dgm:pt modelId="{19A90E4B-0EE4-4C44-9BA6-24CC8976800A}" type="pres">
      <dgm:prSet presAssocID="{729DA92F-9EF7-422F-AB39-341F256FD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29E570-580D-4838-8E19-52EF1F34E58C}" type="pres">
      <dgm:prSet presAssocID="{729DA92F-9EF7-422F-AB39-341F256FD41E}" presName="tSp" presStyleCnt="0"/>
      <dgm:spPr/>
    </dgm:pt>
    <dgm:pt modelId="{935708B8-7D02-4ADD-9AD8-C8F5A3AD6E7A}" type="pres">
      <dgm:prSet presAssocID="{729DA92F-9EF7-422F-AB39-341F256FD41E}" presName="bSp" presStyleCnt="0"/>
      <dgm:spPr/>
    </dgm:pt>
    <dgm:pt modelId="{3CF138FA-6619-43AE-BD08-A0598FD065BC}" type="pres">
      <dgm:prSet presAssocID="{729DA92F-9EF7-422F-AB39-341F256FD41E}" presName="process" presStyleCnt="0"/>
      <dgm:spPr/>
    </dgm:pt>
    <dgm:pt modelId="{535C6A64-DCAA-448D-A71B-6AB9369A5FAC}" type="pres">
      <dgm:prSet presAssocID="{CC389BA5-AB9B-46B6-8054-00258F6B9C80}" presName="composite1" presStyleCnt="0"/>
      <dgm:spPr/>
    </dgm:pt>
    <dgm:pt modelId="{DECE23C1-D536-4296-A731-70843E61562A}" type="pres">
      <dgm:prSet presAssocID="{CC389BA5-AB9B-46B6-8054-00258F6B9C80}" presName="dummyNode1" presStyleLbl="node1" presStyleIdx="0" presStyleCnt="3"/>
      <dgm:spPr/>
    </dgm:pt>
    <dgm:pt modelId="{658A9283-E994-465C-A240-E64E8BE95B1A}" type="pres">
      <dgm:prSet presAssocID="{CC389BA5-AB9B-46B6-8054-00258F6B9C8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5CD64D-0D70-4F31-9501-11E0906A1CE3}" type="pres">
      <dgm:prSet presAssocID="{CC389BA5-AB9B-46B6-8054-00258F6B9C8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8BC354-BBD7-4C3F-AD2D-F578F7AE7D48}" type="pres">
      <dgm:prSet presAssocID="{CC389BA5-AB9B-46B6-8054-00258F6B9C80}" presName="parentNode1" presStyleLbl="node1" presStyleIdx="0" presStyleCnt="3" custLinFactNeighborX="-19177" custLinFactNeighborY="-9644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8F1121-4368-4A1B-9287-FB32262E87F6}" type="pres">
      <dgm:prSet presAssocID="{CC389BA5-AB9B-46B6-8054-00258F6B9C80}" presName="connSite1" presStyleCnt="0"/>
      <dgm:spPr/>
    </dgm:pt>
    <dgm:pt modelId="{5C7D1A95-C932-417C-BFC5-76C97D6C0C6D}" type="pres">
      <dgm:prSet presAssocID="{50A5931E-7657-447A-9CE8-C79261EDCEBA}" presName="Name9" presStyleLbl="sibTrans2D1" presStyleIdx="0" presStyleCnt="2"/>
      <dgm:spPr/>
      <dgm:t>
        <a:bodyPr/>
        <a:lstStyle/>
        <a:p>
          <a:endParaRPr lang="tr-TR"/>
        </a:p>
      </dgm:t>
    </dgm:pt>
    <dgm:pt modelId="{31386E0D-B195-444E-906D-90CBEC79CFB4}" type="pres">
      <dgm:prSet presAssocID="{17BD7C39-457A-450E-B15E-55866D567B57}" presName="composite2" presStyleCnt="0"/>
      <dgm:spPr/>
    </dgm:pt>
    <dgm:pt modelId="{9253B5C1-E948-41E2-B35F-9FCBFB177784}" type="pres">
      <dgm:prSet presAssocID="{17BD7C39-457A-450E-B15E-55866D567B57}" presName="dummyNode2" presStyleLbl="node1" presStyleIdx="0" presStyleCnt="3"/>
      <dgm:spPr/>
    </dgm:pt>
    <dgm:pt modelId="{809D2345-BB18-4614-8BCC-66912C01D28B}" type="pres">
      <dgm:prSet presAssocID="{17BD7C39-457A-450E-B15E-55866D567B5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4DC8CD-6627-49AD-B6A0-24A410B66975}" type="pres">
      <dgm:prSet presAssocID="{17BD7C39-457A-450E-B15E-55866D567B5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C44450-3A66-4C4B-A86E-D9B161242117}" type="pres">
      <dgm:prSet presAssocID="{17BD7C39-457A-450E-B15E-55866D567B5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0B7C84-34B0-477B-8B15-5F7FACD6F9C4}" type="pres">
      <dgm:prSet presAssocID="{17BD7C39-457A-450E-B15E-55866D567B57}" presName="connSite2" presStyleCnt="0"/>
      <dgm:spPr/>
    </dgm:pt>
    <dgm:pt modelId="{FB5D55F5-BC56-420B-913A-172BD8A18A4D}" type="pres">
      <dgm:prSet presAssocID="{F105C3F2-09B5-4502-97D1-DBB5D1BB6291}" presName="Name18" presStyleLbl="sibTrans2D1" presStyleIdx="1" presStyleCnt="2"/>
      <dgm:spPr/>
      <dgm:t>
        <a:bodyPr/>
        <a:lstStyle/>
        <a:p>
          <a:endParaRPr lang="tr-TR"/>
        </a:p>
      </dgm:t>
    </dgm:pt>
    <dgm:pt modelId="{BB6F87D6-5F5B-4089-9F6E-AA9590E83FE6}" type="pres">
      <dgm:prSet presAssocID="{FCC3B976-0515-4424-BAA0-628D12CBC5F4}" presName="composite1" presStyleCnt="0"/>
      <dgm:spPr/>
    </dgm:pt>
    <dgm:pt modelId="{6D0483B4-8FF2-42B3-8F10-1AE2778B5D6D}" type="pres">
      <dgm:prSet presAssocID="{FCC3B976-0515-4424-BAA0-628D12CBC5F4}" presName="dummyNode1" presStyleLbl="node1" presStyleIdx="1" presStyleCnt="3"/>
      <dgm:spPr/>
    </dgm:pt>
    <dgm:pt modelId="{D482BA0A-7039-4264-8EAB-AA68AA85AAC5}" type="pres">
      <dgm:prSet presAssocID="{FCC3B976-0515-4424-BAA0-628D12CBC5F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80C4E6-CE5E-46C3-8554-F401011E8D67}" type="pres">
      <dgm:prSet presAssocID="{FCC3B976-0515-4424-BAA0-628D12CBC5F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AC7217-D7F6-45CE-BADE-512D2D56C4A4}" type="pres">
      <dgm:prSet presAssocID="{FCC3B976-0515-4424-BAA0-628D12CBC5F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F9F2F3-E725-4407-B7BF-CF2154E4127F}" type="pres">
      <dgm:prSet presAssocID="{FCC3B976-0515-4424-BAA0-628D12CBC5F4}" presName="connSite1" presStyleCnt="0"/>
      <dgm:spPr/>
    </dgm:pt>
  </dgm:ptLst>
  <dgm:cxnLst>
    <dgm:cxn modelId="{35183F02-F77F-4716-976A-7409BF32614D}" srcId="{729DA92F-9EF7-422F-AB39-341F256FD41E}" destId="{17BD7C39-457A-450E-B15E-55866D567B57}" srcOrd="1" destOrd="0" parTransId="{9E1B2077-F21E-474C-AD70-B26D1B14DBC3}" sibTransId="{F105C3F2-09B5-4502-97D1-DBB5D1BB6291}"/>
    <dgm:cxn modelId="{5F3260F4-BAD8-46C5-A15B-A81BE885229A}" type="presOf" srcId="{CC389BA5-AB9B-46B6-8054-00258F6B9C80}" destId="{FF8BC354-BBD7-4C3F-AD2D-F578F7AE7D48}" srcOrd="0" destOrd="0" presId="urn:microsoft.com/office/officeart/2005/8/layout/hProcess4"/>
    <dgm:cxn modelId="{33B8B641-0193-48DF-9276-D90FEB1D7D6D}" type="presOf" srcId="{62D52DE4-2E6B-44CA-A29D-0CC869CAD4FC}" destId="{0780C4E6-CE5E-46C3-8554-F401011E8D67}" srcOrd="1" destOrd="1" presId="urn:microsoft.com/office/officeart/2005/8/layout/hProcess4"/>
    <dgm:cxn modelId="{85047A6C-4F89-420A-AF4B-F365C3C3E012}" type="presOf" srcId="{F105C3F2-09B5-4502-97D1-DBB5D1BB6291}" destId="{FB5D55F5-BC56-420B-913A-172BD8A18A4D}" srcOrd="0" destOrd="0" presId="urn:microsoft.com/office/officeart/2005/8/layout/hProcess4"/>
    <dgm:cxn modelId="{D8232140-5079-488A-9156-BEBFE2624711}" type="presOf" srcId="{EE972EBB-67FA-4DCC-B439-8338ECA64D50}" destId="{809D2345-BB18-4614-8BCC-66912C01D28B}" srcOrd="0" destOrd="0" presId="urn:microsoft.com/office/officeart/2005/8/layout/hProcess4"/>
    <dgm:cxn modelId="{4AE05A99-BD24-4CA4-8C50-905ABE14D779}" srcId="{17BD7C39-457A-450E-B15E-55866D567B57}" destId="{EE972EBB-67FA-4DCC-B439-8338ECA64D50}" srcOrd="0" destOrd="0" parTransId="{7DA90D3B-1532-4EFE-ADFB-F7148DC49B82}" sibTransId="{18D37510-5657-4627-BA10-3611EF89882C}"/>
    <dgm:cxn modelId="{EC1E0B77-51B0-4D21-84EC-F58825CD4B85}" type="presOf" srcId="{EE972EBB-67FA-4DCC-B439-8338ECA64D50}" destId="{BB4DC8CD-6627-49AD-B6A0-24A410B66975}" srcOrd="1" destOrd="0" presId="urn:microsoft.com/office/officeart/2005/8/layout/hProcess4"/>
    <dgm:cxn modelId="{89E77339-6C5F-43BD-8D39-96B49F406554}" srcId="{729DA92F-9EF7-422F-AB39-341F256FD41E}" destId="{FCC3B976-0515-4424-BAA0-628D12CBC5F4}" srcOrd="2" destOrd="0" parTransId="{4AA6900A-BF3C-44A4-87FB-F73842AA7F47}" sibTransId="{ACF251A3-A339-44AB-ADA9-F7E7B082A1AB}"/>
    <dgm:cxn modelId="{3B74623C-A6C9-465C-AFDF-91985C57D597}" type="presOf" srcId="{729DA92F-9EF7-422F-AB39-341F256FD41E}" destId="{19A90E4B-0EE4-4C44-9BA6-24CC8976800A}" srcOrd="0" destOrd="0" presId="urn:microsoft.com/office/officeart/2005/8/layout/hProcess4"/>
    <dgm:cxn modelId="{E4237212-1D3A-4ED0-9F89-4FF93C10301A}" type="presOf" srcId="{17BD7C39-457A-450E-B15E-55866D567B57}" destId="{A3C44450-3A66-4C4B-A86E-D9B161242117}" srcOrd="0" destOrd="0" presId="urn:microsoft.com/office/officeart/2005/8/layout/hProcess4"/>
    <dgm:cxn modelId="{F9D571D5-E63C-4860-95A6-C78EC922F34C}" type="presOf" srcId="{F0A347D5-7CEE-4A3D-A036-B05EC23B964A}" destId="{0780C4E6-CE5E-46C3-8554-F401011E8D67}" srcOrd="1" destOrd="0" presId="urn:microsoft.com/office/officeart/2005/8/layout/hProcess4"/>
    <dgm:cxn modelId="{E2B6E2AD-8899-47CF-9A90-C51E52C09564}" srcId="{FCC3B976-0515-4424-BAA0-628D12CBC5F4}" destId="{F0A347D5-7CEE-4A3D-A036-B05EC23B964A}" srcOrd="0" destOrd="0" parTransId="{551A46C8-09DF-43EB-B2A6-32AC61EAEE8C}" sibTransId="{E780A538-254E-4F7A-98D3-57E077DC8968}"/>
    <dgm:cxn modelId="{798CCF09-B445-4BC0-BDB5-310DD85F5CE1}" type="presOf" srcId="{FCC3B976-0515-4424-BAA0-628D12CBC5F4}" destId="{21AC7217-D7F6-45CE-BADE-512D2D56C4A4}" srcOrd="0" destOrd="0" presId="urn:microsoft.com/office/officeart/2005/8/layout/hProcess4"/>
    <dgm:cxn modelId="{ACA195C8-A1DE-4AC6-A7F1-7982C34FE37E}" type="presOf" srcId="{50A5931E-7657-447A-9CE8-C79261EDCEBA}" destId="{5C7D1A95-C932-417C-BFC5-76C97D6C0C6D}" srcOrd="0" destOrd="0" presId="urn:microsoft.com/office/officeart/2005/8/layout/hProcess4"/>
    <dgm:cxn modelId="{F159F333-3877-4DB5-A1C1-23885BA3AACF}" srcId="{729DA92F-9EF7-422F-AB39-341F256FD41E}" destId="{CC389BA5-AB9B-46B6-8054-00258F6B9C80}" srcOrd="0" destOrd="0" parTransId="{F30E7327-95FB-4906-A042-FE5E171BA296}" sibTransId="{50A5931E-7657-447A-9CE8-C79261EDCEBA}"/>
    <dgm:cxn modelId="{E49D4B5C-21FC-45B9-874A-4903A4C7761F}" srcId="{FCC3B976-0515-4424-BAA0-628D12CBC5F4}" destId="{62D52DE4-2E6B-44CA-A29D-0CC869CAD4FC}" srcOrd="1" destOrd="0" parTransId="{9A1EFAE3-8E25-4945-9724-AE8C2FB8A3CC}" sibTransId="{2789E596-437D-4638-B029-71573656A727}"/>
    <dgm:cxn modelId="{FE9ACF49-AB17-4855-A00A-CA53BE311998}" type="presOf" srcId="{62D52DE4-2E6B-44CA-A29D-0CC869CAD4FC}" destId="{D482BA0A-7039-4264-8EAB-AA68AA85AAC5}" srcOrd="0" destOrd="1" presId="urn:microsoft.com/office/officeart/2005/8/layout/hProcess4"/>
    <dgm:cxn modelId="{26316000-90C2-4ED2-8596-AB05C28F3EEB}" type="presOf" srcId="{F0A347D5-7CEE-4A3D-A036-B05EC23B964A}" destId="{D482BA0A-7039-4264-8EAB-AA68AA85AAC5}" srcOrd="0" destOrd="0" presId="urn:microsoft.com/office/officeart/2005/8/layout/hProcess4"/>
    <dgm:cxn modelId="{03D2A5A3-DA4E-4346-B04E-B4B068F6FBC8}" type="presParOf" srcId="{19A90E4B-0EE4-4C44-9BA6-24CC8976800A}" destId="{3F29E570-580D-4838-8E19-52EF1F34E58C}" srcOrd="0" destOrd="0" presId="urn:microsoft.com/office/officeart/2005/8/layout/hProcess4"/>
    <dgm:cxn modelId="{687FD67E-6C7B-48C6-8E9F-BAE80624130B}" type="presParOf" srcId="{19A90E4B-0EE4-4C44-9BA6-24CC8976800A}" destId="{935708B8-7D02-4ADD-9AD8-C8F5A3AD6E7A}" srcOrd="1" destOrd="0" presId="urn:microsoft.com/office/officeart/2005/8/layout/hProcess4"/>
    <dgm:cxn modelId="{DF879190-3369-4188-A4BA-D3587753EBF2}" type="presParOf" srcId="{19A90E4B-0EE4-4C44-9BA6-24CC8976800A}" destId="{3CF138FA-6619-43AE-BD08-A0598FD065BC}" srcOrd="2" destOrd="0" presId="urn:microsoft.com/office/officeart/2005/8/layout/hProcess4"/>
    <dgm:cxn modelId="{6029E7F7-C627-4B4A-A412-A8F09B2C9E45}" type="presParOf" srcId="{3CF138FA-6619-43AE-BD08-A0598FD065BC}" destId="{535C6A64-DCAA-448D-A71B-6AB9369A5FAC}" srcOrd="0" destOrd="0" presId="urn:microsoft.com/office/officeart/2005/8/layout/hProcess4"/>
    <dgm:cxn modelId="{E4C7E45D-494C-48F3-925E-DAA9ECCC625C}" type="presParOf" srcId="{535C6A64-DCAA-448D-A71B-6AB9369A5FAC}" destId="{DECE23C1-D536-4296-A731-70843E61562A}" srcOrd="0" destOrd="0" presId="urn:microsoft.com/office/officeart/2005/8/layout/hProcess4"/>
    <dgm:cxn modelId="{0F4FD80F-6A28-4C7E-9E39-AC5A2A9C00F0}" type="presParOf" srcId="{535C6A64-DCAA-448D-A71B-6AB9369A5FAC}" destId="{658A9283-E994-465C-A240-E64E8BE95B1A}" srcOrd="1" destOrd="0" presId="urn:microsoft.com/office/officeart/2005/8/layout/hProcess4"/>
    <dgm:cxn modelId="{A579A440-69B7-406E-9B53-04345E859CF8}" type="presParOf" srcId="{535C6A64-DCAA-448D-A71B-6AB9369A5FAC}" destId="{665CD64D-0D70-4F31-9501-11E0906A1CE3}" srcOrd="2" destOrd="0" presId="urn:microsoft.com/office/officeart/2005/8/layout/hProcess4"/>
    <dgm:cxn modelId="{8D895168-1ADD-4B18-B146-BC2CD3635329}" type="presParOf" srcId="{535C6A64-DCAA-448D-A71B-6AB9369A5FAC}" destId="{FF8BC354-BBD7-4C3F-AD2D-F578F7AE7D48}" srcOrd="3" destOrd="0" presId="urn:microsoft.com/office/officeart/2005/8/layout/hProcess4"/>
    <dgm:cxn modelId="{146F7256-DDC6-418D-B672-FE427731E759}" type="presParOf" srcId="{535C6A64-DCAA-448D-A71B-6AB9369A5FAC}" destId="{618F1121-4368-4A1B-9287-FB32262E87F6}" srcOrd="4" destOrd="0" presId="urn:microsoft.com/office/officeart/2005/8/layout/hProcess4"/>
    <dgm:cxn modelId="{19575BFC-6957-4CC0-9B47-6C1491508C61}" type="presParOf" srcId="{3CF138FA-6619-43AE-BD08-A0598FD065BC}" destId="{5C7D1A95-C932-417C-BFC5-76C97D6C0C6D}" srcOrd="1" destOrd="0" presId="urn:microsoft.com/office/officeart/2005/8/layout/hProcess4"/>
    <dgm:cxn modelId="{2700F65D-9465-488D-9910-710CF41E5D91}" type="presParOf" srcId="{3CF138FA-6619-43AE-BD08-A0598FD065BC}" destId="{31386E0D-B195-444E-906D-90CBEC79CFB4}" srcOrd="2" destOrd="0" presId="urn:microsoft.com/office/officeart/2005/8/layout/hProcess4"/>
    <dgm:cxn modelId="{2AD80D7B-A447-42F3-8B9E-A889CE60FEE4}" type="presParOf" srcId="{31386E0D-B195-444E-906D-90CBEC79CFB4}" destId="{9253B5C1-E948-41E2-B35F-9FCBFB177784}" srcOrd="0" destOrd="0" presId="urn:microsoft.com/office/officeart/2005/8/layout/hProcess4"/>
    <dgm:cxn modelId="{017FE141-B7C5-4B08-9C10-B5BC83D37A76}" type="presParOf" srcId="{31386E0D-B195-444E-906D-90CBEC79CFB4}" destId="{809D2345-BB18-4614-8BCC-66912C01D28B}" srcOrd="1" destOrd="0" presId="urn:microsoft.com/office/officeart/2005/8/layout/hProcess4"/>
    <dgm:cxn modelId="{6C017AA1-136E-4972-B63E-B13FFB4A3BB0}" type="presParOf" srcId="{31386E0D-B195-444E-906D-90CBEC79CFB4}" destId="{BB4DC8CD-6627-49AD-B6A0-24A410B66975}" srcOrd="2" destOrd="0" presId="urn:microsoft.com/office/officeart/2005/8/layout/hProcess4"/>
    <dgm:cxn modelId="{7BAB7893-EEC2-4791-9869-443DCCC65EC2}" type="presParOf" srcId="{31386E0D-B195-444E-906D-90CBEC79CFB4}" destId="{A3C44450-3A66-4C4B-A86E-D9B161242117}" srcOrd="3" destOrd="0" presId="urn:microsoft.com/office/officeart/2005/8/layout/hProcess4"/>
    <dgm:cxn modelId="{9C373E19-72A0-4964-A3E9-24613D4DC1E3}" type="presParOf" srcId="{31386E0D-B195-444E-906D-90CBEC79CFB4}" destId="{0D0B7C84-34B0-477B-8B15-5F7FACD6F9C4}" srcOrd="4" destOrd="0" presId="urn:microsoft.com/office/officeart/2005/8/layout/hProcess4"/>
    <dgm:cxn modelId="{21F31A8A-AE57-436D-9B4E-C670DEDB36CE}" type="presParOf" srcId="{3CF138FA-6619-43AE-BD08-A0598FD065BC}" destId="{FB5D55F5-BC56-420B-913A-172BD8A18A4D}" srcOrd="3" destOrd="0" presId="urn:microsoft.com/office/officeart/2005/8/layout/hProcess4"/>
    <dgm:cxn modelId="{F81BE7ED-D252-4D6D-A9D3-587ECFAFE4EF}" type="presParOf" srcId="{3CF138FA-6619-43AE-BD08-A0598FD065BC}" destId="{BB6F87D6-5F5B-4089-9F6E-AA9590E83FE6}" srcOrd="4" destOrd="0" presId="urn:microsoft.com/office/officeart/2005/8/layout/hProcess4"/>
    <dgm:cxn modelId="{81BDCD68-D1B9-40FA-9852-A3D322B551A2}" type="presParOf" srcId="{BB6F87D6-5F5B-4089-9F6E-AA9590E83FE6}" destId="{6D0483B4-8FF2-42B3-8F10-1AE2778B5D6D}" srcOrd="0" destOrd="0" presId="urn:microsoft.com/office/officeart/2005/8/layout/hProcess4"/>
    <dgm:cxn modelId="{74F84AC8-5E15-49CC-8966-E7FA02BBBFBA}" type="presParOf" srcId="{BB6F87D6-5F5B-4089-9F6E-AA9590E83FE6}" destId="{D482BA0A-7039-4264-8EAB-AA68AA85AAC5}" srcOrd="1" destOrd="0" presId="urn:microsoft.com/office/officeart/2005/8/layout/hProcess4"/>
    <dgm:cxn modelId="{2FF5FC4A-9E80-42D1-9773-F4832583FF95}" type="presParOf" srcId="{BB6F87D6-5F5B-4089-9F6E-AA9590E83FE6}" destId="{0780C4E6-CE5E-46C3-8554-F401011E8D67}" srcOrd="2" destOrd="0" presId="urn:microsoft.com/office/officeart/2005/8/layout/hProcess4"/>
    <dgm:cxn modelId="{3AC3FCDE-29F7-4EF4-ADD4-5270765A9D08}" type="presParOf" srcId="{BB6F87D6-5F5B-4089-9F6E-AA9590E83FE6}" destId="{21AC7217-D7F6-45CE-BADE-512D2D56C4A4}" srcOrd="3" destOrd="0" presId="urn:microsoft.com/office/officeart/2005/8/layout/hProcess4"/>
    <dgm:cxn modelId="{C0E5C43D-E567-4732-A3EE-CE3AD5C39873}" type="presParOf" srcId="{BB6F87D6-5F5B-4089-9F6E-AA9590E83FE6}" destId="{58F9F2F3-E725-4407-B7BF-CF2154E412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F4ACE-AA5F-4593-8E23-0DFFBC6D524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FECFC8-C36C-471E-A7E7-EEADE005EF27}">
      <dgm:prSet phldrT="[Metin]" custT="1"/>
      <dgm:spPr/>
      <dgm:t>
        <a:bodyPr/>
        <a:lstStyle/>
        <a:p>
          <a:r>
            <a:rPr lang="tr-TR" sz="1400" b="1" dirty="0" smtClean="0"/>
            <a:t>ASP İÇİN MODİFİYE NEW YORK KRİTERLERİ (1984)</a:t>
          </a:r>
          <a:endParaRPr lang="tr-TR" sz="1400" b="1" dirty="0"/>
        </a:p>
      </dgm:t>
    </dgm:pt>
    <dgm:pt modelId="{F809890E-9A7E-423F-96A5-74F56FCF816C}" type="parTrans" cxnId="{41966FC6-A7C5-4B55-8AFB-FDCCB7E3537E}">
      <dgm:prSet/>
      <dgm:spPr/>
      <dgm:t>
        <a:bodyPr/>
        <a:lstStyle/>
        <a:p>
          <a:endParaRPr lang="tr-TR"/>
        </a:p>
      </dgm:t>
    </dgm:pt>
    <dgm:pt modelId="{E89D1878-7109-4BB7-90C6-146FC126D382}" type="sibTrans" cxnId="{41966FC6-A7C5-4B55-8AFB-FDCCB7E3537E}">
      <dgm:prSet/>
      <dgm:spPr/>
      <dgm:t>
        <a:bodyPr/>
        <a:lstStyle/>
        <a:p>
          <a:endParaRPr lang="tr-TR"/>
        </a:p>
      </dgm:t>
    </dgm:pt>
    <dgm:pt modelId="{87994B4E-518E-410D-BE57-B39A7C52F819}">
      <dgm:prSet phldrT="[Metin]" custT="1"/>
      <dgm:spPr/>
      <dgm:t>
        <a:bodyPr/>
        <a:lstStyle/>
        <a:p>
          <a:r>
            <a:rPr lang="tr-TR" sz="1400" b="1" dirty="0" smtClean="0"/>
            <a:t>RADYOLOJİK</a:t>
          </a:r>
          <a:endParaRPr lang="tr-TR" sz="1400" b="1" dirty="0"/>
        </a:p>
      </dgm:t>
    </dgm:pt>
    <dgm:pt modelId="{B83D004F-4CB8-4B56-B1EF-AC2CBEA6ABF2}" type="parTrans" cxnId="{AD28EC71-B6AC-4DF9-9375-022796CD2551}">
      <dgm:prSet/>
      <dgm:spPr/>
      <dgm:t>
        <a:bodyPr/>
        <a:lstStyle/>
        <a:p>
          <a:endParaRPr lang="tr-TR"/>
        </a:p>
      </dgm:t>
    </dgm:pt>
    <dgm:pt modelId="{A76B0ECE-A5BD-4157-B493-0D097AE88304}" type="sibTrans" cxnId="{AD28EC71-B6AC-4DF9-9375-022796CD2551}">
      <dgm:prSet/>
      <dgm:spPr/>
      <dgm:t>
        <a:bodyPr/>
        <a:lstStyle/>
        <a:p>
          <a:endParaRPr lang="tr-TR"/>
        </a:p>
      </dgm:t>
    </dgm:pt>
    <dgm:pt modelId="{944E6535-6166-4547-BE46-C67367CE6F4C}">
      <dgm:prSet phldrT="[Metin]" custT="1"/>
      <dgm:spPr/>
      <dgm:t>
        <a:bodyPr/>
        <a:lstStyle/>
        <a:p>
          <a:r>
            <a:rPr lang="tr-TR" sz="1400" b="1" dirty="0" smtClean="0"/>
            <a:t>DİREKT SİE  GR.de 2 TARAFLI GRADE 2 Sİİ</a:t>
          </a:r>
          <a:endParaRPr lang="tr-TR" sz="1400" b="1" dirty="0"/>
        </a:p>
      </dgm:t>
    </dgm:pt>
    <dgm:pt modelId="{AC64D9AF-E141-4CAB-A0AC-BBCFB2BB7F56}" type="parTrans" cxnId="{89D714A0-9B13-4481-9109-7874E16D7C12}">
      <dgm:prSet/>
      <dgm:spPr/>
      <dgm:t>
        <a:bodyPr/>
        <a:lstStyle/>
        <a:p>
          <a:endParaRPr lang="tr-TR"/>
        </a:p>
      </dgm:t>
    </dgm:pt>
    <dgm:pt modelId="{6195568E-FCDB-4EA7-A4D8-002A1E8FAB01}" type="sibTrans" cxnId="{89D714A0-9B13-4481-9109-7874E16D7C12}">
      <dgm:prSet/>
      <dgm:spPr/>
      <dgm:t>
        <a:bodyPr/>
        <a:lstStyle/>
        <a:p>
          <a:endParaRPr lang="tr-TR"/>
        </a:p>
      </dgm:t>
    </dgm:pt>
    <dgm:pt modelId="{F0B67997-AC33-4041-B9FE-CC7C07301D72}">
      <dgm:prSet phldrT="[Metin]" custT="1"/>
      <dgm:spPr/>
      <dgm:t>
        <a:bodyPr/>
        <a:lstStyle/>
        <a:p>
          <a:r>
            <a:rPr lang="tr-TR" sz="1400" b="1" dirty="0" smtClean="0"/>
            <a:t>DİREKT SİE  GR.de TEK  TARAFLI GRADE 3-4 Sİİ</a:t>
          </a:r>
          <a:endParaRPr lang="tr-TR" sz="1400" b="1" dirty="0"/>
        </a:p>
      </dgm:t>
    </dgm:pt>
    <dgm:pt modelId="{CB9C06B0-E39C-4DC7-AB5E-841CE9BDC396}" type="parTrans" cxnId="{AC91AE7B-B550-4F17-95E7-6DA49B6EF4A1}">
      <dgm:prSet/>
      <dgm:spPr/>
      <dgm:t>
        <a:bodyPr/>
        <a:lstStyle/>
        <a:p>
          <a:endParaRPr lang="tr-TR"/>
        </a:p>
      </dgm:t>
    </dgm:pt>
    <dgm:pt modelId="{8E697A10-0659-420A-9CEB-7D34765FBE68}" type="sibTrans" cxnId="{AC91AE7B-B550-4F17-95E7-6DA49B6EF4A1}">
      <dgm:prSet/>
      <dgm:spPr/>
      <dgm:t>
        <a:bodyPr/>
        <a:lstStyle/>
        <a:p>
          <a:endParaRPr lang="tr-TR"/>
        </a:p>
      </dgm:t>
    </dgm:pt>
    <dgm:pt modelId="{8FEFE62A-9C6E-4C88-B5D4-7D3956B9E36D}">
      <dgm:prSet phldrT="[Metin]" custT="1"/>
      <dgm:spPr/>
      <dgm:t>
        <a:bodyPr/>
        <a:lstStyle/>
        <a:p>
          <a:r>
            <a:rPr lang="tr-TR" sz="1400" b="1" dirty="0" smtClean="0"/>
            <a:t>KLİNİK</a:t>
          </a:r>
          <a:endParaRPr lang="tr-TR" sz="1400" b="1" dirty="0"/>
        </a:p>
      </dgm:t>
    </dgm:pt>
    <dgm:pt modelId="{7D2BB42B-5D5E-4587-934B-4715F232CB63}" type="parTrans" cxnId="{80CFACA2-9F9D-4530-BF54-CB43E90A5043}">
      <dgm:prSet/>
      <dgm:spPr/>
      <dgm:t>
        <a:bodyPr/>
        <a:lstStyle/>
        <a:p>
          <a:endParaRPr lang="tr-TR"/>
        </a:p>
      </dgm:t>
    </dgm:pt>
    <dgm:pt modelId="{4358B5FB-3E4C-4BAC-A40E-462E88540717}" type="sibTrans" cxnId="{80CFACA2-9F9D-4530-BF54-CB43E90A5043}">
      <dgm:prSet/>
      <dgm:spPr/>
      <dgm:t>
        <a:bodyPr/>
        <a:lstStyle/>
        <a:p>
          <a:endParaRPr lang="tr-TR"/>
        </a:p>
      </dgm:t>
    </dgm:pt>
    <dgm:pt modelId="{3B5A3CE5-3DC1-4437-A9EF-95A233AEC109}">
      <dgm:prSet phldrT="[Metin]" custT="1"/>
      <dgm:spPr/>
      <dgm:t>
        <a:bodyPr/>
        <a:lstStyle/>
        <a:p>
          <a:r>
            <a:rPr lang="tr-TR" sz="1400" b="1" dirty="0" smtClean="0"/>
            <a:t>İNFLAMATUVAR BEL AĞRISI</a:t>
          </a:r>
          <a:endParaRPr lang="tr-TR" sz="1400" b="1" dirty="0"/>
        </a:p>
      </dgm:t>
    </dgm:pt>
    <dgm:pt modelId="{D8EF0812-B5AD-4A4C-A7A6-301A1F754F6F}" type="parTrans" cxnId="{909AD0C3-1CFD-45EE-8455-9EEFEAFEF092}">
      <dgm:prSet/>
      <dgm:spPr/>
      <dgm:t>
        <a:bodyPr/>
        <a:lstStyle/>
        <a:p>
          <a:endParaRPr lang="tr-TR"/>
        </a:p>
      </dgm:t>
    </dgm:pt>
    <dgm:pt modelId="{32606DC0-FE1A-47DD-B41D-23075FD37255}" type="sibTrans" cxnId="{909AD0C3-1CFD-45EE-8455-9EEFEAFEF092}">
      <dgm:prSet/>
      <dgm:spPr/>
      <dgm:t>
        <a:bodyPr/>
        <a:lstStyle/>
        <a:p>
          <a:endParaRPr lang="tr-TR"/>
        </a:p>
      </dgm:t>
    </dgm:pt>
    <dgm:pt modelId="{E937AC31-A855-4ED2-AE6A-BB671DFE6088}">
      <dgm:prSet phldrT="[Metin]" custT="1"/>
      <dgm:spPr/>
      <dgm:t>
        <a:bodyPr/>
        <a:lstStyle/>
        <a:p>
          <a:r>
            <a:rPr lang="tr-TR" sz="1400" b="1" dirty="0" smtClean="0"/>
            <a:t>LOMBER OMURGANIN SAGİTAL VE FRONTAL HAREKETLERİNDE KISITLANMA</a:t>
          </a:r>
          <a:endParaRPr lang="tr-TR" sz="1400" b="1" dirty="0"/>
        </a:p>
      </dgm:t>
    </dgm:pt>
    <dgm:pt modelId="{FFF33898-3106-4DE4-BDE9-6D03A656CB4D}" type="parTrans" cxnId="{114330D5-789C-4AD2-9E85-DF6DA6A0BF5B}">
      <dgm:prSet/>
      <dgm:spPr/>
      <dgm:t>
        <a:bodyPr/>
        <a:lstStyle/>
        <a:p>
          <a:endParaRPr lang="tr-TR"/>
        </a:p>
      </dgm:t>
    </dgm:pt>
    <dgm:pt modelId="{74CDC794-0FA4-44B3-B054-030BFAD24712}" type="sibTrans" cxnId="{114330D5-789C-4AD2-9E85-DF6DA6A0BF5B}">
      <dgm:prSet/>
      <dgm:spPr/>
      <dgm:t>
        <a:bodyPr/>
        <a:lstStyle/>
        <a:p>
          <a:endParaRPr lang="tr-TR"/>
        </a:p>
      </dgm:t>
    </dgm:pt>
    <dgm:pt modelId="{316DC510-AAA1-4952-B4EF-112BD5BE5D26}">
      <dgm:prSet phldrT="[Metin]" custT="1"/>
      <dgm:spPr/>
      <dgm:t>
        <a:bodyPr/>
        <a:lstStyle/>
        <a:p>
          <a:r>
            <a:rPr lang="tr-TR" sz="1400" b="1" dirty="0" smtClean="0"/>
            <a:t>GÖĞÜS EKSPANSİYONUNUN KISITLANMASI</a:t>
          </a:r>
          <a:endParaRPr lang="tr-TR" sz="1400" b="1" dirty="0"/>
        </a:p>
      </dgm:t>
    </dgm:pt>
    <dgm:pt modelId="{B53B99C3-DA61-4F52-89CE-A48ADDF76272}" type="parTrans" cxnId="{D8E54F2C-3C57-4B95-9DFB-9EB661B445AC}">
      <dgm:prSet/>
      <dgm:spPr/>
      <dgm:t>
        <a:bodyPr/>
        <a:lstStyle/>
        <a:p>
          <a:endParaRPr lang="tr-TR"/>
        </a:p>
      </dgm:t>
    </dgm:pt>
    <dgm:pt modelId="{3F3A5A77-8A43-4C6F-9F87-18C4A5402470}" type="sibTrans" cxnId="{D8E54F2C-3C57-4B95-9DFB-9EB661B445AC}">
      <dgm:prSet/>
      <dgm:spPr/>
      <dgm:t>
        <a:bodyPr/>
        <a:lstStyle/>
        <a:p>
          <a:endParaRPr lang="tr-TR"/>
        </a:p>
      </dgm:t>
    </dgm:pt>
    <dgm:pt modelId="{F2A4050D-4597-4C38-96D4-346274404ADF}" type="pres">
      <dgm:prSet presAssocID="{0B2F4ACE-AA5F-4593-8E23-0DFFBC6D52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FE3C7A0-8501-4586-9C7C-157A579A9F40}" type="pres">
      <dgm:prSet presAssocID="{DCFECFC8-C36C-471E-A7E7-EEADE005EF27}" presName="hierRoot1" presStyleCnt="0"/>
      <dgm:spPr/>
    </dgm:pt>
    <dgm:pt modelId="{F71201B4-E070-4775-A439-C6A96CC71FC6}" type="pres">
      <dgm:prSet presAssocID="{DCFECFC8-C36C-471E-A7E7-EEADE005EF27}" presName="composite" presStyleCnt="0"/>
      <dgm:spPr/>
    </dgm:pt>
    <dgm:pt modelId="{9A058318-283C-4478-9566-97884B93A7B7}" type="pres">
      <dgm:prSet presAssocID="{DCFECFC8-C36C-471E-A7E7-EEADE005EF27}" presName="background" presStyleLbl="node0" presStyleIdx="0" presStyleCnt="1"/>
      <dgm:spPr/>
    </dgm:pt>
    <dgm:pt modelId="{5A7C4E27-5477-4C0A-B11F-F07C5BF49E7D}" type="pres">
      <dgm:prSet presAssocID="{DCFECFC8-C36C-471E-A7E7-EEADE005EF2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FA8A26-44A9-4928-B201-1D0D61C1126F}" type="pres">
      <dgm:prSet presAssocID="{DCFECFC8-C36C-471E-A7E7-EEADE005EF27}" presName="hierChild2" presStyleCnt="0"/>
      <dgm:spPr/>
    </dgm:pt>
    <dgm:pt modelId="{BC8F06B4-41DA-49B9-A1BB-4B67861A8F40}" type="pres">
      <dgm:prSet presAssocID="{B83D004F-4CB8-4B56-B1EF-AC2CBEA6ABF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E7528394-7574-4A53-ACBA-13C9126DA1FF}" type="pres">
      <dgm:prSet presAssocID="{87994B4E-518E-410D-BE57-B39A7C52F819}" presName="hierRoot2" presStyleCnt="0"/>
      <dgm:spPr/>
    </dgm:pt>
    <dgm:pt modelId="{1A8BA985-0858-4C43-8C68-59CB03AC52F7}" type="pres">
      <dgm:prSet presAssocID="{87994B4E-518E-410D-BE57-B39A7C52F819}" presName="composite2" presStyleCnt="0"/>
      <dgm:spPr/>
    </dgm:pt>
    <dgm:pt modelId="{A1F8ECAB-E39E-4A20-9048-D8F496C93ECC}" type="pres">
      <dgm:prSet presAssocID="{87994B4E-518E-410D-BE57-B39A7C52F819}" presName="background2" presStyleLbl="node2" presStyleIdx="0" presStyleCnt="2"/>
      <dgm:spPr/>
    </dgm:pt>
    <dgm:pt modelId="{DD4113AC-9F2D-4648-90A6-631599C4D96E}" type="pres">
      <dgm:prSet presAssocID="{87994B4E-518E-410D-BE57-B39A7C52F81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4DDAFA-0E53-4429-BB29-FB61A3A10193}" type="pres">
      <dgm:prSet presAssocID="{87994B4E-518E-410D-BE57-B39A7C52F819}" presName="hierChild3" presStyleCnt="0"/>
      <dgm:spPr/>
    </dgm:pt>
    <dgm:pt modelId="{1374EB66-CE58-4E82-ACF6-6A19A35A4880}" type="pres">
      <dgm:prSet presAssocID="{AC64D9AF-E141-4CAB-A0AC-BBCFB2BB7F56}" presName="Name17" presStyleLbl="parChTrans1D3" presStyleIdx="0" presStyleCnt="5"/>
      <dgm:spPr/>
      <dgm:t>
        <a:bodyPr/>
        <a:lstStyle/>
        <a:p>
          <a:endParaRPr lang="tr-TR"/>
        </a:p>
      </dgm:t>
    </dgm:pt>
    <dgm:pt modelId="{07CFE630-A0A4-45D6-A8E0-3E0E78D5A9FC}" type="pres">
      <dgm:prSet presAssocID="{944E6535-6166-4547-BE46-C67367CE6F4C}" presName="hierRoot3" presStyleCnt="0"/>
      <dgm:spPr/>
    </dgm:pt>
    <dgm:pt modelId="{3816ED19-BAB5-4C4E-900D-7707C27A8DCA}" type="pres">
      <dgm:prSet presAssocID="{944E6535-6166-4547-BE46-C67367CE6F4C}" presName="composite3" presStyleCnt="0"/>
      <dgm:spPr/>
    </dgm:pt>
    <dgm:pt modelId="{DE660AA9-ADAF-4AE4-BE0E-AB53F3EBB4FC}" type="pres">
      <dgm:prSet presAssocID="{944E6535-6166-4547-BE46-C67367CE6F4C}" presName="background3" presStyleLbl="node3" presStyleIdx="0" presStyleCnt="5"/>
      <dgm:spPr/>
    </dgm:pt>
    <dgm:pt modelId="{9106C8B0-D62C-4BEF-9B04-FB93BF71128B}" type="pres">
      <dgm:prSet presAssocID="{944E6535-6166-4547-BE46-C67367CE6F4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E90340-2F9F-4CBE-B97B-F08E8BB36064}" type="pres">
      <dgm:prSet presAssocID="{944E6535-6166-4547-BE46-C67367CE6F4C}" presName="hierChild4" presStyleCnt="0"/>
      <dgm:spPr/>
    </dgm:pt>
    <dgm:pt modelId="{D6A72B18-8EB2-4502-91C8-57418FB49D89}" type="pres">
      <dgm:prSet presAssocID="{CB9C06B0-E39C-4DC7-AB5E-841CE9BDC396}" presName="Name17" presStyleLbl="parChTrans1D3" presStyleIdx="1" presStyleCnt="5"/>
      <dgm:spPr/>
      <dgm:t>
        <a:bodyPr/>
        <a:lstStyle/>
        <a:p>
          <a:endParaRPr lang="tr-TR"/>
        </a:p>
      </dgm:t>
    </dgm:pt>
    <dgm:pt modelId="{40ED4711-E180-4CDA-A56B-A594E6569C89}" type="pres">
      <dgm:prSet presAssocID="{F0B67997-AC33-4041-B9FE-CC7C07301D72}" presName="hierRoot3" presStyleCnt="0"/>
      <dgm:spPr/>
    </dgm:pt>
    <dgm:pt modelId="{9DFD7242-7D7B-4B22-B4B7-AF24A1EFD19A}" type="pres">
      <dgm:prSet presAssocID="{F0B67997-AC33-4041-B9FE-CC7C07301D72}" presName="composite3" presStyleCnt="0"/>
      <dgm:spPr/>
    </dgm:pt>
    <dgm:pt modelId="{18EE5081-7D05-426F-B4E4-51F53ACA4915}" type="pres">
      <dgm:prSet presAssocID="{F0B67997-AC33-4041-B9FE-CC7C07301D72}" presName="background3" presStyleLbl="node3" presStyleIdx="1" presStyleCnt="5"/>
      <dgm:spPr/>
    </dgm:pt>
    <dgm:pt modelId="{E01D64F3-9CFD-4513-8CF2-008FD18BB1F5}" type="pres">
      <dgm:prSet presAssocID="{F0B67997-AC33-4041-B9FE-CC7C07301D7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CB8D63-7BF3-457C-A43A-C1CEE77D6CE5}" type="pres">
      <dgm:prSet presAssocID="{F0B67997-AC33-4041-B9FE-CC7C07301D72}" presName="hierChild4" presStyleCnt="0"/>
      <dgm:spPr/>
    </dgm:pt>
    <dgm:pt modelId="{05225278-6F93-4788-A4CF-7B034DA7482D}" type="pres">
      <dgm:prSet presAssocID="{7D2BB42B-5D5E-4587-934B-4715F232CB63}" presName="Name10" presStyleLbl="parChTrans1D2" presStyleIdx="1" presStyleCnt="2"/>
      <dgm:spPr/>
      <dgm:t>
        <a:bodyPr/>
        <a:lstStyle/>
        <a:p>
          <a:endParaRPr lang="tr-TR"/>
        </a:p>
      </dgm:t>
    </dgm:pt>
    <dgm:pt modelId="{89B93673-6B69-41A9-BD09-911341CAF82A}" type="pres">
      <dgm:prSet presAssocID="{8FEFE62A-9C6E-4C88-B5D4-7D3956B9E36D}" presName="hierRoot2" presStyleCnt="0"/>
      <dgm:spPr/>
    </dgm:pt>
    <dgm:pt modelId="{F28865E5-8518-480B-85DD-61C603A498C2}" type="pres">
      <dgm:prSet presAssocID="{8FEFE62A-9C6E-4C88-B5D4-7D3956B9E36D}" presName="composite2" presStyleCnt="0"/>
      <dgm:spPr/>
    </dgm:pt>
    <dgm:pt modelId="{E25B2101-DE01-4FEF-AC8A-8C17128681E2}" type="pres">
      <dgm:prSet presAssocID="{8FEFE62A-9C6E-4C88-B5D4-7D3956B9E36D}" presName="background2" presStyleLbl="node2" presStyleIdx="1" presStyleCnt="2"/>
      <dgm:spPr/>
    </dgm:pt>
    <dgm:pt modelId="{FF35E023-1F22-4262-9BFE-6A29ED7E46C0}" type="pres">
      <dgm:prSet presAssocID="{8FEFE62A-9C6E-4C88-B5D4-7D3956B9E36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FD687E-B101-441E-B933-FABD895F7F7F}" type="pres">
      <dgm:prSet presAssocID="{8FEFE62A-9C6E-4C88-B5D4-7D3956B9E36D}" presName="hierChild3" presStyleCnt="0"/>
      <dgm:spPr/>
    </dgm:pt>
    <dgm:pt modelId="{01A47613-7E13-4A3A-8663-569B343FE749}" type="pres">
      <dgm:prSet presAssocID="{D8EF0812-B5AD-4A4C-A7A6-301A1F754F6F}" presName="Name17" presStyleLbl="parChTrans1D3" presStyleIdx="2" presStyleCnt="5"/>
      <dgm:spPr/>
      <dgm:t>
        <a:bodyPr/>
        <a:lstStyle/>
        <a:p>
          <a:endParaRPr lang="tr-TR"/>
        </a:p>
      </dgm:t>
    </dgm:pt>
    <dgm:pt modelId="{161076C7-A0FC-4FEB-8B0E-5226841CAA73}" type="pres">
      <dgm:prSet presAssocID="{3B5A3CE5-3DC1-4437-A9EF-95A233AEC109}" presName="hierRoot3" presStyleCnt="0"/>
      <dgm:spPr/>
    </dgm:pt>
    <dgm:pt modelId="{AE84E00A-C87C-4127-9C53-A274EF4AE7DC}" type="pres">
      <dgm:prSet presAssocID="{3B5A3CE5-3DC1-4437-A9EF-95A233AEC109}" presName="composite3" presStyleCnt="0"/>
      <dgm:spPr/>
    </dgm:pt>
    <dgm:pt modelId="{7754ABF9-0DE9-4BEE-9579-14211135BAB7}" type="pres">
      <dgm:prSet presAssocID="{3B5A3CE5-3DC1-4437-A9EF-95A233AEC109}" presName="background3" presStyleLbl="node3" presStyleIdx="2" presStyleCnt="5"/>
      <dgm:spPr/>
    </dgm:pt>
    <dgm:pt modelId="{0EFAAA6B-5B43-4B57-8ECE-9FAACF3D213D}" type="pres">
      <dgm:prSet presAssocID="{3B5A3CE5-3DC1-4437-A9EF-95A233AEC10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A19F23-0906-4366-B1D2-122979B66195}" type="pres">
      <dgm:prSet presAssocID="{3B5A3CE5-3DC1-4437-A9EF-95A233AEC109}" presName="hierChild4" presStyleCnt="0"/>
      <dgm:spPr/>
    </dgm:pt>
    <dgm:pt modelId="{B5EAC699-51D5-4FBE-BEA7-CAF4567FA263}" type="pres">
      <dgm:prSet presAssocID="{FFF33898-3106-4DE4-BDE9-6D03A656CB4D}" presName="Name17" presStyleLbl="parChTrans1D3" presStyleIdx="3" presStyleCnt="5"/>
      <dgm:spPr/>
      <dgm:t>
        <a:bodyPr/>
        <a:lstStyle/>
        <a:p>
          <a:endParaRPr lang="tr-TR"/>
        </a:p>
      </dgm:t>
    </dgm:pt>
    <dgm:pt modelId="{76FE86BB-CAB6-468A-A078-47B4CEB650E4}" type="pres">
      <dgm:prSet presAssocID="{E937AC31-A855-4ED2-AE6A-BB671DFE6088}" presName="hierRoot3" presStyleCnt="0"/>
      <dgm:spPr/>
    </dgm:pt>
    <dgm:pt modelId="{582D48A3-E9FF-423E-B262-167861E090AC}" type="pres">
      <dgm:prSet presAssocID="{E937AC31-A855-4ED2-AE6A-BB671DFE6088}" presName="composite3" presStyleCnt="0"/>
      <dgm:spPr/>
    </dgm:pt>
    <dgm:pt modelId="{24062DD6-FC92-433A-B130-8F57537B83F5}" type="pres">
      <dgm:prSet presAssocID="{E937AC31-A855-4ED2-AE6A-BB671DFE6088}" presName="background3" presStyleLbl="node3" presStyleIdx="3" presStyleCnt="5"/>
      <dgm:spPr/>
    </dgm:pt>
    <dgm:pt modelId="{BC7405DA-1F7C-45F5-9B1E-6C8AC8DCAA36}" type="pres">
      <dgm:prSet presAssocID="{E937AC31-A855-4ED2-AE6A-BB671DFE6088}" presName="text3" presStyleLbl="fgAcc3" presStyleIdx="3" presStyleCnt="5" custScaleY="1588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E4869F-92DD-431F-B08D-5FE8980E90D1}" type="pres">
      <dgm:prSet presAssocID="{E937AC31-A855-4ED2-AE6A-BB671DFE6088}" presName="hierChild4" presStyleCnt="0"/>
      <dgm:spPr/>
    </dgm:pt>
    <dgm:pt modelId="{3D091BBA-3AEF-499F-B839-454F0E030ACD}" type="pres">
      <dgm:prSet presAssocID="{B53B99C3-DA61-4F52-89CE-A48ADDF76272}" presName="Name17" presStyleLbl="parChTrans1D3" presStyleIdx="4" presStyleCnt="5"/>
      <dgm:spPr/>
      <dgm:t>
        <a:bodyPr/>
        <a:lstStyle/>
        <a:p>
          <a:endParaRPr lang="tr-TR"/>
        </a:p>
      </dgm:t>
    </dgm:pt>
    <dgm:pt modelId="{5FDAD17C-1150-4B62-B024-FA203855F82E}" type="pres">
      <dgm:prSet presAssocID="{316DC510-AAA1-4952-B4EF-112BD5BE5D26}" presName="hierRoot3" presStyleCnt="0"/>
      <dgm:spPr/>
    </dgm:pt>
    <dgm:pt modelId="{2B0F5AAE-39D7-4C16-ABA0-1E4B00233AF0}" type="pres">
      <dgm:prSet presAssocID="{316DC510-AAA1-4952-B4EF-112BD5BE5D26}" presName="composite3" presStyleCnt="0"/>
      <dgm:spPr/>
    </dgm:pt>
    <dgm:pt modelId="{30F01DCE-11C6-45D4-A243-E89787C893B8}" type="pres">
      <dgm:prSet presAssocID="{316DC510-AAA1-4952-B4EF-112BD5BE5D26}" presName="background3" presStyleLbl="node3" presStyleIdx="4" presStyleCnt="5"/>
      <dgm:spPr/>
    </dgm:pt>
    <dgm:pt modelId="{6E693EF7-14F3-4E5B-A3C3-65119F121FD9}" type="pres">
      <dgm:prSet presAssocID="{316DC510-AAA1-4952-B4EF-112BD5BE5D2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AB7948-A589-4A7A-9B7A-52F912A88719}" type="pres">
      <dgm:prSet presAssocID="{316DC510-AAA1-4952-B4EF-112BD5BE5D26}" presName="hierChild4" presStyleCnt="0"/>
      <dgm:spPr/>
    </dgm:pt>
  </dgm:ptLst>
  <dgm:cxnLst>
    <dgm:cxn modelId="{DD6F9E7C-B96C-4FE2-A7DB-62D895C4B046}" type="presOf" srcId="{3B5A3CE5-3DC1-4437-A9EF-95A233AEC109}" destId="{0EFAAA6B-5B43-4B57-8ECE-9FAACF3D213D}" srcOrd="0" destOrd="0" presId="urn:microsoft.com/office/officeart/2005/8/layout/hierarchy1"/>
    <dgm:cxn modelId="{41966FC6-A7C5-4B55-8AFB-FDCCB7E3537E}" srcId="{0B2F4ACE-AA5F-4593-8E23-0DFFBC6D524E}" destId="{DCFECFC8-C36C-471E-A7E7-EEADE005EF27}" srcOrd="0" destOrd="0" parTransId="{F809890E-9A7E-423F-96A5-74F56FCF816C}" sibTransId="{E89D1878-7109-4BB7-90C6-146FC126D382}"/>
    <dgm:cxn modelId="{B8F21397-5188-4A72-91D5-ACB24AA2A825}" type="presOf" srcId="{8FEFE62A-9C6E-4C88-B5D4-7D3956B9E36D}" destId="{FF35E023-1F22-4262-9BFE-6A29ED7E46C0}" srcOrd="0" destOrd="0" presId="urn:microsoft.com/office/officeart/2005/8/layout/hierarchy1"/>
    <dgm:cxn modelId="{89D714A0-9B13-4481-9109-7874E16D7C12}" srcId="{87994B4E-518E-410D-BE57-B39A7C52F819}" destId="{944E6535-6166-4547-BE46-C67367CE6F4C}" srcOrd="0" destOrd="0" parTransId="{AC64D9AF-E141-4CAB-A0AC-BBCFB2BB7F56}" sibTransId="{6195568E-FCDB-4EA7-A4D8-002A1E8FAB01}"/>
    <dgm:cxn modelId="{9F3A4D95-82D5-4FA5-AE6E-01964B620806}" type="presOf" srcId="{87994B4E-518E-410D-BE57-B39A7C52F819}" destId="{DD4113AC-9F2D-4648-90A6-631599C4D96E}" srcOrd="0" destOrd="0" presId="urn:microsoft.com/office/officeart/2005/8/layout/hierarchy1"/>
    <dgm:cxn modelId="{BCC92409-FFC6-4C94-9488-3BFC154CBE8A}" type="presOf" srcId="{DCFECFC8-C36C-471E-A7E7-EEADE005EF27}" destId="{5A7C4E27-5477-4C0A-B11F-F07C5BF49E7D}" srcOrd="0" destOrd="0" presId="urn:microsoft.com/office/officeart/2005/8/layout/hierarchy1"/>
    <dgm:cxn modelId="{80CFACA2-9F9D-4530-BF54-CB43E90A5043}" srcId="{DCFECFC8-C36C-471E-A7E7-EEADE005EF27}" destId="{8FEFE62A-9C6E-4C88-B5D4-7D3956B9E36D}" srcOrd="1" destOrd="0" parTransId="{7D2BB42B-5D5E-4587-934B-4715F232CB63}" sibTransId="{4358B5FB-3E4C-4BAC-A40E-462E88540717}"/>
    <dgm:cxn modelId="{AD28EC71-B6AC-4DF9-9375-022796CD2551}" srcId="{DCFECFC8-C36C-471E-A7E7-EEADE005EF27}" destId="{87994B4E-518E-410D-BE57-B39A7C52F819}" srcOrd="0" destOrd="0" parTransId="{B83D004F-4CB8-4B56-B1EF-AC2CBEA6ABF2}" sibTransId="{A76B0ECE-A5BD-4157-B493-0D097AE88304}"/>
    <dgm:cxn modelId="{66BB4B75-CF33-42B5-93CF-EBD14A87580B}" type="presOf" srcId="{B53B99C3-DA61-4F52-89CE-A48ADDF76272}" destId="{3D091BBA-3AEF-499F-B839-454F0E030ACD}" srcOrd="0" destOrd="0" presId="urn:microsoft.com/office/officeart/2005/8/layout/hierarchy1"/>
    <dgm:cxn modelId="{114330D5-789C-4AD2-9E85-DF6DA6A0BF5B}" srcId="{8FEFE62A-9C6E-4C88-B5D4-7D3956B9E36D}" destId="{E937AC31-A855-4ED2-AE6A-BB671DFE6088}" srcOrd="1" destOrd="0" parTransId="{FFF33898-3106-4DE4-BDE9-6D03A656CB4D}" sibTransId="{74CDC794-0FA4-44B3-B054-030BFAD24712}"/>
    <dgm:cxn modelId="{A4B6FB6D-1B59-4B65-BAFD-64AC53EAED6A}" type="presOf" srcId="{E937AC31-A855-4ED2-AE6A-BB671DFE6088}" destId="{BC7405DA-1F7C-45F5-9B1E-6C8AC8DCAA36}" srcOrd="0" destOrd="0" presId="urn:microsoft.com/office/officeart/2005/8/layout/hierarchy1"/>
    <dgm:cxn modelId="{1BAE9F29-7AB3-4B05-BBA5-75F85141B009}" type="presOf" srcId="{316DC510-AAA1-4952-B4EF-112BD5BE5D26}" destId="{6E693EF7-14F3-4E5B-A3C3-65119F121FD9}" srcOrd="0" destOrd="0" presId="urn:microsoft.com/office/officeart/2005/8/layout/hierarchy1"/>
    <dgm:cxn modelId="{F4200EE4-4DC4-44A6-A882-7AD01D42F474}" type="presOf" srcId="{944E6535-6166-4547-BE46-C67367CE6F4C}" destId="{9106C8B0-D62C-4BEF-9B04-FB93BF71128B}" srcOrd="0" destOrd="0" presId="urn:microsoft.com/office/officeart/2005/8/layout/hierarchy1"/>
    <dgm:cxn modelId="{909AD0C3-1CFD-45EE-8455-9EEFEAFEF092}" srcId="{8FEFE62A-9C6E-4C88-B5D4-7D3956B9E36D}" destId="{3B5A3CE5-3DC1-4437-A9EF-95A233AEC109}" srcOrd="0" destOrd="0" parTransId="{D8EF0812-B5AD-4A4C-A7A6-301A1F754F6F}" sibTransId="{32606DC0-FE1A-47DD-B41D-23075FD37255}"/>
    <dgm:cxn modelId="{D8E54F2C-3C57-4B95-9DFB-9EB661B445AC}" srcId="{8FEFE62A-9C6E-4C88-B5D4-7D3956B9E36D}" destId="{316DC510-AAA1-4952-B4EF-112BD5BE5D26}" srcOrd="2" destOrd="0" parTransId="{B53B99C3-DA61-4F52-89CE-A48ADDF76272}" sibTransId="{3F3A5A77-8A43-4C6F-9F87-18C4A5402470}"/>
    <dgm:cxn modelId="{D70869DF-BEA8-40AB-BC4A-7348D99BA1D0}" type="presOf" srcId="{AC64D9AF-E141-4CAB-A0AC-BBCFB2BB7F56}" destId="{1374EB66-CE58-4E82-ACF6-6A19A35A4880}" srcOrd="0" destOrd="0" presId="urn:microsoft.com/office/officeart/2005/8/layout/hierarchy1"/>
    <dgm:cxn modelId="{01A4CDDB-C5EC-4931-AE98-27E949CD92B0}" type="presOf" srcId="{CB9C06B0-E39C-4DC7-AB5E-841CE9BDC396}" destId="{D6A72B18-8EB2-4502-91C8-57418FB49D89}" srcOrd="0" destOrd="0" presId="urn:microsoft.com/office/officeart/2005/8/layout/hierarchy1"/>
    <dgm:cxn modelId="{AC91AE7B-B550-4F17-95E7-6DA49B6EF4A1}" srcId="{87994B4E-518E-410D-BE57-B39A7C52F819}" destId="{F0B67997-AC33-4041-B9FE-CC7C07301D72}" srcOrd="1" destOrd="0" parTransId="{CB9C06B0-E39C-4DC7-AB5E-841CE9BDC396}" sibTransId="{8E697A10-0659-420A-9CEB-7D34765FBE68}"/>
    <dgm:cxn modelId="{2D5D7CFA-FC1C-4163-B868-A6153DE4D5CF}" type="presOf" srcId="{B83D004F-4CB8-4B56-B1EF-AC2CBEA6ABF2}" destId="{BC8F06B4-41DA-49B9-A1BB-4B67861A8F40}" srcOrd="0" destOrd="0" presId="urn:microsoft.com/office/officeart/2005/8/layout/hierarchy1"/>
    <dgm:cxn modelId="{C6D75031-26A8-49C8-88A8-35C07D6BE1F9}" type="presOf" srcId="{0B2F4ACE-AA5F-4593-8E23-0DFFBC6D524E}" destId="{F2A4050D-4597-4C38-96D4-346274404ADF}" srcOrd="0" destOrd="0" presId="urn:microsoft.com/office/officeart/2005/8/layout/hierarchy1"/>
    <dgm:cxn modelId="{285544FA-666E-4B30-86D7-BC29145CEF57}" type="presOf" srcId="{7D2BB42B-5D5E-4587-934B-4715F232CB63}" destId="{05225278-6F93-4788-A4CF-7B034DA7482D}" srcOrd="0" destOrd="0" presId="urn:microsoft.com/office/officeart/2005/8/layout/hierarchy1"/>
    <dgm:cxn modelId="{DDAC7609-40A4-482B-AF38-A279513B0132}" type="presOf" srcId="{FFF33898-3106-4DE4-BDE9-6D03A656CB4D}" destId="{B5EAC699-51D5-4FBE-BEA7-CAF4567FA263}" srcOrd="0" destOrd="0" presId="urn:microsoft.com/office/officeart/2005/8/layout/hierarchy1"/>
    <dgm:cxn modelId="{D216A6B6-24B3-4270-978C-93034D52D815}" type="presOf" srcId="{D8EF0812-B5AD-4A4C-A7A6-301A1F754F6F}" destId="{01A47613-7E13-4A3A-8663-569B343FE749}" srcOrd="0" destOrd="0" presId="urn:microsoft.com/office/officeart/2005/8/layout/hierarchy1"/>
    <dgm:cxn modelId="{3793D446-1825-4803-B7EA-EC55E5F7FB0A}" type="presOf" srcId="{F0B67997-AC33-4041-B9FE-CC7C07301D72}" destId="{E01D64F3-9CFD-4513-8CF2-008FD18BB1F5}" srcOrd="0" destOrd="0" presId="urn:microsoft.com/office/officeart/2005/8/layout/hierarchy1"/>
    <dgm:cxn modelId="{C06C2322-B86E-4C30-BF08-5FCD9A2470D9}" type="presParOf" srcId="{F2A4050D-4597-4C38-96D4-346274404ADF}" destId="{0FE3C7A0-8501-4586-9C7C-157A579A9F40}" srcOrd="0" destOrd="0" presId="urn:microsoft.com/office/officeart/2005/8/layout/hierarchy1"/>
    <dgm:cxn modelId="{55AF94D8-25FC-4FA1-862E-D859F5EFDA12}" type="presParOf" srcId="{0FE3C7A0-8501-4586-9C7C-157A579A9F40}" destId="{F71201B4-E070-4775-A439-C6A96CC71FC6}" srcOrd="0" destOrd="0" presId="urn:microsoft.com/office/officeart/2005/8/layout/hierarchy1"/>
    <dgm:cxn modelId="{41CB2A3C-0291-4052-A2AF-1C6845E3C3FF}" type="presParOf" srcId="{F71201B4-E070-4775-A439-C6A96CC71FC6}" destId="{9A058318-283C-4478-9566-97884B93A7B7}" srcOrd="0" destOrd="0" presId="urn:microsoft.com/office/officeart/2005/8/layout/hierarchy1"/>
    <dgm:cxn modelId="{2999A73B-D698-43CE-8F9D-809C778D4B34}" type="presParOf" srcId="{F71201B4-E070-4775-A439-C6A96CC71FC6}" destId="{5A7C4E27-5477-4C0A-B11F-F07C5BF49E7D}" srcOrd="1" destOrd="0" presId="urn:microsoft.com/office/officeart/2005/8/layout/hierarchy1"/>
    <dgm:cxn modelId="{22B4106F-BF5B-477B-8B6F-F30291CE5726}" type="presParOf" srcId="{0FE3C7A0-8501-4586-9C7C-157A579A9F40}" destId="{93FA8A26-44A9-4928-B201-1D0D61C1126F}" srcOrd="1" destOrd="0" presId="urn:microsoft.com/office/officeart/2005/8/layout/hierarchy1"/>
    <dgm:cxn modelId="{89001B60-B5E7-4680-AA43-FAA27A8FC196}" type="presParOf" srcId="{93FA8A26-44A9-4928-B201-1D0D61C1126F}" destId="{BC8F06B4-41DA-49B9-A1BB-4B67861A8F40}" srcOrd="0" destOrd="0" presId="urn:microsoft.com/office/officeart/2005/8/layout/hierarchy1"/>
    <dgm:cxn modelId="{6093A5A7-F092-4E18-A972-ED5C41921A0C}" type="presParOf" srcId="{93FA8A26-44A9-4928-B201-1D0D61C1126F}" destId="{E7528394-7574-4A53-ACBA-13C9126DA1FF}" srcOrd="1" destOrd="0" presId="urn:microsoft.com/office/officeart/2005/8/layout/hierarchy1"/>
    <dgm:cxn modelId="{B861D0A0-54BB-4492-9F78-79A070903F3F}" type="presParOf" srcId="{E7528394-7574-4A53-ACBA-13C9126DA1FF}" destId="{1A8BA985-0858-4C43-8C68-59CB03AC52F7}" srcOrd="0" destOrd="0" presId="urn:microsoft.com/office/officeart/2005/8/layout/hierarchy1"/>
    <dgm:cxn modelId="{8BB4BEC8-8210-46A5-8FBD-B7E2D15390B1}" type="presParOf" srcId="{1A8BA985-0858-4C43-8C68-59CB03AC52F7}" destId="{A1F8ECAB-E39E-4A20-9048-D8F496C93ECC}" srcOrd="0" destOrd="0" presId="urn:microsoft.com/office/officeart/2005/8/layout/hierarchy1"/>
    <dgm:cxn modelId="{0C9260B3-EED8-44C8-A129-82F4AEA8864D}" type="presParOf" srcId="{1A8BA985-0858-4C43-8C68-59CB03AC52F7}" destId="{DD4113AC-9F2D-4648-90A6-631599C4D96E}" srcOrd="1" destOrd="0" presId="urn:microsoft.com/office/officeart/2005/8/layout/hierarchy1"/>
    <dgm:cxn modelId="{ACFC0716-1B7A-4742-818B-378BB3EBAF76}" type="presParOf" srcId="{E7528394-7574-4A53-ACBA-13C9126DA1FF}" destId="{074DDAFA-0E53-4429-BB29-FB61A3A10193}" srcOrd="1" destOrd="0" presId="urn:microsoft.com/office/officeart/2005/8/layout/hierarchy1"/>
    <dgm:cxn modelId="{EF2B5833-4CED-4F14-9D17-B8D2ACCB6363}" type="presParOf" srcId="{074DDAFA-0E53-4429-BB29-FB61A3A10193}" destId="{1374EB66-CE58-4E82-ACF6-6A19A35A4880}" srcOrd="0" destOrd="0" presId="urn:microsoft.com/office/officeart/2005/8/layout/hierarchy1"/>
    <dgm:cxn modelId="{9DB570EC-FC87-4FDB-BFF3-8077FAE83563}" type="presParOf" srcId="{074DDAFA-0E53-4429-BB29-FB61A3A10193}" destId="{07CFE630-A0A4-45D6-A8E0-3E0E78D5A9FC}" srcOrd="1" destOrd="0" presId="urn:microsoft.com/office/officeart/2005/8/layout/hierarchy1"/>
    <dgm:cxn modelId="{EEDFE7FB-E62D-4331-8AD8-58CDA4BAB1EE}" type="presParOf" srcId="{07CFE630-A0A4-45D6-A8E0-3E0E78D5A9FC}" destId="{3816ED19-BAB5-4C4E-900D-7707C27A8DCA}" srcOrd="0" destOrd="0" presId="urn:microsoft.com/office/officeart/2005/8/layout/hierarchy1"/>
    <dgm:cxn modelId="{B00378E0-3811-4244-9E16-26E947C72506}" type="presParOf" srcId="{3816ED19-BAB5-4C4E-900D-7707C27A8DCA}" destId="{DE660AA9-ADAF-4AE4-BE0E-AB53F3EBB4FC}" srcOrd="0" destOrd="0" presId="urn:microsoft.com/office/officeart/2005/8/layout/hierarchy1"/>
    <dgm:cxn modelId="{F5AB1617-BB6C-4D8A-936B-AA6C9481A872}" type="presParOf" srcId="{3816ED19-BAB5-4C4E-900D-7707C27A8DCA}" destId="{9106C8B0-D62C-4BEF-9B04-FB93BF71128B}" srcOrd="1" destOrd="0" presId="urn:microsoft.com/office/officeart/2005/8/layout/hierarchy1"/>
    <dgm:cxn modelId="{B7E51555-375E-47EF-83A9-3E0F33739AE2}" type="presParOf" srcId="{07CFE630-A0A4-45D6-A8E0-3E0E78D5A9FC}" destId="{46E90340-2F9F-4CBE-B97B-F08E8BB36064}" srcOrd="1" destOrd="0" presId="urn:microsoft.com/office/officeart/2005/8/layout/hierarchy1"/>
    <dgm:cxn modelId="{B5176A0D-AC33-439F-87F3-A155ED4B07B3}" type="presParOf" srcId="{074DDAFA-0E53-4429-BB29-FB61A3A10193}" destId="{D6A72B18-8EB2-4502-91C8-57418FB49D89}" srcOrd="2" destOrd="0" presId="urn:microsoft.com/office/officeart/2005/8/layout/hierarchy1"/>
    <dgm:cxn modelId="{869DF060-D226-46A5-A408-59BB3F58507B}" type="presParOf" srcId="{074DDAFA-0E53-4429-BB29-FB61A3A10193}" destId="{40ED4711-E180-4CDA-A56B-A594E6569C89}" srcOrd="3" destOrd="0" presId="urn:microsoft.com/office/officeart/2005/8/layout/hierarchy1"/>
    <dgm:cxn modelId="{982860A0-7FEA-401C-A70E-DA38EE958ACD}" type="presParOf" srcId="{40ED4711-E180-4CDA-A56B-A594E6569C89}" destId="{9DFD7242-7D7B-4B22-B4B7-AF24A1EFD19A}" srcOrd="0" destOrd="0" presId="urn:microsoft.com/office/officeart/2005/8/layout/hierarchy1"/>
    <dgm:cxn modelId="{85154757-28D8-497A-93D8-0D4470552162}" type="presParOf" srcId="{9DFD7242-7D7B-4B22-B4B7-AF24A1EFD19A}" destId="{18EE5081-7D05-426F-B4E4-51F53ACA4915}" srcOrd="0" destOrd="0" presId="urn:microsoft.com/office/officeart/2005/8/layout/hierarchy1"/>
    <dgm:cxn modelId="{1CA0F9B1-B632-4A97-93A2-486DEAD9191A}" type="presParOf" srcId="{9DFD7242-7D7B-4B22-B4B7-AF24A1EFD19A}" destId="{E01D64F3-9CFD-4513-8CF2-008FD18BB1F5}" srcOrd="1" destOrd="0" presId="urn:microsoft.com/office/officeart/2005/8/layout/hierarchy1"/>
    <dgm:cxn modelId="{96161F57-3434-4A53-B94C-9F83390E84EE}" type="presParOf" srcId="{40ED4711-E180-4CDA-A56B-A594E6569C89}" destId="{A6CB8D63-7BF3-457C-A43A-C1CEE77D6CE5}" srcOrd="1" destOrd="0" presId="urn:microsoft.com/office/officeart/2005/8/layout/hierarchy1"/>
    <dgm:cxn modelId="{7AAE24E5-9B8E-439D-AC13-8AA98C997011}" type="presParOf" srcId="{93FA8A26-44A9-4928-B201-1D0D61C1126F}" destId="{05225278-6F93-4788-A4CF-7B034DA7482D}" srcOrd="2" destOrd="0" presId="urn:microsoft.com/office/officeart/2005/8/layout/hierarchy1"/>
    <dgm:cxn modelId="{3CA20CBF-3C1E-46EC-A41F-1FE9E15D3915}" type="presParOf" srcId="{93FA8A26-44A9-4928-B201-1D0D61C1126F}" destId="{89B93673-6B69-41A9-BD09-911341CAF82A}" srcOrd="3" destOrd="0" presId="urn:microsoft.com/office/officeart/2005/8/layout/hierarchy1"/>
    <dgm:cxn modelId="{D556FCD6-7AF1-4D4F-8853-BDDBF0F8C035}" type="presParOf" srcId="{89B93673-6B69-41A9-BD09-911341CAF82A}" destId="{F28865E5-8518-480B-85DD-61C603A498C2}" srcOrd="0" destOrd="0" presId="urn:microsoft.com/office/officeart/2005/8/layout/hierarchy1"/>
    <dgm:cxn modelId="{765793A1-8868-4B0D-A8F9-9E1D27AFA424}" type="presParOf" srcId="{F28865E5-8518-480B-85DD-61C603A498C2}" destId="{E25B2101-DE01-4FEF-AC8A-8C17128681E2}" srcOrd="0" destOrd="0" presId="urn:microsoft.com/office/officeart/2005/8/layout/hierarchy1"/>
    <dgm:cxn modelId="{8EC23C94-55BC-44A0-8FC9-604790C1A1AA}" type="presParOf" srcId="{F28865E5-8518-480B-85DD-61C603A498C2}" destId="{FF35E023-1F22-4262-9BFE-6A29ED7E46C0}" srcOrd="1" destOrd="0" presId="urn:microsoft.com/office/officeart/2005/8/layout/hierarchy1"/>
    <dgm:cxn modelId="{F940029F-EE32-4498-B527-65EF08CAA3AE}" type="presParOf" srcId="{89B93673-6B69-41A9-BD09-911341CAF82A}" destId="{E0FD687E-B101-441E-B933-FABD895F7F7F}" srcOrd="1" destOrd="0" presId="urn:microsoft.com/office/officeart/2005/8/layout/hierarchy1"/>
    <dgm:cxn modelId="{E108F426-A846-4FF1-A7C6-F3933D30074D}" type="presParOf" srcId="{E0FD687E-B101-441E-B933-FABD895F7F7F}" destId="{01A47613-7E13-4A3A-8663-569B343FE749}" srcOrd="0" destOrd="0" presId="urn:microsoft.com/office/officeart/2005/8/layout/hierarchy1"/>
    <dgm:cxn modelId="{91175B49-DCFF-4483-A5B3-9005D60337D9}" type="presParOf" srcId="{E0FD687E-B101-441E-B933-FABD895F7F7F}" destId="{161076C7-A0FC-4FEB-8B0E-5226841CAA73}" srcOrd="1" destOrd="0" presId="urn:microsoft.com/office/officeart/2005/8/layout/hierarchy1"/>
    <dgm:cxn modelId="{696512A1-3D26-4A38-87F0-A4C42C984954}" type="presParOf" srcId="{161076C7-A0FC-4FEB-8B0E-5226841CAA73}" destId="{AE84E00A-C87C-4127-9C53-A274EF4AE7DC}" srcOrd="0" destOrd="0" presId="urn:microsoft.com/office/officeart/2005/8/layout/hierarchy1"/>
    <dgm:cxn modelId="{7CD3D5E6-4475-4CC1-B12A-9DEA9CE142E3}" type="presParOf" srcId="{AE84E00A-C87C-4127-9C53-A274EF4AE7DC}" destId="{7754ABF9-0DE9-4BEE-9579-14211135BAB7}" srcOrd="0" destOrd="0" presId="urn:microsoft.com/office/officeart/2005/8/layout/hierarchy1"/>
    <dgm:cxn modelId="{F7A3D40A-3C18-471E-A4F8-2C2BC03B575E}" type="presParOf" srcId="{AE84E00A-C87C-4127-9C53-A274EF4AE7DC}" destId="{0EFAAA6B-5B43-4B57-8ECE-9FAACF3D213D}" srcOrd="1" destOrd="0" presId="urn:microsoft.com/office/officeart/2005/8/layout/hierarchy1"/>
    <dgm:cxn modelId="{956FFCD3-75A5-4052-AE3E-B5A507C8C44C}" type="presParOf" srcId="{161076C7-A0FC-4FEB-8B0E-5226841CAA73}" destId="{62A19F23-0906-4366-B1D2-122979B66195}" srcOrd="1" destOrd="0" presId="urn:microsoft.com/office/officeart/2005/8/layout/hierarchy1"/>
    <dgm:cxn modelId="{26F20A51-5179-47A0-86B3-82B94E791D4E}" type="presParOf" srcId="{E0FD687E-B101-441E-B933-FABD895F7F7F}" destId="{B5EAC699-51D5-4FBE-BEA7-CAF4567FA263}" srcOrd="2" destOrd="0" presId="urn:microsoft.com/office/officeart/2005/8/layout/hierarchy1"/>
    <dgm:cxn modelId="{A5EB4DBC-D9CF-417B-BCF5-6EA7A1E6529F}" type="presParOf" srcId="{E0FD687E-B101-441E-B933-FABD895F7F7F}" destId="{76FE86BB-CAB6-468A-A078-47B4CEB650E4}" srcOrd="3" destOrd="0" presId="urn:microsoft.com/office/officeart/2005/8/layout/hierarchy1"/>
    <dgm:cxn modelId="{3782382A-84A6-4262-A265-26BA074062BD}" type="presParOf" srcId="{76FE86BB-CAB6-468A-A078-47B4CEB650E4}" destId="{582D48A3-E9FF-423E-B262-167861E090AC}" srcOrd="0" destOrd="0" presId="urn:microsoft.com/office/officeart/2005/8/layout/hierarchy1"/>
    <dgm:cxn modelId="{3BB2D1D5-A01F-4910-86CF-24B42DA415AF}" type="presParOf" srcId="{582D48A3-E9FF-423E-B262-167861E090AC}" destId="{24062DD6-FC92-433A-B130-8F57537B83F5}" srcOrd="0" destOrd="0" presId="urn:microsoft.com/office/officeart/2005/8/layout/hierarchy1"/>
    <dgm:cxn modelId="{0285B0B9-8BA1-4B6F-A987-5FACEE6A3F9A}" type="presParOf" srcId="{582D48A3-E9FF-423E-B262-167861E090AC}" destId="{BC7405DA-1F7C-45F5-9B1E-6C8AC8DCAA36}" srcOrd="1" destOrd="0" presId="urn:microsoft.com/office/officeart/2005/8/layout/hierarchy1"/>
    <dgm:cxn modelId="{B4D8E6E1-CB46-498B-A5C4-EAF399106508}" type="presParOf" srcId="{76FE86BB-CAB6-468A-A078-47B4CEB650E4}" destId="{A1E4869F-92DD-431F-B08D-5FE8980E90D1}" srcOrd="1" destOrd="0" presId="urn:microsoft.com/office/officeart/2005/8/layout/hierarchy1"/>
    <dgm:cxn modelId="{A5D15F97-B70E-4B24-B62A-6DE983405140}" type="presParOf" srcId="{E0FD687E-B101-441E-B933-FABD895F7F7F}" destId="{3D091BBA-3AEF-499F-B839-454F0E030ACD}" srcOrd="4" destOrd="0" presId="urn:microsoft.com/office/officeart/2005/8/layout/hierarchy1"/>
    <dgm:cxn modelId="{E35A092A-E4A5-48EE-BDB6-AA769C5881ED}" type="presParOf" srcId="{E0FD687E-B101-441E-B933-FABD895F7F7F}" destId="{5FDAD17C-1150-4B62-B024-FA203855F82E}" srcOrd="5" destOrd="0" presId="urn:microsoft.com/office/officeart/2005/8/layout/hierarchy1"/>
    <dgm:cxn modelId="{4E4F190F-A58F-41C7-A9EA-2C1A94AD6707}" type="presParOf" srcId="{5FDAD17C-1150-4B62-B024-FA203855F82E}" destId="{2B0F5AAE-39D7-4C16-ABA0-1E4B00233AF0}" srcOrd="0" destOrd="0" presId="urn:microsoft.com/office/officeart/2005/8/layout/hierarchy1"/>
    <dgm:cxn modelId="{3276F3F3-77F5-4748-9F5E-DA75BF35F3D9}" type="presParOf" srcId="{2B0F5AAE-39D7-4C16-ABA0-1E4B00233AF0}" destId="{30F01DCE-11C6-45D4-A243-E89787C893B8}" srcOrd="0" destOrd="0" presId="urn:microsoft.com/office/officeart/2005/8/layout/hierarchy1"/>
    <dgm:cxn modelId="{EF2E6170-A05D-4A38-A6DA-DE2B44A2F27C}" type="presParOf" srcId="{2B0F5AAE-39D7-4C16-ABA0-1E4B00233AF0}" destId="{6E693EF7-14F3-4E5B-A3C3-65119F121FD9}" srcOrd="1" destOrd="0" presId="urn:microsoft.com/office/officeart/2005/8/layout/hierarchy1"/>
    <dgm:cxn modelId="{D39831B4-6754-4F0F-A1A3-C7439816937C}" type="presParOf" srcId="{5FDAD17C-1150-4B62-B024-FA203855F82E}" destId="{2BAB7948-A589-4A7A-9B7A-52F912A887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90FDAA-156F-4412-B49B-AE823AF2263E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9C0B98-9AA1-4700-B041-7FE6EFA4F32F}">
      <dgm:prSet phldrT="[Metin]"/>
      <dgm:spPr/>
      <dgm:t>
        <a:bodyPr/>
        <a:lstStyle/>
        <a:p>
          <a:r>
            <a:rPr lang="tr-TR" dirty="0" err="1" smtClean="0"/>
            <a:t>Sİİ’in</a:t>
          </a:r>
          <a:r>
            <a:rPr lang="tr-TR" dirty="0" smtClean="0"/>
            <a:t> RADYOLOJİK BULGUSU+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≥1 KLİNİK BULGU</a:t>
          </a:r>
          <a:endParaRPr lang="tr-TR" dirty="0"/>
        </a:p>
      </dgm:t>
    </dgm:pt>
    <dgm:pt modelId="{F292B56A-4FCB-41FA-A98F-CEB481CD97FB}" type="parTrans" cxnId="{E42246E2-E78C-4524-A67B-B7CF440071B8}">
      <dgm:prSet/>
      <dgm:spPr/>
      <dgm:t>
        <a:bodyPr/>
        <a:lstStyle/>
        <a:p>
          <a:endParaRPr lang="tr-TR"/>
        </a:p>
      </dgm:t>
    </dgm:pt>
    <dgm:pt modelId="{0E242762-670F-469F-9044-63BF2E99916A}" type="sibTrans" cxnId="{E42246E2-E78C-4524-A67B-B7CF440071B8}">
      <dgm:prSet/>
      <dgm:spPr/>
      <dgm:t>
        <a:bodyPr/>
        <a:lstStyle/>
        <a:p>
          <a:endParaRPr lang="tr-TR"/>
        </a:p>
      </dgm:t>
    </dgm:pt>
    <dgm:pt modelId="{19245A90-7708-4CEF-B2B4-A919F5EE8AFF}">
      <dgm:prSet phldrT="[Metin]"/>
      <dgm:spPr/>
      <dgm:t>
        <a:bodyPr/>
        <a:lstStyle/>
        <a:p>
          <a:r>
            <a:rPr lang="tr-TR" u="sng" dirty="0" smtClean="0"/>
            <a:t>RADYOLOJİK BULGULAR:</a:t>
          </a:r>
          <a:endParaRPr lang="tr-TR" u="sng" dirty="0"/>
        </a:p>
      </dgm:t>
    </dgm:pt>
    <dgm:pt modelId="{B51DE4B6-0633-4DE4-AA06-63AC45433648}" type="parTrans" cxnId="{7728BA4B-EB99-42B9-94CD-B489B2788384}">
      <dgm:prSet/>
      <dgm:spPr/>
      <dgm:t>
        <a:bodyPr/>
        <a:lstStyle/>
        <a:p>
          <a:endParaRPr lang="tr-TR"/>
        </a:p>
      </dgm:t>
    </dgm:pt>
    <dgm:pt modelId="{C8C6A48F-6188-4F95-B077-BF84A9FEA3A8}" type="sibTrans" cxnId="{7728BA4B-EB99-42B9-94CD-B489B2788384}">
      <dgm:prSet/>
      <dgm:spPr/>
      <dgm:t>
        <a:bodyPr/>
        <a:lstStyle/>
        <a:p>
          <a:endParaRPr lang="tr-TR"/>
        </a:p>
      </dgm:t>
    </dgm:pt>
    <dgm:pt modelId="{5277228F-BE4E-4D34-8BD4-0E78476D5479}">
      <dgm:prSet phldrT="[Metin]"/>
      <dgm:spPr/>
      <dgm:t>
        <a:bodyPr/>
        <a:lstStyle/>
        <a:p>
          <a:r>
            <a:rPr lang="tr-TR" b="1" dirty="0" smtClean="0"/>
            <a:t>DİREK SİE GR  Sİİ veya</a:t>
          </a:r>
          <a:endParaRPr lang="tr-TR" b="1" dirty="0"/>
        </a:p>
      </dgm:t>
    </dgm:pt>
    <dgm:pt modelId="{5CFE6814-5479-486E-9450-F98AA0B27242}" type="parTrans" cxnId="{36633391-91C6-4C9F-9FE8-1AF05718097D}">
      <dgm:prSet/>
      <dgm:spPr/>
      <dgm:t>
        <a:bodyPr/>
        <a:lstStyle/>
        <a:p>
          <a:endParaRPr lang="tr-TR"/>
        </a:p>
      </dgm:t>
    </dgm:pt>
    <dgm:pt modelId="{68FBAA14-2DA6-4C38-BE93-689ECA52ED2F}" type="sibTrans" cxnId="{36633391-91C6-4C9F-9FE8-1AF05718097D}">
      <dgm:prSet/>
      <dgm:spPr/>
      <dgm:t>
        <a:bodyPr/>
        <a:lstStyle/>
        <a:p>
          <a:endParaRPr lang="tr-TR"/>
        </a:p>
      </dgm:t>
    </dgm:pt>
    <dgm:pt modelId="{321EAF42-8658-4955-AF78-DE5742486FB2}">
      <dgm:prSet phldrT="[Metin]"/>
      <dgm:spPr/>
      <dgm:t>
        <a:bodyPr/>
        <a:lstStyle/>
        <a:p>
          <a:r>
            <a:rPr lang="tr-TR" dirty="0" smtClean="0"/>
            <a:t>HLA B27(+) +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≥2 KLİNİK BULGU</a:t>
          </a:r>
          <a:r>
            <a:rPr lang="tr-TR" dirty="0" smtClean="0"/>
            <a:t> </a:t>
          </a:r>
          <a:endParaRPr lang="tr-TR" dirty="0"/>
        </a:p>
      </dgm:t>
    </dgm:pt>
    <dgm:pt modelId="{EC8E57D5-C102-43A4-A4FD-C2CB82899994}" type="parTrans" cxnId="{61AE3D6C-916B-4DE4-B17C-14448AD8F850}">
      <dgm:prSet/>
      <dgm:spPr/>
      <dgm:t>
        <a:bodyPr/>
        <a:lstStyle/>
        <a:p>
          <a:endParaRPr lang="tr-TR"/>
        </a:p>
      </dgm:t>
    </dgm:pt>
    <dgm:pt modelId="{5728FBE9-8987-40F3-9385-18F9CC9C9EA7}" type="sibTrans" cxnId="{61AE3D6C-916B-4DE4-B17C-14448AD8F850}">
      <dgm:prSet/>
      <dgm:spPr/>
      <dgm:t>
        <a:bodyPr/>
        <a:lstStyle/>
        <a:p>
          <a:endParaRPr lang="tr-TR"/>
        </a:p>
      </dgm:t>
    </dgm:pt>
    <dgm:pt modelId="{F7AD9FB1-9139-4A2B-B3F9-720CF2B8E692}">
      <dgm:prSet phldrT="[Metin]" custT="1"/>
      <dgm:spPr/>
      <dgm:t>
        <a:bodyPr/>
        <a:lstStyle/>
        <a:p>
          <a:r>
            <a:rPr lang="tr-TR" sz="2000" u="sng" dirty="0" smtClean="0"/>
            <a:t>KLİNİK BULGULAR</a:t>
          </a:r>
          <a:endParaRPr lang="tr-TR" sz="2000" u="sng" dirty="0"/>
        </a:p>
      </dgm:t>
    </dgm:pt>
    <dgm:pt modelId="{76AB39B7-87C9-458E-AD34-BF4B84A68E18}" type="parTrans" cxnId="{6501D9FB-2D76-4125-8A56-9352B24F0203}">
      <dgm:prSet/>
      <dgm:spPr/>
      <dgm:t>
        <a:bodyPr/>
        <a:lstStyle/>
        <a:p>
          <a:endParaRPr lang="tr-TR"/>
        </a:p>
      </dgm:t>
    </dgm:pt>
    <dgm:pt modelId="{094EEF62-232F-440F-82C1-9DC507406E85}" type="sibTrans" cxnId="{6501D9FB-2D76-4125-8A56-9352B24F0203}">
      <dgm:prSet/>
      <dgm:spPr/>
      <dgm:t>
        <a:bodyPr/>
        <a:lstStyle/>
        <a:p>
          <a:endParaRPr lang="tr-TR"/>
        </a:p>
      </dgm:t>
    </dgm:pt>
    <dgm:pt modelId="{2D53B0B8-59E3-4F56-901B-7BAA14DDCD99}">
      <dgm:prSet phldrT="[Metin]" custT="1"/>
      <dgm:spPr/>
      <dgm:t>
        <a:bodyPr/>
        <a:lstStyle/>
        <a:p>
          <a:r>
            <a:rPr lang="tr-TR" sz="1400" b="1" dirty="0" smtClean="0"/>
            <a:t>İNFLAMATUVAR BEL AĞRISI</a:t>
          </a:r>
          <a:endParaRPr lang="tr-TR" sz="1400" b="1" dirty="0"/>
        </a:p>
      </dgm:t>
    </dgm:pt>
    <dgm:pt modelId="{76BB95D0-4AAB-4AAD-B05F-3C3B9643B4C8}" type="parTrans" cxnId="{9396B1A2-A4A1-4453-A5B1-1F98EFC4C51D}">
      <dgm:prSet/>
      <dgm:spPr/>
      <dgm:t>
        <a:bodyPr/>
        <a:lstStyle/>
        <a:p>
          <a:endParaRPr lang="tr-TR"/>
        </a:p>
      </dgm:t>
    </dgm:pt>
    <dgm:pt modelId="{1CFC0FCB-087C-4BAE-833A-C008D7196D93}" type="sibTrans" cxnId="{9396B1A2-A4A1-4453-A5B1-1F98EFC4C51D}">
      <dgm:prSet/>
      <dgm:spPr/>
      <dgm:t>
        <a:bodyPr/>
        <a:lstStyle/>
        <a:p>
          <a:endParaRPr lang="tr-TR"/>
        </a:p>
      </dgm:t>
    </dgm:pt>
    <dgm:pt modelId="{8551FB38-4280-4486-AF6D-3D4BDCDDAF8C}">
      <dgm:prSet phldrT="[Metin]"/>
      <dgm:spPr/>
      <dgm:t>
        <a:bodyPr/>
        <a:lstStyle/>
        <a:p>
          <a:r>
            <a:rPr lang="tr-TR" b="1" dirty="0" smtClean="0"/>
            <a:t>SİE MRG’DE AKTİF İNFLAMASYON </a:t>
          </a:r>
          <a:endParaRPr lang="tr-TR" b="1" dirty="0"/>
        </a:p>
      </dgm:t>
    </dgm:pt>
    <dgm:pt modelId="{7FA62CD6-0919-4AC8-84D8-B5264321C68C}" type="parTrans" cxnId="{A120941E-7E20-4F4D-9EEA-44DD541094D8}">
      <dgm:prSet/>
      <dgm:spPr/>
      <dgm:t>
        <a:bodyPr/>
        <a:lstStyle/>
        <a:p>
          <a:endParaRPr lang="tr-TR"/>
        </a:p>
      </dgm:t>
    </dgm:pt>
    <dgm:pt modelId="{0708526C-564B-4B14-870E-F9E4E2130B29}" type="sibTrans" cxnId="{A120941E-7E20-4F4D-9EEA-44DD541094D8}">
      <dgm:prSet/>
      <dgm:spPr/>
      <dgm:t>
        <a:bodyPr/>
        <a:lstStyle/>
        <a:p>
          <a:endParaRPr lang="tr-TR"/>
        </a:p>
      </dgm:t>
    </dgm:pt>
    <dgm:pt modelId="{E7BE97D9-80E4-4FEC-8CFF-54FF85D9BDD5}">
      <dgm:prSet phldrT="[Metin]" custT="1"/>
      <dgm:spPr/>
      <dgm:t>
        <a:bodyPr/>
        <a:lstStyle/>
        <a:p>
          <a:r>
            <a:rPr lang="tr-TR" sz="1400" b="1" dirty="0" smtClean="0"/>
            <a:t>ARTRİT</a:t>
          </a:r>
          <a:endParaRPr lang="tr-TR" sz="1400" b="1" dirty="0"/>
        </a:p>
      </dgm:t>
    </dgm:pt>
    <dgm:pt modelId="{0A1B6E0E-F838-4898-8A6A-073199C385A6}" type="parTrans" cxnId="{913E5481-44F7-4831-A3C1-59719B82298B}">
      <dgm:prSet/>
      <dgm:spPr/>
      <dgm:t>
        <a:bodyPr/>
        <a:lstStyle/>
        <a:p>
          <a:endParaRPr lang="tr-TR"/>
        </a:p>
      </dgm:t>
    </dgm:pt>
    <dgm:pt modelId="{7885F2B4-5264-481E-A042-A8B48CD0BDDC}" type="sibTrans" cxnId="{913E5481-44F7-4831-A3C1-59719B82298B}">
      <dgm:prSet/>
      <dgm:spPr/>
      <dgm:t>
        <a:bodyPr/>
        <a:lstStyle/>
        <a:p>
          <a:endParaRPr lang="tr-TR"/>
        </a:p>
      </dgm:t>
    </dgm:pt>
    <dgm:pt modelId="{658CF7C8-70CB-4D1D-83CC-0A0DC13C61CE}">
      <dgm:prSet phldrT="[Metin]" custT="1"/>
      <dgm:spPr/>
      <dgm:t>
        <a:bodyPr/>
        <a:lstStyle/>
        <a:p>
          <a:r>
            <a:rPr lang="tr-TR" sz="1400" b="1" dirty="0" smtClean="0"/>
            <a:t>ENTEZİT</a:t>
          </a:r>
          <a:endParaRPr lang="tr-TR" sz="1400" b="1" dirty="0"/>
        </a:p>
      </dgm:t>
    </dgm:pt>
    <dgm:pt modelId="{6D09DE22-A88E-4A6D-A1BF-86103C212E9E}" type="parTrans" cxnId="{8ABDBE5A-0C2B-4CBD-9999-30BC605D5D9F}">
      <dgm:prSet/>
      <dgm:spPr/>
      <dgm:t>
        <a:bodyPr/>
        <a:lstStyle/>
        <a:p>
          <a:endParaRPr lang="tr-TR"/>
        </a:p>
      </dgm:t>
    </dgm:pt>
    <dgm:pt modelId="{E03A31B9-74CC-44E7-BE87-7E8385F34EB7}" type="sibTrans" cxnId="{8ABDBE5A-0C2B-4CBD-9999-30BC605D5D9F}">
      <dgm:prSet/>
      <dgm:spPr/>
      <dgm:t>
        <a:bodyPr/>
        <a:lstStyle/>
        <a:p>
          <a:endParaRPr lang="tr-TR"/>
        </a:p>
      </dgm:t>
    </dgm:pt>
    <dgm:pt modelId="{B2B215F7-359A-46E4-A6F3-F0483B7FC63D}">
      <dgm:prSet phldrT="[Metin]" custT="1"/>
      <dgm:spPr/>
      <dgm:t>
        <a:bodyPr/>
        <a:lstStyle/>
        <a:p>
          <a:r>
            <a:rPr lang="tr-TR" sz="1400" b="1" dirty="0" smtClean="0"/>
            <a:t>DAKTİLİT</a:t>
          </a:r>
          <a:endParaRPr lang="tr-TR" sz="1400" b="1" dirty="0"/>
        </a:p>
      </dgm:t>
    </dgm:pt>
    <dgm:pt modelId="{6A3F3451-17C2-4DEB-B07B-1B435BF3B549}" type="parTrans" cxnId="{0BD89451-DD99-41F9-A53C-0328764B139F}">
      <dgm:prSet/>
      <dgm:spPr/>
      <dgm:t>
        <a:bodyPr/>
        <a:lstStyle/>
        <a:p>
          <a:endParaRPr lang="tr-TR"/>
        </a:p>
      </dgm:t>
    </dgm:pt>
    <dgm:pt modelId="{E3E66DEC-5F6C-4039-BCE1-B396A5041601}" type="sibTrans" cxnId="{0BD89451-DD99-41F9-A53C-0328764B139F}">
      <dgm:prSet/>
      <dgm:spPr/>
      <dgm:t>
        <a:bodyPr/>
        <a:lstStyle/>
        <a:p>
          <a:endParaRPr lang="tr-TR"/>
        </a:p>
      </dgm:t>
    </dgm:pt>
    <dgm:pt modelId="{E072A20A-1DE3-477D-A5C9-A3762FEC1941}">
      <dgm:prSet phldrT="[Metin]" custT="1"/>
      <dgm:spPr/>
      <dgm:t>
        <a:bodyPr/>
        <a:lstStyle/>
        <a:p>
          <a:r>
            <a:rPr lang="tr-TR" sz="1400" b="1" dirty="0" smtClean="0"/>
            <a:t>ÜVEİT</a:t>
          </a:r>
          <a:endParaRPr lang="tr-TR" sz="1400" b="1" dirty="0"/>
        </a:p>
      </dgm:t>
    </dgm:pt>
    <dgm:pt modelId="{FA9715AD-7EAE-4BD4-927F-DD002B2662BA}" type="parTrans" cxnId="{A02CFCAB-850D-4D44-ABAF-4EF59B658C16}">
      <dgm:prSet/>
      <dgm:spPr/>
      <dgm:t>
        <a:bodyPr/>
        <a:lstStyle/>
        <a:p>
          <a:endParaRPr lang="tr-TR"/>
        </a:p>
      </dgm:t>
    </dgm:pt>
    <dgm:pt modelId="{9B9F26BC-A46A-4034-B9E3-99A36678E59C}" type="sibTrans" cxnId="{A02CFCAB-850D-4D44-ABAF-4EF59B658C16}">
      <dgm:prSet/>
      <dgm:spPr/>
      <dgm:t>
        <a:bodyPr/>
        <a:lstStyle/>
        <a:p>
          <a:endParaRPr lang="tr-TR"/>
        </a:p>
      </dgm:t>
    </dgm:pt>
    <dgm:pt modelId="{6FEB9E24-E338-44EE-A5FB-B69C9B7EE828}">
      <dgm:prSet phldrT="[Metin]" custT="1"/>
      <dgm:spPr/>
      <dgm:t>
        <a:bodyPr/>
        <a:lstStyle/>
        <a:p>
          <a:r>
            <a:rPr lang="tr-TR" sz="1400" b="1" dirty="0" smtClean="0"/>
            <a:t>PSÖRİYAZİS</a:t>
          </a:r>
          <a:endParaRPr lang="tr-TR" sz="1400" b="1" dirty="0"/>
        </a:p>
      </dgm:t>
    </dgm:pt>
    <dgm:pt modelId="{34823178-DED7-4159-A327-55F1C7F66E9F}" type="parTrans" cxnId="{8E9B8579-2698-4A3F-B13F-376B92D74F7F}">
      <dgm:prSet/>
      <dgm:spPr/>
      <dgm:t>
        <a:bodyPr/>
        <a:lstStyle/>
        <a:p>
          <a:endParaRPr lang="tr-TR"/>
        </a:p>
      </dgm:t>
    </dgm:pt>
    <dgm:pt modelId="{D98B34FD-AA10-48A7-A358-ABAB61F45F4F}" type="sibTrans" cxnId="{8E9B8579-2698-4A3F-B13F-376B92D74F7F}">
      <dgm:prSet/>
      <dgm:spPr/>
      <dgm:t>
        <a:bodyPr/>
        <a:lstStyle/>
        <a:p>
          <a:endParaRPr lang="tr-TR"/>
        </a:p>
      </dgm:t>
    </dgm:pt>
    <dgm:pt modelId="{328E67BF-041A-4235-B341-33EFD5638682}">
      <dgm:prSet phldrT="[Metin]" custT="1"/>
      <dgm:spPr/>
      <dgm:t>
        <a:bodyPr/>
        <a:lstStyle/>
        <a:p>
          <a:r>
            <a:rPr lang="tr-TR" sz="1400" b="1" dirty="0" smtClean="0"/>
            <a:t>CROHN/ÜLSERATİF KOLİT</a:t>
          </a:r>
          <a:endParaRPr lang="tr-TR" sz="1400" b="1" dirty="0"/>
        </a:p>
      </dgm:t>
    </dgm:pt>
    <dgm:pt modelId="{DD537D14-373D-4A35-B9D0-25FF5D9D2A1D}" type="parTrans" cxnId="{C57178D1-D9FF-4D54-B9A5-0321AC2B25E2}">
      <dgm:prSet/>
      <dgm:spPr/>
      <dgm:t>
        <a:bodyPr/>
        <a:lstStyle/>
        <a:p>
          <a:endParaRPr lang="tr-TR"/>
        </a:p>
      </dgm:t>
    </dgm:pt>
    <dgm:pt modelId="{A421B5A9-48B2-439A-BED6-FD34DC1D35EB}" type="sibTrans" cxnId="{C57178D1-D9FF-4D54-B9A5-0321AC2B25E2}">
      <dgm:prSet/>
      <dgm:spPr/>
      <dgm:t>
        <a:bodyPr/>
        <a:lstStyle/>
        <a:p>
          <a:endParaRPr lang="tr-TR"/>
        </a:p>
      </dgm:t>
    </dgm:pt>
    <dgm:pt modelId="{21D7FDE5-DBE5-4F85-A995-FD10BA6F88D0}">
      <dgm:prSet phldrT="[Metin]" custT="1"/>
      <dgm:spPr/>
      <dgm:t>
        <a:bodyPr/>
        <a:lstStyle/>
        <a:p>
          <a:r>
            <a:rPr lang="tr-TR" sz="1400" b="1" dirty="0" smtClean="0"/>
            <a:t>SPA. AİLE ÖYKÜSÜ</a:t>
          </a:r>
          <a:endParaRPr lang="tr-TR" sz="1400" b="1" dirty="0"/>
        </a:p>
      </dgm:t>
    </dgm:pt>
    <dgm:pt modelId="{34C27F5B-4B37-4492-9CEA-D60B1D00C942}" type="parTrans" cxnId="{AB96191E-26B7-46BA-9352-27F2761A4FA8}">
      <dgm:prSet/>
      <dgm:spPr/>
      <dgm:t>
        <a:bodyPr/>
        <a:lstStyle/>
        <a:p>
          <a:endParaRPr lang="tr-TR"/>
        </a:p>
      </dgm:t>
    </dgm:pt>
    <dgm:pt modelId="{8E205FBD-28E1-4239-8F48-71A717487AD0}" type="sibTrans" cxnId="{AB96191E-26B7-46BA-9352-27F2761A4FA8}">
      <dgm:prSet/>
      <dgm:spPr/>
      <dgm:t>
        <a:bodyPr/>
        <a:lstStyle/>
        <a:p>
          <a:endParaRPr lang="tr-TR"/>
        </a:p>
      </dgm:t>
    </dgm:pt>
    <dgm:pt modelId="{5EBA478C-F0C7-4C8F-B44B-D4E751ADFB51}">
      <dgm:prSet phldrT="[Metin]" custT="1"/>
      <dgm:spPr/>
      <dgm:t>
        <a:bodyPr/>
        <a:lstStyle/>
        <a:p>
          <a:r>
            <a:rPr lang="tr-TR" sz="1400" b="1" dirty="0" smtClean="0"/>
            <a:t>NSAİİ YANIT</a:t>
          </a:r>
          <a:endParaRPr lang="tr-TR" sz="1400" b="1" dirty="0"/>
        </a:p>
      </dgm:t>
    </dgm:pt>
    <dgm:pt modelId="{B3B4B761-BE86-4587-B8F2-45D2947B7C83}" type="parTrans" cxnId="{6DADBE85-7B33-4C30-8DF9-EA63F1CB96C0}">
      <dgm:prSet/>
      <dgm:spPr/>
      <dgm:t>
        <a:bodyPr/>
        <a:lstStyle/>
        <a:p>
          <a:endParaRPr lang="tr-TR"/>
        </a:p>
      </dgm:t>
    </dgm:pt>
    <dgm:pt modelId="{D7BD0308-6FE2-4AE3-8719-51414816B485}" type="sibTrans" cxnId="{6DADBE85-7B33-4C30-8DF9-EA63F1CB96C0}">
      <dgm:prSet/>
      <dgm:spPr/>
      <dgm:t>
        <a:bodyPr/>
        <a:lstStyle/>
        <a:p>
          <a:endParaRPr lang="tr-TR"/>
        </a:p>
      </dgm:t>
    </dgm:pt>
    <dgm:pt modelId="{C41BE3EA-50C7-4C3A-9637-DA0CE3DB99FC}">
      <dgm:prSet phldrT="[Metin]" custT="1"/>
      <dgm:spPr/>
      <dgm:t>
        <a:bodyPr/>
        <a:lstStyle/>
        <a:p>
          <a:r>
            <a:rPr lang="tr-TR" sz="1400" b="1" dirty="0" smtClean="0"/>
            <a:t>CRP YÜKSEKLİĞİ</a:t>
          </a:r>
          <a:endParaRPr lang="tr-TR" sz="1400" b="1" dirty="0"/>
        </a:p>
      </dgm:t>
    </dgm:pt>
    <dgm:pt modelId="{0B71989B-3025-44C5-B8C1-A4D01F01FBDD}" type="parTrans" cxnId="{D1F936FA-86A3-4E4C-A4B1-4984638F09FC}">
      <dgm:prSet/>
      <dgm:spPr/>
      <dgm:t>
        <a:bodyPr/>
        <a:lstStyle/>
        <a:p>
          <a:endParaRPr lang="tr-TR"/>
        </a:p>
      </dgm:t>
    </dgm:pt>
    <dgm:pt modelId="{504BC25E-B220-4F83-B3D0-8E8EB0861C7F}" type="sibTrans" cxnId="{D1F936FA-86A3-4E4C-A4B1-4984638F09FC}">
      <dgm:prSet/>
      <dgm:spPr/>
      <dgm:t>
        <a:bodyPr/>
        <a:lstStyle/>
        <a:p>
          <a:endParaRPr lang="tr-TR"/>
        </a:p>
      </dgm:t>
    </dgm:pt>
    <dgm:pt modelId="{17E3ADC0-7ECF-4043-8268-6C07B03542F1}">
      <dgm:prSet phldrT="[Metin]" custT="1"/>
      <dgm:spPr/>
      <dgm:t>
        <a:bodyPr/>
        <a:lstStyle/>
        <a:p>
          <a:r>
            <a:rPr lang="tr-TR" sz="1400" b="1" dirty="0" smtClean="0"/>
            <a:t>HLA B27 (+)</a:t>
          </a:r>
          <a:endParaRPr lang="tr-TR" sz="1400" b="1" dirty="0"/>
        </a:p>
      </dgm:t>
    </dgm:pt>
    <dgm:pt modelId="{62AFB4D0-75C0-4702-B751-40CE5F4DDF9A}" type="parTrans" cxnId="{93368D1E-C48B-490F-AAA5-9DC153366B2A}">
      <dgm:prSet/>
      <dgm:spPr/>
      <dgm:t>
        <a:bodyPr/>
        <a:lstStyle/>
        <a:p>
          <a:endParaRPr lang="tr-TR"/>
        </a:p>
      </dgm:t>
    </dgm:pt>
    <dgm:pt modelId="{BE30829F-C134-4A94-B5C0-CF1E15C3B609}" type="sibTrans" cxnId="{93368D1E-C48B-490F-AAA5-9DC153366B2A}">
      <dgm:prSet/>
      <dgm:spPr/>
      <dgm:t>
        <a:bodyPr/>
        <a:lstStyle/>
        <a:p>
          <a:endParaRPr lang="tr-TR"/>
        </a:p>
      </dgm:t>
    </dgm:pt>
    <dgm:pt modelId="{8180C0BE-A830-47B2-B32F-DCE041C2A76A}" type="pres">
      <dgm:prSet presAssocID="{1590FDAA-156F-4412-B49B-AE823AF22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3680AE-062F-40BA-BFF6-61178BF20D28}" type="pres">
      <dgm:prSet presAssocID="{919C0B98-9AA1-4700-B041-7FE6EFA4F32F}" presName="vertFlow" presStyleCnt="0"/>
      <dgm:spPr/>
    </dgm:pt>
    <dgm:pt modelId="{D577943B-849A-4D19-AC1E-BF0FF4691DB5}" type="pres">
      <dgm:prSet presAssocID="{919C0B98-9AA1-4700-B041-7FE6EFA4F32F}" presName="header" presStyleLbl="node1" presStyleIdx="0" presStyleCnt="2"/>
      <dgm:spPr/>
      <dgm:t>
        <a:bodyPr/>
        <a:lstStyle/>
        <a:p>
          <a:endParaRPr lang="tr-TR"/>
        </a:p>
      </dgm:t>
    </dgm:pt>
    <dgm:pt modelId="{47B40741-50F6-47F0-A462-6B13B988A054}" type="pres">
      <dgm:prSet presAssocID="{B51DE4B6-0633-4DE4-AA06-63AC45433648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69A1BD9-A0A1-4187-8B13-6803AF2964AA}" type="pres">
      <dgm:prSet presAssocID="{19245A90-7708-4CEF-B2B4-A919F5EE8AFF}" presName="child" presStyleLbl="alignAccFollowNode1" presStyleIdx="0" presStyleCnt="2" custScaleY="13644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24A7FC-FE44-4A86-B26C-C930DE042CCA}" type="pres">
      <dgm:prSet presAssocID="{919C0B98-9AA1-4700-B041-7FE6EFA4F32F}" presName="hSp" presStyleCnt="0"/>
      <dgm:spPr/>
    </dgm:pt>
    <dgm:pt modelId="{09D6C519-86DF-4909-89D6-F2BD9853E3CC}" type="pres">
      <dgm:prSet presAssocID="{321EAF42-8658-4955-AF78-DE5742486FB2}" presName="vertFlow" presStyleCnt="0"/>
      <dgm:spPr/>
    </dgm:pt>
    <dgm:pt modelId="{F31A439E-76F9-4C10-8AF8-CD0A3A480831}" type="pres">
      <dgm:prSet presAssocID="{321EAF42-8658-4955-AF78-DE5742486FB2}" presName="header" presStyleLbl="node1" presStyleIdx="1" presStyleCnt="2"/>
      <dgm:spPr/>
      <dgm:t>
        <a:bodyPr/>
        <a:lstStyle/>
        <a:p>
          <a:endParaRPr lang="tr-TR"/>
        </a:p>
      </dgm:t>
    </dgm:pt>
    <dgm:pt modelId="{F4313988-605E-4C74-9F29-E48003A37BE8}" type="pres">
      <dgm:prSet presAssocID="{76AB39B7-87C9-458E-AD34-BF4B84A68E18}" presName="parTrans" presStyleLbl="sibTrans2D1" presStyleIdx="1" presStyleCnt="2"/>
      <dgm:spPr/>
      <dgm:t>
        <a:bodyPr/>
        <a:lstStyle/>
        <a:p>
          <a:endParaRPr lang="tr-TR"/>
        </a:p>
      </dgm:t>
    </dgm:pt>
    <dgm:pt modelId="{AF8330A7-CA2B-4097-8736-F45EAED56A01}" type="pres">
      <dgm:prSet presAssocID="{F7AD9FB1-9139-4A2B-B3F9-720CF2B8E692}" presName="child" presStyleLbl="alignAccFollowNode1" presStyleIdx="1" presStyleCnt="2" custScaleY="33682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3145C8-B55C-4DFD-B38B-3727B88AADF3}" type="presOf" srcId="{2D53B0B8-59E3-4F56-901B-7BAA14DDCD99}" destId="{AF8330A7-CA2B-4097-8736-F45EAED56A01}" srcOrd="0" destOrd="1" presId="urn:microsoft.com/office/officeart/2005/8/layout/lProcess1"/>
    <dgm:cxn modelId="{8ABDBE5A-0C2B-4CBD-9999-30BC605D5D9F}" srcId="{F7AD9FB1-9139-4A2B-B3F9-720CF2B8E692}" destId="{658CF7C8-70CB-4D1D-83CC-0A0DC13C61CE}" srcOrd="2" destOrd="0" parTransId="{6D09DE22-A88E-4A6D-A1BF-86103C212E9E}" sibTransId="{E03A31B9-74CC-44E7-BE87-7E8385F34EB7}"/>
    <dgm:cxn modelId="{61AE3D6C-916B-4DE4-B17C-14448AD8F850}" srcId="{1590FDAA-156F-4412-B49B-AE823AF2263E}" destId="{321EAF42-8658-4955-AF78-DE5742486FB2}" srcOrd="1" destOrd="0" parTransId="{EC8E57D5-C102-43A4-A4FD-C2CB82899994}" sibTransId="{5728FBE9-8987-40F3-9385-18F9CC9C9EA7}"/>
    <dgm:cxn modelId="{02AD48B2-C03D-45AE-8064-02E9457B7895}" type="presOf" srcId="{5EBA478C-F0C7-4C8F-B44B-D4E751ADFB51}" destId="{AF8330A7-CA2B-4097-8736-F45EAED56A01}" srcOrd="0" destOrd="9" presId="urn:microsoft.com/office/officeart/2005/8/layout/lProcess1"/>
    <dgm:cxn modelId="{D0E6B41E-158E-4BAB-BAA0-036962949333}" type="presOf" srcId="{919C0B98-9AA1-4700-B041-7FE6EFA4F32F}" destId="{D577943B-849A-4D19-AC1E-BF0FF4691DB5}" srcOrd="0" destOrd="0" presId="urn:microsoft.com/office/officeart/2005/8/layout/lProcess1"/>
    <dgm:cxn modelId="{35E420C5-BF01-4F63-9BB3-AC93ECB599A2}" type="presOf" srcId="{328E67BF-041A-4235-B341-33EFD5638682}" destId="{AF8330A7-CA2B-4097-8736-F45EAED56A01}" srcOrd="0" destOrd="7" presId="urn:microsoft.com/office/officeart/2005/8/layout/lProcess1"/>
    <dgm:cxn modelId="{CB52933B-F104-431D-91A6-912AF6379F7A}" type="presOf" srcId="{658CF7C8-70CB-4D1D-83CC-0A0DC13C61CE}" destId="{AF8330A7-CA2B-4097-8736-F45EAED56A01}" srcOrd="0" destOrd="3" presId="urn:microsoft.com/office/officeart/2005/8/layout/lProcess1"/>
    <dgm:cxn modelId="{628F3D50-DA1F-4E5F-BE2D-37C58823846F}" type="presOf" srcId="{1590FDAA-156F-4412-B49B-AE823AF2263E}" destId="{8180C0BE-A830-47B2-B32F-DCE041C2A76A}" srcOrd="0" destOrd="0" presId="urn:microsoft.com/office/officeart/2005/8/layout/lProcess1"/>
    <dgm:cxn modelId="{E44C9CE6-88EB-4FD2-BACA-866E94543947}" type="presOf" srcId="{8551FB38-4280-4486-AF6D-3D4BDCDDAF8C}" destId="{769A1BD9-A0A1-4187-8B13-6803AF2964AA}" srcOrd="0" destOrd="2" presId="urn:microsoft.com/office/officeart/2005/8/layout/lProcess1"/>
    <dgm:cxn modelId="{93368D1E-C48B-490F-AAA5-9DC153366B2A}" srcId="{F7AD9FB1-9139-4A2B-B3F9-720CF2B8E692}" destId="{17E3ADC0-7ECF-4043-8268-6C07B03542F1}" srcOrd="10" destOrd="0" parTransId="{62AFB4D0-75C0-4702-B751-40CE5F4DDF9A}" sibTransId="{BE30829F-C134-4A94-B5C0-CF1E15C3B609}"/>
    <dgm:cxn modelId="{36633391-91C6-4C9F-9FE8-1AF05718097D}" srcId="{19245A90-7708-4CEF-B2B4-A919F5EE8AFF}" destId="{5277228F-BE4E-4D34-8BD4-0E78476D5479}" srcOrd="0" destOrd="0" parTransId="{5CFE6814-5479-486E-9450-F98AA0B27242}" sibTransId="{68FBAA14-2DA6-4C38-BE93-689ECA52ED2F}"/>
    <dgm:cxn modelId="{1788E39D-0BD9-4CD4-8328-33F8FF5BE105}" type="presOf" srcId="{E7BE97D9-80E4-4FEC-8CFF-54FF85D9BDD5}" destId="{AF8330A7-CA2B-4097-8736-F45EAED56A01}" srcOrd="0" destOrd="2" presId="urn:microsoft.com/office/officeart/2005/8/layout/lProcess1"/>
    <dgm:cxn modelId="{F6A78D3C-A805-4ACB-AB4D-C3ED1239C8DE}" type="presOf" srcId="{E072A20A-1DE3-477D-A5C9-A3762FEC1941}" destId="{AF8330A7-CA2B-4097-8736-F45EAED56A01}" srcOrd="0" destOrd="5" presId="urn:microsoft.com/office/officeart/2005/8/layout/lProcess1"/>
    <dgm:cxn modelId="{07824DAC-EBD1-49B6-BE90-17C33B5B95F0}" type="presOf" srcId="{321EAF42-8658-4955-AF78-DE5742486FB2}" destId="{F31A439E-76F9-4C10-8AF8-CD0A3A480831}" srcOrd="0" destOrd="0" presId="urn:microsoft.com/office/officeart/2005/8/layout/lProcess1"/>
    <dgm:cxn modelId="{E42246E2-E78C-4524-A67B-B7CF440071B8}" srcId="{1590FDAA-156F-4412-B49B-AE823AF2263E}" destId="{919C0B98-9AA1-4700-B041-7FE6EFA4F32F}" srcOrd="0" destOrd="0" parTransId="{F292B56A-4FCB-41FA-A98F-CEB481CD97FB}" sibTransId="{0E242762-670F-469F-9044-63BF2E99916A}"/>
    <dgm:cxn modelId="{6DADBE85-7B33-4C30-8DF9-EA63F1CB96C0}" srcId="{F7AD9FB1-9139-4A2B-B3F9-720CF2B8E692}" destId="{5EBA478C-F0C7-4C8F-B44B-D4E751ADFB51}" srcOrd="8" destOrd="0" parTransId="{B3B4B761-BE86-4587-B8F2-45D2947B7C83}" sibTransId="{D7BD0308-6FE2-4AE3-8719-51414816B485}"/>
    <dgm:cxn modelId="{C57178D1-D9FF-4D54-B9A5-0321AC2B25E2}" srcId="{F7AD9FB1-9139-4A2B-B3F9-720CF2B8E692}" destId="{328E67BF-041A-4235-B341-33EFD5638682}" srcOrd="6" destOrd="0" parTransId="{DD537D14-373D-4A35-B9D0-25FF5D9D2A1D}" sibTransId="{A421B5A9-48B2-439A-BED6-FD34DC1D35EB}"/>
    <dgm:cxn modelId="{6432E72F-A66D-40C7-B412-7BE1B5E5A0BF}" type="presOf" srcId="{C41BE3EA-50C7-4C3A-9637-DA0CE3DB99FC}" destId="{AF8330A7-CA2B-4097-8736-F45EAED56A01}" srcOrd="0" destOrd="10" presId="urn:microsoft.com/office/officeart/2005/8/layout/lProcess1"/>
    <dgm:cxn modelId="{699238B4-D074-41B1-9731-E25DCEF23EB2}" type="presOf" srcId="{17E3ADC0-7ECF-4043-8268-6C07B03542F1}" destId="{AF8330A7-CA2B-4097-8736-F45EAED56A01}" srcOrd="0" destOrd="11" presId="urn:microsoft.com/office/officeart/2005/8/layout/lProcess1"/>
    <dgm:cxn modelId="{CFC93EA2-3146-46BB-AFD2-3CD4762DC8A4}" type="presOf" srcId="{B2B215F7-359A-46E4-A6F3-F0483B7FC63D}" destId="{AF8330A7-CA2B-4097-8736-F45EAED56A01}" srcOrd="0" destOrd="4" presId="urn:microsoft.com/office/officeart/2005/8/layout/lProcess1"/>
    <dgm:cxn modelId="{D1F936FA-86A3-4E4C-A4B1-4984638F09FC}" srcId="{F7AD9FB1-9139-4A2B-B3F9-720CF2B8E692}" destId="{C41BE3EA-50C7-4C3A-9637-DA0CE3DB99FC}" srcOrd="9" destOrd="0" parTransId="{0B71989B-3025-44C5-B8C1-A4D01F01FBDD}" sibTransId="{504BC25E-B220-4F83-B3D0-8E8EB0861C7F}"/>
    <dgm:cxn modelId="{6501D9FB-2D76-4125-8A56-9352B24F0203}" srcId="{321EAF42-8658-4955-AF78-DE5742486FB2}" destId="{F7AD9FB1-9139-4A2B-B3F9-720CF2B8E692}" srcOrd="0" destOrd="0" parTransId="{76AB39B7-87C9-458E-AD34-BF4B84A68E18}" sibTransId="{094EEF62-232F-440F-82C1-9DC507406E85}"/>
    <dgm:cxn modelId="{5EF4CE2E-4FE6-4CC8-858C-75945A8D3A65}" type="presOf" srcId="{B51DE4B6-0633-4DE4-AA06-63AC45433648}" destId="{47B40741-50F6-47F0-A462-6B13B988A054}" srcOrd="0" destOrd="0" presId="urn:microsoft.com/office/officeart/2005/8/layout/lProcess1"/>
    <dgm:cxn modelId="{2CFC0736-0F99-49E2-8EED-EF60E6568DEC}" type="presOf" srcId="{6FEB9E24-E338-44EE-A5FB-B69C9B7EE828}" destId="{AF8330A7-CA2B-4097-8736-F45EAED56A01}" srcOrd="0" destOrd="6" presId="urn:microsoft.com/office/officeart/2005/8/layout/lProcess1"/>
    <dgm:cxn modelId="{AB96191E-26B7-46BA-9352-27F2761A4FA8}" srcId="{F7AD9FB1-9139-4A2B-B3F9-720CF2B8E692}" destId="{21D7FDE5-DBE5-4F85-A995-FD10BA6F88D0}" srcOrd="7" destOrd="0" parTransId="{34C27F5B-4B37-4492-9CEA-D60B1D00C942}" sibTransId="{8E205FBD-28E1-4239-8F48-71A717487AD0}"/>
    <dgm:cxn modelId="{A02CFCAB-850D-4D44-ABAF-4EF59B658C16}" srcId="{F7AD9FB1-9139-4A2B-B3F9-720CF2B8E692}" destId="{E072A20A-1DE3-477D-A5C9-A3762FEC1941}" srcOrd="4" destOrd="0" parTransId="{FA9715AD-7EAE-4BD4-927F-DD002B2662BA}" sibTransId="{9B9F26BC-A46A-4034-B9E3-99A36678E59C}"/>
    <dgm:cxn modelId="{7728BA4B-EB99-42B9-94CD-B489B2788384}" srcId="{919C0B98-9AA1-4700-B041-7FE6EFA4F32F}" destId="{19245A90-7708-4CEF-B2B4-A919F5EE8AFF}" srcOrd="0" destOrd="0" parTransId="{B51DE4B6-0633-4DE4-AA06-63AC45433648}" sibTransId="{C8C6A48F-6188-4F95-B077-BF84A9FEA3A8}"/>
    <dgm:cxn modelId="{65AEC37A-1A28-4B05-B551-905F75F0D49B}" type="presOf" srcId="{76AB39B7-87C9-458E-AD34-BF4B84A68E18}" destId="{F4313988-605E-4C74-9F29-E48003A37BE8}" srcOrd="0" destOrd="0" presId="urn:microsoft.com/office/officeart/2005/8/layout/lProcess1"/>
    <dgm:cxn modelId="{27631B5B-5B38-4F2B-AB4B-9B56179BD066}" type="presOf" srcId="{21D7FDE5-DBE5-4F85-A995-FD10BA6F88D0}" destId="{AF8330A7-CA2B-4097-8736-F45EAED56A01}" srcOrd="0" destOrd="8" presId="urn:microsoft.com/office/officeart/2005/8/layout/lProcess1"/>
    <dgm:cxn modelId="{002C9AFE-2E83-4089-83A6-FFDA246F3C6D}" type="presOf" srcId="{F7AD9FB1-9139-4A2B-B3F9-720CF2B8E692}" destId="{AF8330A7-CA2B-4097-8736-F45EAED56A01}" srcOrd="0" destOrd="0" presId="urn:microsoft.com/office/officeart/2005/8/layout/lProcess1"/>
    <dgm:cxn modelId="{C6258ACA-98F2-4CB4-B161-D6BEBE3766EF}" type="presOf" srcId="{5277228F-BE4E-4D34-8BD4-0E78476D5479}" destId="{769A1BD9-A0A1-4187-8B13-6803AF2964AA}" srcOrd="0" destOrd="1" presId="urn:microsoft.com/office/officeart/2005/8/layout/lProcess1"/>
    <dgm:cxn modelId="{913E5481-44F7-4831-A3C1-59719B82298B}" srcId="{F7AD9FB1-9139-4A2B-B3F9-720CF2B8E692}" destId="{E7BE97D9-80E4-4FEC-8CFF-54FF85D9BDD5}" srcOrd="1" destOrd="0" parTransId="{0A1B6E0E-F838-4898-8A6A-073199C385A6}" sibTransId="{7885F2B4-5264-481E-A042-A8B48CD0BDDC}"/>
    <dgm:cxn modelId="{8E9B8579-2698-4A3F-B13F-376B92D74F7F}" srcId="{F7AD9FB1-9139-4A2B-B3F9-720CF2B8E692}" destId="{6FEB9E24-E338-44EE-A5FB-B69C9B7EE828}" srcOrd="5" destOrd="0" parTransId="{34823178-DED7-4159-A327-55F1C7F66E9F}" sibTransId="{D98B34FD-AA10-48A7-A358-ABAB61F45F4F}"/>
    <dgm:cxn modelId="{BB9E83DC-43A3-4EC3-8EFF-079529BE8D50}" type="presOf" srcId="{19245A90-7708-4CEF-B2B4-A919F5EE8AFF}" destId="{769A1BD9-A0A1-4187-8B13-6803AF2964AA}" srcOrd="0" destOrd="0" presId="urn:microsoft.com/office/officeart/2005/8/layout/lProcess1"/>
    <dgm:cxn modelId="{0BD89451-DD99-41F9-A53C-0328764B139F}" srcId="{F7AD9FB1-9139-4A2B-B3F9-720CF2B8E692}" destId="{B2B215F7-359A-46E4-A6F3-F0483B7FC63D}" srcOrd="3" destOrd="0" parTransId="{6A3F3451-17C2-4DEB-B07B-1B435BF3B549}" sibTransId="{E3E66DEC-5F6C-4039-BCE1-B396A5041601}"/>
    <dgm:cxn modelId="{9396B1A2-A4A1-4453-A5B1-1F98EFC4C51D}" srcId="{F7AD9FB1-9139-4A2B-B3F9-720CF2B8E692}" destId="{2D53B0B8-59E3-4F56-901B-7BAA14DDCD99}" srcOrd="0" destOrd="0" parTransId="{76BB95D0-4AAB-4AAD-B05F-3C3B9643B4C8}" sibTransId="{1CFC0FCB-087C-4BAE-833A-C008D7196D93}"/>
    <dgm:cxn modelId="{A120941E-7E20-4F4D-9EEA-44DD541094D8}" srcId="{19245A90-7708-4CEF-B2B4-A919F5EE8AFF}" destId="{8551FB38-4280-4486-AF6D-3D4BDCDDAF8C}" srcOrd="1" destOrd="0" parTransId="{7FA62CD6-0919-4AC8-84D8-B5264321C68C}" sibTransId="{0708526C-564B-4B14-870E-F9E4E2130B29}"/>
    <dgm:cxn modelId="{92084200-79B6-4E68-BAF8-7583D3512536}" type="presParOf" srcId="{8180C0BE-A830-47B2-B32F-DCE041C2A76A}" destId="{993680AE-062F-40BA-BFF6-61178BF20D28}" srcOrd="0" destOrd="0" presId="urn:microsoft.com/office/officeart/2005/8/layout/lProcess1"/>
    <dgm:cxn modelId="{39A8715F-2365-45D0-83C4-95383FB2C298}" type="presParOf" srcId="{993680AE-062F-40BA-BFF6-61178BF20D28}" destId="{D577943B-849A-4D19-AC1E-BF0FF4691DB5}" srcOrd="0" destOrd="0" presId="urn:microsoft.com/office/officeart/2005/8/layout/lProcess1"/>
    <dgm:cxn modelId="{EF2A0737-E735-4A10-AEE9-32F7770B13C1}" type="presParOf" srcId="{993680AE-062F-40BA-BFF6-61178BF20D28}" destId="{47B40741-50F6-47F0-A462-6B13B988A054}" srcOrd="1" destOrd="0" presId="urn:microsoft.com/office/officeart/2005/8/layout/lProcess1"/>
    <dgm:cxn modelId="{91DB0ECE-9222-41BC-BE41-C03D68068D16}" type="presParOf" srcId="{993680AE-062F-40BA-BFF6-61178BF20D28}" destId="{769A1BD9-A0A1-4187-8B13-6803AF2964AA}" srcOrd="2" destOrd="0" presId="urn:microsoft.com/office/officeart/2005/8/layout/lProcess1"/>
    <dgm:cxn modelId="{A35EAACA-6556-4047-9ADA-F1DDC39E97CA}" type="presParOf" srcId="{8180C0BE-A830-47B2-B32F-DCE041C2A76A}" destId="{3C24A7FC-FE44-4A86-B26C-C930DE042CCA}" srcOrd="1" destOrd="0" presId="urn:microsoft.com/office/officeart/2005/8/layout/lProcess1"/>
    <dgm:cxn modelId="{8B8D99B7-049D-4204-AE1E-A400D2259271}" type="presParOf" srcId="{8180C0BE-A830-47B2-B32F-DCE041C2A76A}" destId="{09D6C519-86DF-4909-89D6-F2BD9853E3CC}" srcOrd="2" destOrd="0" presId="urn:microsoft.com/office/officeart/2005/8/layout/lProcess1"/>
    <dgm:cxn modelId="{A0F6B83D-17AD-4DE3-8DF4-7321188B2BDD}" type="presParOf" srcId="{09D6C519-86DF-4909-89D6-F2BD9853E3CC}" destId="{F31A439E-76F9-4C10-8AF8-CD0A3A480831}" srcOrd="0" destOrd="0" presId="urn:microsoft.com/office/officeart/2005/8/layout/lProcess1"/>
    <dgm:cxn modelId="{F06543EF-0205-4A75-B77B-A91EC37F7A6D}" type="presParOf" srcId="{09D6C519-86DF-4909-89D6-F2BD9853E3CC}" destId="{F4313988-605E-4C74-9F29-E48003A37BE8}" srcOrd="1" destOrd="0" presId="urn:microsoft.com/office/officeart/2005/8/layout/lProcess1"/>
    <dgm:cxn modelId="{BB794C43-DA59-49EB-BB43-58567B798821}" type="presParOf" srcId="{09D6C519-86DF-4909-89D6-F2BD9853E3CC}" destId="{AF8330A7-CA2B-4097-8736-F45EAED56A0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2B0ECC-E806-432E-B5C8-ACDAD4C1778E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E66BDB1-8CB3-43B7-BF5C-46F4857FFC94}">
      <dgm:prSet phldrT="[Metin]"/>
      <dgm:spPr/>
      <dgm:t>
        <a:bodyPr/>
        <a:lstStyle/>
        <a:p>
          <a:r>
            <a:rPr lang="tr-TR" dirty="0" smtClean="0"/>
            <a:t>SİE DİREKT X RAY</a:t>
          </a:r>
          <a:endParaRPr lang="tr-TR" dirty="0"/>
        </a:p>
      </dgm:t>
    </dgm:pt>
    <dgm:pt modelId="{3A329775-31E5-4E32-A992-330108A49E1F}" type="parTrans" cxnId="{9A7A2C73-B1E2-4297-ACBC-55F01D405368}">
      <dgm:prSet/>
      <dgm:spPr/>
      <dgm:t>
        <a:bodyPr/>
        <a:lstStyle/>
        <a:p>
          <a:endParaRPr lang="tr-TR"/>
        </a:p>
      </dgm:t>
    </dgm:pt>
    <dgm:pt modelId="{25C7D00C-69BA-410B-88AF-FEDD48083188}" type="sibTrans" cxnId="{9A7A2C73-B1E2-4297-ACBC-55F01D405368}">
      <dgm:prSet/>
      <dgm:spPr/>
      <dgm:t>
        <a:bodyPr/>
        <a:lstStyle/>
        <a:p>
          <a:endParaRPr lang="tr-TR"/>
        </a:p>
      </dgm:t>
    </dgm:pt>
    <dgm:pt modelId="{779DA7BC-469E-41E6-8B35-23E8609CAC69}">
      <dgm:prSet phldrT="[Metin]"/>
      <dgm:spPr/>
      <dgm:t>
        <a:bodyPr/>
        <a:lstStyle/>
        <a:p>
          <a:r>
            <a:rPr lang="tr-TR" dirty="0" smtClean="0"/>
            <a:t>SENSİTİVİTESİ %10</a:t>
          </a:r>
          <a:endParaRPr lang="tr-TR" dirty="0"/>
        </a:p>
      </dgm:t>
    </dgm:pt>
    <dgm:pt modelId="{9184DA14-6E27-4AC1-80C7-DB60DB1C2EF4}" type="parTrans" cxnId="{313ED479-9653-42F8-A23A-2545EAEB588B}">
      <dgm:prSet/>
      <dgm:spPr/>
      <dgm:t>
        <a:bodyPr/>
        <a:lstStyle/>
        <a:p>
          <a:endParaRPr lang="tr-TR"/>
        </a:p>
      </dgm:t>
    </dgm:pt>
    <dgm:pt modelId="{567BDFB0-69BA-4580-BA18-61E4F84FF20A}" type="sibTrans" cxnId="{313ED479-9653-42F8-A23A-2545EAEB588B}">
      <dgm:prSet/>
      <dgm:spPr/>
      <dgm:t>
        <a:bodyPr/>
        <a:lstStyle/>
        <a:p>
          <a:endParaRPr lang="tr-TR"/>
        </a:p>
      </dgm:t>
    </dgm:pt>
    <dgm:pt modelId="{8045B5CE-EA3F-48AA-B37E-994D0F5EF3E6}">
      <dgm:prSet phldrT="[Metin]"/>
      <dgm:spPr/>
      <dgm:t>
        <a:bodyPr/>
        <a:lstStyle/>
        <a:p>
          <a:r>
            <a:rPr lang="tr-TR" dirty="0" smtClean="0"/>
            <a:t>EROZYON/KENAR DÜZENSİZLİĞİ</a:t>
          </a:r>
          <a:endParaRPr lang="tr-TR" dirty="0"/>
        </a:p>
      </dgm:t>
    </dgm:pt>
    <dgm:pt modelId="{9B198CD7-53A3-442B-9B5C-61A0902EBB1E}" type="parTrans" cxnId="{ACF59156-2C4F-4E00-854C-61473A096E9C}">
      <dgm:prSet/>
      <dgm:spPr/>
      <dgm:t>
        <a:bodyPr/>
        <a:lstStyle/>
        <a:p>
          <a:endParaRPr lang="tr-TR"/>
        </a:p>
      </dgm:t>
    </dgm:pt>
    <dgm:pt modelId="{970154F6-E2A7-408F-9441-392DE6331EE8}" type="sibTrans" cxnId="{ACF59156-2C4F-4E00-854C-61473A096E9C}">
      <dgm:prSet/>
      <dgm:spPr/>
      <dgm:t>
        <a:bodyPr/>
        <a:lstStyle/>
        <a:p>
          <a:endParaRPr lang="tr-TR"/>
        </a:p>
      </dgm:t>
    </dgm:pt>
    <dgm:pt modelId="{EE6CFB13-32DD-4257-A5E3-8A783C616FA9}">
      <dgm:prSet phldrT="[Metin]"/>
      <dgm:spPr/>
      <dgm:t>
        <a:bodyPr/>
        <a:lstStyle/>
        <a:p>
          <a:r>
            <a:rPr lang="tr-TR" dirty="0" smtClean="0"/>
            <a:t>SİE  BT</a:t>
          </a:r>
          <a:endParaRPr lang="tr-TR" dirty="0"/>
        </a:p>
      </dgm:t>
    </dgm:pt>
    <dgm:pt modelId="{1CB501FB-CF09-4460-9C8D-9F8FF64472BE}" type="parTrans" cxnId="{559C7B39-8595-424F-B1EB-8E039CC6735B}">
      <dgm:prSet/>
      <dgm:spPr/>
      <dgm:t>
        <a:bodyPr/>
        <a:lstStyle/>
        <a:p>
          <a:endParaRPr lang="tr-TR"/>
        </a:p>
      </dgm:t>
    </dgm:pt>
    <dgm:pt modelId="{09E3B0B8-9BB7-4EE9-B30C-EA26C0FD7246}" type="sibTrans" cxnId="{559C7B39-8595-424F-B1EB-8E039CC6735B}">
      <dgm:prSet/>
      <dgm:spPr/>
      <dgm:t>
        <a:bodyPr/>
        <a:lstStyle/>
        <a:p>
          <a:endParaRPr lang="tr-TR"/>
        </a:p>
      </dgm:t>
    </dgm:pt>
    <dgm:pt modelId="{AF1B6F9F-A941-4A8C-8676-C27CFA353011}">
      <dgm:prSet phldrT="[Metin]"/>
      <dgm:spPr/>
      <dgm:t>
        <a:bodyPr/>
        <a:lstStyle/>
        <a:p>
          <a:r>
            <a:rPr lang="tr-TR" dirty="0" smtClean="0"/>
            <a:t>HASTALIK AKTİVİTESİ İLE İLİŞKİLİ BULGULAR YOK</a:t>
          </a:r>
          <a:endParaRPr lang="tr-TR" dirty="0"/>
        </a:p>
      </dgm:t>
    </dgm:pt>
    <dgm:pt modelId="{B961B2F9-D157-402A-A27D-FB7A237BAB52}" type="parTrans" cxnId="{2AC27CC7-8AAF-4548-80A9-EE436F946B96}">
      <dgm:prSet/>
      <dgm:spPr/>
      <dgm:t>
        <a:bodyPr/>
        <a:lstStyle/>
        <a:p>
          <a:endParaRPr lang="tr-TR"/>
        </a:p>
      </dgm:t>
    </dgm:pt>
    <dgm:pt modelId="{84F41287-F5EF-40D2-8105-30FAC0FB7287}" type="sibTrans" cxnId="{2AC27CC7-8AAF-4548-80A9-EE436F946B96}">
      <dgm:prSet/>
      <dgm:spPr/>
      <dgm:t>
        <a:bodyPr/>
        <a:lstStyle/>
        <a:p>
          <a:endParaRPr lang="tr-TR"/>
        </a:p>
      </dgm:t>
    </dgm:pt>
    <dgm:pt modelId="{8E3D20A4-B2D0-4758-8785-71A56E199B36}">
      <dgm:prSet phldrT="[Metin]" phldr="1"/>
      <dgm:spPr/>
      <dgm:t>
        <a:bodyPr/>
        <a:lstStyle/>
        <a:p>
          <a:endParaRPr lang="tr-TR"/>
        </a:p>
      </dgm:t>
    </dgm:pt>
    <dgm:pt modelId="{9EE7A1C7-B118-4BB1-A057-50FD063FC7F4}" type="parTrans" cxnId="{97E9583F-5098-498C-9489-CD1B34138F11}">
      <dgm:prSet/>
      <dgm:spPr/>
      <dgm:t>
        <a:bodyPr/>
        <a:lstStyle/>
        <a:p>
          <a:endParaRPr lang="tr-TR"/>
        </a:p>
      </dgm:t>
    </dgm:pt>
    <dgm:pt modelId="{38CF4901-5397-4E29-868B-74F48AA2C0DD}" type="sibTrans" cxnId="{97E9583F-5098-498C-9489-CD1B34138F11}">
      <dgm:prSet/>
      <dgm:spPr/>
      <dgm:t>
        <a:bodyPr/>
        <a:lstStyle/>
        <a:p>
          <a:endParaRPr lang="tr-TR"/>
        </a:p>
      </dgm:t>
    </dgm:pt>
    <dgm:pt modelId="{59848918-CF4E-4149-92ED-F7E7ED733BF1}">
      <dgm:prSet phldrT="[Metin]"/>
      <dgm:spPr/>
      <dgm:t>
        <a:bodyPr/>
        <a:lstStyle/>
        <a:p>
          <a:r>
            <a:rPr lang="tr-TR" dirty="0" smtClean="0"/>
            <a:t>SİE  MR</a:t>
          </a:r>
          <a:endParaRPr lang="tr-TR" dirty="0"/>
        </a:p>
      </dgm:t>
    </dgm:pt>
    <dgm:pt modelId="{FC99645B-0BF5-4A77-9979-07154D5368B5}" type="parTrans" cxnId="{160F2658-FA38-4E1F-B25A-6B5DE809869B}">
      <dgm:prSet/>
      <dgm:spPr/>
      <dgm:t>
        <a:bodyPr/>
        <a:lstStyle/>
        <a:p>
          <a:endParaRPr lang="tr-TR"/>
        </a:p>
      </dgm:t>
    </dgm:pt>
    <dgm:pt modelId="{48E53FB0-1E98-49B5-899D-F493709DDF3F}" type="sibTrans" cxnId="{160F2658-FA38-4E1F-B25A-6B5DE809869B}">
      <dgm:prSet/>
      <dgm:spPr/>
      <dgm:t>
        <a:bodyPr/>
        <a:lstStyle/>
        <a:p>
          <a:endParaRPr lang="tr-TR"/>
        </a:p>
      </dgm:t>
    </dgm:pt>
    <dgm:pt modelId="{9DC415F5-F268-41E9-B5C3-01041B7EE622}">
      <dgm:prSet phldrT="[Metin]"/>
      <dgm:spPr/>
      <dgm:t>
        <a:bodyPr/>
        <a:lstStyle/>
        <a:p>
          <a:r>
            <a:rPr lang="tr-TR" dirty="0" smtClean="0"/>
            <a:t>SENSİTİVİTESİ %95</a:t>
          </a:r>
          <a:endParaRPr lang="tr-TR" dirty="0"/>
        </a:p>
      </dgm:t>
    </dgm:pt>
    <dgm:pt modelId="{A1B715D2-F3B3-4821-ACDF-F983D64D781C}" type="parTrans" cxnId="{3A5416AC-282E-4C95-99D2-F18CC6056FC4}">
      <dgm:prSet/>
      <dgm:spPr/>
      <dgm:t>
        <a:bodyPr/>
        <a:lstStyle/>
        <a:p>
          <a:endParaRPr lang="tr-TR"/>
        </a:p>
      </dgm:t>
    </dgm:pt>
    <dgm:pt modelId="{52DA9359-3D5B-45B4-BCE6-5A23E820F137}" type="sibTrans" cxnId="{3A5416AC-282E-4C95-99D2-F18CC6056FC4}">
      <dgm:prSet/>
      <dgm:spPr/>
      <dgm:t>
        <a:bodyPr/>
        <a:lstStyle/>
        <a:p>
          <a:endParaRPr lang="tr-TR"/>
        </a:p>
      </dgm:t>
    </dgm:pt>
    <dgm:pt modelId="{31FD893D-0508-4DCE-A573-470F4E6AABE3}">
      <dgm:prSet phldrT="[Metin]"/>
      <dgm:spPr/>
      <dgm:t>
        <a:bodyPr/>
        <a:lstStyle/>
        <a:p>
          <a:r>
            <a:rPr lang="tr-TR" dirty="0" smtClean="0"/>
            <a:t>AKTİF İNFLAMASYONU GÖSTERİR</a:t>
          </a:r>
          <a:endParaRPr lang="tr-TR" dirty="0"/>
        </a:p>
      </dgm:t>
    </dgm:pt>
    <dgm:pt modelId="{8825176A-7665-41DB-B69E-387A8CDE7FD0}" type="parTrans" cxnId="{F7A84BDB-8E89-4D6A-9316-A885A1D369DA}">
      <dgm:prSet/>
      <dgm:spPr/>
      <dgm:t>
        <a:bodyPr/>
        <a:lstStyle/>
        <a:p>
          <a:endParaRPr lang="tr-TR"/>
        </a:p>
      </dgm:t>
    </dgm:pt>
    <dgm:pt modelId="{0E99B3E3-21D2-43D3-B986-B8CF06C6EC99}" type="sibTrans" cxnId="{F7A84BDB-8E89-4D6A-9316-A885A1D369DA}">
      <dgm:prSet/>
      <dgm:spPr/>
      <dgm:t>
        <a:bodyPr/>
        <a:lstStyle/>
        <a:p>
          <a:endParaRPr lang="tr-TR"/>
        </a:p>
      </dgm:t>
    </dgm:pt>
    <dgm:pt modelId="{798860CF-533A-47C9-9485-13BD121E71E5}">
      <dgm:prSet phldrT="[Metin]"/>
      <dgm:spPr/>
      <dgm:t>
        <a:bodyPr/>
        <a:lstStyle/>
        <a:p>
          <a:r>
            <a:rPr lang="tr-TR" dirty="0" smtClean="0"/>
            <a:t>SİE  SC.</a:t>
          </a:r>
          <a:endParaRPr lang="tr-TR" dirty="0"/>
        </a:p>
      </dgm:t>
    </dgm:pt>
    <dgm:pt modelId="{9AED3455-F0C1-46D5-B778-9A248EB4EEE0}" type="parTrans" cxnId="{00E74B4C-DFF7-400D-BB11-5CD673ADB2F6}">
      <dgm:prSet/>
      <dgm:spPr/>
      <dgm:t>
        <a:bodyPr/>
        <a:lstStyle/>
        <a:p>
          <a:endParaRPr lang="tr-TR"/>
        </a:p>
      </dgm:t>
    </dgm:pt>
    <dgm:pt modelId="{BEDD7BFE-FEEF-4373-861C-C76458D0901A}" type="sibTrans" cxnId="{00E74B4C-DFF7-400D-BB11-5CD673ADB2F6}">
      <dgm:prSet/>
      <dgm:spPr/>
      <dgm:t>
        <a:bodyPr/>
        <a:lstStyle/>
        <a:p>
          <a:endParaRPr lang="tr-TR"/>
        </a:p>
      </dgm:t>
    </dgm:pt>
    <dgm:pt modelId="{49747224-476E-4695-ADD0-779CB903688E}">
      <dgm:prSet phldrT="[Metin]"/>
      <dgm:spPr/>
      <dgm:t>
        <a:bodyPr/>
        <a:lstStyle/>
        <a:p>
          <a:r>
            <a:rPr lang="tr-TR" dirty="0" smtClean="0"/>
            <a:t>İLİAK VE SAKRAK KANATLARDA SKLEROZ</a:t>
          </a:r>
          <a:endParaRPr lang="tr-TR" dirty="0"/>
        </a:p>
      </dgm:t>
    </dgm:pt>
    <dgm:pt modelId="{28F0AF64-089B-47B6-A3A5-AF9AD289354D}" type="parTrans" cxnId="{AB971424-0E2C-419E-BB9C-754F1C65304E}">
      <dgm:prSet/>
      <dgm:spPr/>
      <dgm:t>
        <a:bodyPr/>
        <a:lstStyle/>
        <a:p>
          <a:endParaRPr lang="tr-TR"/>
        </a:p>
      </dgm:t>
    </dgm:pt>
    <dgm:pt modelId="{46B414A3-628F-45FF-BFF2-612B5ABBC63C}" type="sibTrans" cxnId="{AB971424-0E2C-419E-BB9C-754F1C65304E}">
      <dgm:prSet/>
      <dgm:spPr/>
      <dgm:t>
        <a:bodyPr/>
        <a:lstStyle/>
        <a:p>
          <a:endParaRPr lang="tr-TR"/>
        </a:p>
      </dgm:t>
    </dgm:pt>
    <dgm:pt modelId="{523DED64-6594-4A24-8A13-94616764C298}">
      <dgm:prSet phldrT="[Metin]"/>
      <dgm:spPr/>
      <dgm:t>
        <a:bodyPr/>
        <a:lstStyle/>
        <a:p>
          <a:r>
            <a:rPr lang="tr-TR" dirty="0" smtClean="0"/>
            <a:t>FÜZYON</a:t>
          </a:r>
          <a:endParaRPr lang="tr-TR" dirty="0"/>
        </a:p>
      </dgm:t>
    </dgm:pt>
    <dgm:pt modelId="{66ADB763-EDC6-4532-85EB-624972AC9CC1}" type="parTrans" cxnId="{5D55328D-4CA5-4AAB-A493-0F65949D7F1A}">
      <dgm:prSet/>
      <dgm:spPr/>
      <dgm:t>
        <a:bodyPr/>
        <a:lstStyle/>
        <a:p>
          <a:endParaRPr lang="tr-TR"/>
        </a:p>
      </dgm:t>
    </dgm:pt>
    <dgm:pt modelId="{FA864ED4-D8E9-429D-ACB2-DA2AD702B895}" type="sibTrans" cxnId="{5D55328D-4CA5-4AAB-A493-0F65949D7F1A}">
      <dgm:prSet/>
      <dgm:spPr/>
      <dgm:t>
        <a:bodyPr/>
        <a:lstStyle/>
        <a:p>
          <a:endParaRPr lang="tr-TR"/>
        </a:p>
      </dgm:t>
    </dgm:pt>
    <dgm:pt modelId="{93FB35CB-0789-41D8-9387-955CE7951359}">
      <dgm:prSet phldrT="[Metin]"/>
      <dgm:spPr/>
      <dgm:t>
        <a:bodyPr/>
        <a:lstStyle/>
        <a:p>
          <a:r>
            <a:rPr lang="tr-TR" dirty="0" smtClean="0"/>
            <a:t>HASTALIĞIN TAKİBİNDE KULLANILMAZ</a:t>
          </a:r>
          <a:endParaRPr lang="tr-TR" dirty="0"/>
        </a:p>
      </dgm:t>
    </dgm:pt>
    <dgm:pt modelId="{88811C99-84C7-46C2-A8DE-0040472AE294}" type="parTrans" cxnId="{142C696F-5A70-4B12-BBF8-086C1916C7D7}">
      <dgm:prSet/>
      <dgm:spPr/>
      <dgm:t>
        <a:bodyPr/>
        <a:lstStyle/>
        <a:p>
          <a:endParaRPr lang="tr-TR"/>
        </a:p>
      </dgm:t>
    </dgm:pt>
    <dgm:pt modelId="{F3D9EDD1-DF74-40E1-B8E7-E2797791FCB1}" type="sibTrans" cxnId="{142C696F-5A70-4B12-BBF8-086C1916C7D7}">
      <dgm:prSet/>
      <dgm:spPr/>
      <dgm:t>
        <a:bodyPr/>
        <a:lstStyle/>
        <a:p>
          <a:endParaRPr lang="tr-TR"/>
        </a:p>
      </dgm:t>
    </dgm:pt>
    <dgm:pt modelId="{6A0C9565-7F79-4FB0-865E-32BC1B612177}">
      <dgm:prSet phldrT="[Metin]"/>
      <dgm:spPr/>
      <dgm:t>
        <a:bodyPr/>
        <a:lstStyle/>
        <a:p>
          <a:r>
            <a:rPr lang="tr-TR" dirty="0" smtClean="0"/>
            <a:t>SENSİTİVİTESİ %48</a:t>
          </a:r>
          <a:endParaRPr lang="tr-TR" dirty="0"/>
        </a:p>
      </dgm:t>
    </dgm:pt>
    <dgm:pt modelId="{A4A0A732-3966-48CF-AA1A-07A323B55173}" type="parTrans" cxnId="{BAB99CBD-1CA2-47EB-BE11-DFCFC6875C95}">
      <dgm:prSet/>
      <dgm:spPr/>
      <dgm:t>
        <a:bodyPr/>
        <a:lstStyle/>
        <a:p>
          <a:endParaRPr lang="tr-TR"/>
        </a:p>
      </dgm:t>
    </dgm:pt>
    <dgm:pt modelId="{A981083A-10B5-453E-B892-AD32FE1B1362}" type="sibTrans" cxnId="{BAB99CBD-1CA2-47EB-BE11-DFCFC6875C95}">
      <dgm:prSet/>
      <dgm:spPr/>
      <dgm:t>
        <a:bodyPr/>
        <a:lstStyle/>
        <a:p>
          <a:endParaRPr lang="tr-TR"/>
        </a:p>
      </dgm:t>
    </dgm:pt>
    <dgm:pt modelId="{9F3BEB85-69B7-4165-922A-29E158566C10}" type="pres">
      <dgm:prSet presAssocID="{B12B0ECC-E806-432E-B5C8-ACDAD4C177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EF60D0-2B50-4634-91BD-7F925783DF56}" type="pres">
      <dgm:prSet presAssocID="{7E66BDB1-8CB3-43B7-BF5C-46F4857FFC94}" presName="compNode" presStyleCnt="0"/>
      <dgm:spPr/>
    </dgm:pt>
    <dgm:pt modelId="{7FFE933F-3262-4AE3-8CA7-03C7B9057BB8}" type="pres">
      <dgm:prSet presAssocID="{7E66BDB1-8CB3-43B7-BF5C-46F4857FFC94}" presName="aNode" presStyleLbl="bgShp" presStyleIdx="0" presStyleCnt="4"/>
      <dgm:spPr/>
      <dgm:t>
        <a:bodyPr/>
        <a:lstStyle/>
        <a:p>
          <a:endParaRPr lang="tr-TR"/>
        </a:p>
      </dgm:t>
    </dgm:pt>
    <dgm:pt modelId="{91F58748-12CF-4CB7-8B58-D0A35603240D}" type="pres">
      <dgm:prSet presAssocID="{7E66BDB1-8CB3-43B7-BF5C-46F4857FFC94}" presName="textNode" presStyleLbl="bgShp" presStyleIdx="0" presStyleCnt="4"/>
      <dgm:spPr/>
      <dgm:t>
        <a:bodyPr/>
        <a:lstStyle/>
        <a:p>
          <a:endParaRPr lang="tr-TR"/>
        </a:p>
      </dgm:t>
    </dgm:pt>
    <dgm:pt modelId="{0B2BFD8A-9ED7-4DD6-93C4-67DAC20946E3}" type="pres">
      <dgm:prSet presAssocID="{7E66BDB1-8CB3-43B7-BF5C-46F4857FFC94}" presName="compChildNode" presStyleCnt="0"/>
      <dgm:spPr/>
    </dgm:pt>
    <dgm:pt modelId="{33823F7C-BFA8-43AB-8372-035D1B63554D}" type="pres">
      <dgm:prSet presAssocID="{7E66BDB1-8CB3-43B7-BF5C-46F4857FFC94}" presName="theInnerList" presStyleCnt="0"/>
      <dgm:spPr/>
    </dgm:pt>
    <dgm:pt modelId="{92CD4AA3-FFCA-4BDD-945A-205324B0E3D5}" type="pres">
      <dgm:prSet presAssocID="{779DA7BC-469E-41E6-8B35-23E8609CAC69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D15281-9691-44DE-B690-A34D5C64FC2C}" type="pres">
      <dgm:prSet presAssocID="{779DA7BC-469E-41E6-8B35-23E8609CAC69}" presName="aSpace2" presStyleCnt="0"/>
      <dgm:spPr/>
    </dgm:pt>
    <dgm:pt modelId="{A46F30CC-0B29-4710-8788-B1882F407AA8}" type="pres">
      <dgm:prSet presAssocID="{49747224-476E-4695-ADD0-779CB903688E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16B31D-75BC-4A2B-B5A3-C50CFFE67A37}" type="pres">
      <dgm:prSet presAssocID="{49747224-476E-4695-ADD0-779CB903688E}" presName="aSpace2" presStyleCnt="0"/>
      <dgm:spPr/>
    </dgm:pt>
    <dgm:pt modelId="{3BF0E991-1370-43F9-9CD9-3059D0D8EFD8}" type="pres">
      <dgm:prSet presAssocID="{8045B5CE-EA3F-48AA-B37E-994D0F5EF3E6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A46A4E-F3A0-41F3-B1BB-519F2897B0C1}" type="pres">
      <dgm:prSet presAssocID="{8045B5CE-EA3F-48AA-B37E-994D0F5EF3E6}" presName="aSpace2" presStyleCnt="0"/>
      <dgm:spPr/>
    </dgm:pt>
    <dgm:pt modelId="{46ABA98C-3056-46AB-9859-CF16086CEFE8}" type="pres">
      <dgm:prSet presAssocID="{523DED64-6594-4A24-8A13-94616764C298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6E421E-A7B9-42B4-B210-E0A2CB145B0F}" type="pres">
      <dgm:prSet presAssocID="{7E66BDB1-8CB3-43B7-BF5C-46F4857FFC94}" presName="aSpace" presStyleCnt="0"/>
      <dgm:spPr/>
    </dgm:pt>
    <dgm:pt modelId="{5979C3BD-BF6D-40FB-B617-0AE850D47C34}" type="pres">
      <dgm:prSet presAssocID="{EE6CFB13-32DD-4257-A5E3-8A783C616FA9}" presName="compNode" presStyleCnt="0"/>
      <dgm:spPr/>
    </dgm:pt>
    <dgm:pt modelId="{5F277B80-7F83-4B7A-B9E5-DB950FF377D1}" type="pres">
      <dgm:prSet presAssocID="{EE6CFB13-32DD-4257-A5E3-8A783C616FA9}" presName="aNode" presStyleLbl="bgShp" presStyleIdx="1" presStyleCnt="4"/>
      <dgm:spPr/>
      <dgm:t>
        <a:bodyPr/>
        <a:lstStyle/>
        <a:p>
          <a:endParaRPr lang="tr-TR"/>
        </a:p>
      </dgm:t>
    </dgm:pt>
    <dgm:pt modelId="{8288C059-B3A2-43A7-B57D-282B806296F9}" type="pres">
      <dgm:prSet presAssocID="{EE6CFB13-32DD-4257-A5E3-8A783C616FA9}" presName="textNode" presStyleLbl="bgShp" presStyleIdx="1" presStyleCnt="4"/>
      <dgm:spPr/>
      <dgm:t>
        <a:bodyPr/>
        <a:lstStyle/>
        <a:p>
          <a:endParaRPr lang="tr-TR"/>
        </a:p>
      </dgm:t>
    </dgm:pt>
    <dgm:pt modelId="{ED86B4E9-A882-4274-93FA-F6D3FC7DCA67}" type="pres">
      <dgm:prSet presAssocID="{EE6CFB13-32DD-4257-A5E3-8A783C616FA9}" presName="compChildNode" presStyleCnt="0"/>
      <dgm:spPr/>
    </dgm:pt>
    <dgm:pt modelId="{430377F7-85C2-47FF-B835-10094F3E958D}" type="pres">
      <dgm:prSet presAssocID="{EE6CFB13-32DD-4257-A5E3-8A783C616FA9}" presName="theInnerList" presStyleCnt="0"/>
      <dgm:spPr/>
    </dgm:pt>
    <dgm:pt modelId="{9B5B2D21-399F-41F3-8EC9-0A8D63122574}" type="pres">
      <dgm:prSet presAssocID="{AF1B6F9F-A941-4A8C-8676-C27CFA35301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9AE3FD-44F3-4E28-BCA3-3AAC2D6E8B55}" type="pres">
      <dgm:prSet presAssocID="{AF1B6F9F-A941-4A8C-8676-C27CFA353011}" presName="aSpace2" presStyleCnt="0"/>
      <dgm:spPr/>
    </dgm:pt>
    <dgm:pt modelId="{3895FF75-4FDA-4FEF-8FF7-F32456A4D7B9}" type="pres">
      <dgm:prSet presAssocID="{8E3D20A4-B2D0-4758-8785-71A56E199B3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379E3-E3EF-495E-ACDA-8A74379605EB}" type="pres">
      <dgm:prSet presAssocID="{EE6CFB13-32DD-4257-A5E3-8A783C616FA9}" presName="aSpace" presStyleCnt="0"/>
      <dgm:spPr/>
    </dgm:pt>
    <dgm:pt modelId="{ABE8FB64-E1A1-4AB9-B1C2-CBF59FF936A1}" type="pres">
      <dgm:prSet presAssocID="{59848918-CF4E-4149-92ED-F7E7ED733BF1}" presName="compNode" presStyleCnt="0"/>
      <dgm:spPr/>
    </dgm:pt>
    <dgm:pt modelId="{A2C55C3D-7DB8-46DA-9CF2-8AEF5D2A64C5}" type="pres">
      <dgm:prSet presAssocID="{59848918-CF4E-4149-92ED-F7E7ED733BF1}" presName="aNode" presStyleLbl="bgShp" presStyleIdx="2" presStyleCnt="4"/>
      <dgm:spPr/>
      <dgm:t>
        <a:bodyPr/>
        <a:lstStyle/>
        <a:p>
          <a:endParaRPr lang="tr-TR"/>
        </a:p>
      </dgm:t>
    </dgm:pt>
    <dgm:pt modelId="{7A89DEC4-7B18-453F-9D9A-AE98C45DDDFC}" type="pres">
      <dgm:prSet presAssocID="{59848918-CF4E-4149-92ED-F7E7ED733BF1}" presName="textNode" presStyleLbl="bgShp" presStyleIdx="2" presStyleCnt="4"/>
      <dgm:spPr/>
      <dgm:t>
        <a:bodyPr/>
        <a:lstStyle/>
        <a:p>
          <a:endParaRPr lang="tr-TR"/>
        </a:p>
      </dgm:t>
    </dgm:pt>
    <dgm:pt modelId="{73000CF5-843C-4659-B2BB-49E551B94757}" type="pres">
      <dgm:prSet presAssocID="{59848918-CF4E-4149-92ED-F7E7ED733BF1}" presName="compChildNode" presStyleCnt="0"/>
      <dgm:spPr/>
    </dgm:pt>
    <dgm:pt modelId="{DE16EBF1-9F35-4BF5-8570-CDCC01C5215E}" type="pres">
      <dgm:prSet presAssocID="{59848918-CF4E-4149-92ED-F7E7ED733BF1}" presName="theInnerList" presStyleCnt="0"/>
      <dgm:spPr/>
    </dgm:pt>
    <dgm:pt modelId="{5BD9FEA0-18C1-478E-B349-8393FD4A6455}" type="pres">
      <dgm:prSet presAssocID="{9DC415F5-F268-41E9-B5C3-01041B7EE622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CF2777-6AC3-4600-A00E-EF594C1A577A}" type="pres">
      <dgm:prSet presAssocID="{9DC415F5-F268-41E9-B5C3-01041B7EE622}" presName="aSpace2" presStyleCnt="0"/>
      <dgm:spPr/>
    </dgm:pt>
    <dgm:pt modelId="{638B16C6-54B9-4653-9313-663CE80CF75D}" type="pres">
      <dgm:prSet presAssocID="{31FD893D-0508-4DCE-A573-470F4E6AABE3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35C07D-A215-4F5E-A2FF-16A83086CB21}" type="pres">
      <dgm:prSet presAssocID="{31FD893D-0508-4DCE-A573-470F4E6AABE3}" presName="aSpace2" presStyleCnt="0"/>
      <dgm:spPr/>
    </dgm:pt>
    <dgm:pt modelId="{CEC73687-3427-4390-A7A8-A9B43766D498}" type="pres">
      <dgm:prSet presAssocID="{93FB35CB-0789-41D8-9387-955CE7951359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F7736-EAD2-4AC2-918E-AFDCF6D05BE1}" type="pres">
      <dgm:prSet presAssocID="{59848918-CF4E-4149-92ED-F7E7ED733BF1}" presName="aSpace" presStyleCnt="0"/>
      <dgm:spPr/>
    </dgm:pt>
    <dgm:pt modelId="{511F40B6-D962-4525-9844-84D0299A6DC8}" type="pres">
      <dgm:prSet presAssocID="{798860CF-533A-47C9-9485-13BD121E71E5}" presName="compNode" presStyleCnt="0"/>
      <dgm:spPr/>
    </dgm:pt>
    <dgm:pt modelId="{AD16AAB1-F2D0-4258-BC9D-DE7A01599108}" type="pres">
      <dgm:prSet presAssocID="{798860CF-533A-47C9-9485-13BD121E71E5}" presName="aNode" presStyleLbl="bgShp" presStyleIdx="3" presStyleCnt="4"/>
      <dgm:spPr/>
      <dgm:t>
        <a:bodyPr/>
        <a:lstStyle/>
        <a:p>
          <a:endParaRPr lang="tr-TR"/>
        </a:p>
      </dgm:t>
    </dgm:pt>
    <dgm:pt modelId="{4289C272-18D7-48CA-A2FB-D0B8A185D1A9}" type="pres">
      <dgm:prSet presAssocID="{798860CF-533A-47C9-9485-13BD121E71E5}" presName="textNode" presStyleLbl="bgShp" presStyleIdx="3" presStyleCnt="4"/>
      <dgm:spPr/>
      <dgm:t>
        <a:bodyPr/>
        <a:lstStyle/>
        <a:p>
          <a:endParaRPr lang="tr-TR"/>
        </a:p>
      </dgm:t>
    </dgm:pt>
    <dgm:pt modelId="{EF0D854E-6266-4BC4-A578-A3D805548A65}" type="pres">
      <dgm:prSet presAssocID="{798860CF-533A-47C9-9485-13BD121E71E5}" presName="compChildNode" presStyleCnt="0"/>
      <dgm:spPr/>
    </dgm:pt>
    <dgm:pt modelId="{ECEAD770-7DB1-4080-B263-D87AB316D2E8}" type="pres">
      <dgm:prSet presAssocID="{798860CF-533A-47C9-9485-13BD121E71E5}" presName="theInnerList" presStyleCnt="0"/>
      <dgm:spPr/>
    </dgm:pt>
    <dgm:pt modelId="{F59749FA-C0B7-4125-9BED-9CDFF2D1ED15}" type="pres">
      <dgm:prSet presAssocID="{6A0C9565-7F79-4FB0-865E-32BC1B61217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0F2658-FA38-4E1F-B25A-6B5DE809869B}" srcId="{B12B0ECC-E806-432E-B5C8-ACDAD4C1778E}" destId="{59848918-CF4E-4149-92ED-F7E7ED733BF1}" srcOrd="2" destOrd="0" parTransId="{FC99645B-0BF5-4A77-9979-07154D5368B5}" sibTransId="{48E53FB0-1E98-49B5-899D-F493709DDF3F}"/>
    <dgm:cxn modelId="{2AC27CC7-8AAF-4548-80A9-EE436F946B96}" srcId="{EE6CFB13-32DD-4257-A5E3-8A783C616FA9}" destId="{AF1B6F9F-A941-4A8C-8676-C27CFA353011}" srcOrd="0" destOrd="0" parTransId="{B961B2F9-D157-402A-A27D-FB7A237BAB52}" sibTransId="{84F41287-F5EF-40D2-8105-30FAC0FB7287}"/>
    <dgm:cxn modelId="{E300D8D2-BB7A-422E-A0C0-9C4C5C4F7AF6}" type="presOf" srcId="{31FD893D-0508-4DCE-A573-470F4E6AABE3}" destId="{638B16C6-54B9-4653-9313-663CE80CF75D}" srcOrd="0" destOrd="0" presId="urn:microsoft.com/office/officeart/2005/8/layout/lProcess2"/>
    <dgm:cxn modelId="{BEB7D607-05FB-488E-B8A6-44106F035F95}" type="presOf" srcId="{93FB35CB-0789-41D8-9387-955CE7951359}" destId="{CEC73687-3427-4390-A7A8-A9B43766D498}" srcOrd="0" destOrd="0" presId="urn:microsoft.com/office/officeart/2005/8/layout/lProcess2"/>
    <dgm:cxn modelId="{2516DB1E-45F7-41EE-B7DD-4F4527130571}" type="presOf" srcId="{AF1B6F9F-A941-4A8C-8676-C27CFA353011}" destId="{9B5B2D21-399F-41F3-8EC9-0A8D63122574}" srcOrd="0" destOrd="0" presId="urn:microsoft.com/office/officeart/2005/8/layout/lProcess2"/>
    <dgm:cxn modelId="{572C45CF-7A85-4AF3-A99B-A3CAB0DD8BFD}" type="presOf" srcId="{7E66BDB1-8CB3-43B7-BF5C-46F4857FFC94}" destId="{91F58748-12CF-4CB7-8B58-D0A35603240D}" srcOrd="1" destOrd="0" presId="urn:microsoft.com/office/officeart/2005/8/layout/lProcess2"/>
    <dgm:cxn modelId="{8BB784F3-F192-45DF-8912-42C56E6EBCCC}" type="presOf" srcId="{49747224-476E-4695-ADD0-779CB903688E}" destId="{A46F30CC-0B29-4710-8788-B1882F407AA8}" srcOrd="0" destOrd="0" presId="urn:microsoft.com/office/officeart/2005/8/layout/lProcess2"/>
    <dgm:cxn modelId="{FF5FD0A3-E502-4EB0-B94D-9ACCE1A7C574}" type="presOf" srcId="{B12B0ECC-E806-432E-B5C8-ACDAD4C1778E}" destId="{9F3BEB85-69B7-4165-922A-29E158566C10}" srcOrd="0" destOrd="0" presId="urn:microsoft.com/office/officeart/2005/8/layout/lProcess2"/>
    <dgm:cxn modelId="{66D51FB6-4708-462F-BD4F-DABBF384D6D5}" type="presOf" srcId="{EE6CFB13-32DD-4257-A5E3-8A783C616FA9}" destId="{5F277B80-7F83-4B7A-B9E5-DB950FF377D1}" srcOrd="0" destOrd="0" presId="urn:microsoft.com/office/officeart/2005/8/layout/lProcess2"/>
    <dgm:cxn modelId="{0F4F6361-1126-4CF8-A441-4CF9F77D7835}" type="presOf" srcId="{EE6CFB13-32DD-4257-A5E3-8A783C616FA9}" destId="{8288C059-B3A2-43A7-B57D-282B806296F9}" srcOrd="1" destOrd="0" presId="urn:microsoft.com/office/officeart/2005/8/layout/lProcess2"/>
    <dgm:cxn modelId="{D00B08F9-C270-4363-B39B-C2F4220B2F52}" type="presOf" srcId="{523DED64-6594-4A24-8A13-94616764C298}" destId="{46ABA98C-3056-46AB-9859-CF16086CEFE8}" srcOrd="0" destOrd="0" presId="urn:microsoft.com/office/officeart/2005/8/layout/lProcess2"/>
    <dgm:cxn modelId="{2578048A-BAE7-4A10-81CF-DBB0885E30AF}" type="presOf" srcId="{8E3D20A4-B2D0-4758-8785-71A56E199B36}" destId="{3895FF75-4FDA-4FEF-8FF7-F32456A4D7B9}" srcOrd="0" destOrd="0" presId="urn:microsoft.com/office/officeart/2005/8/layout/lProcess2"/>
    <dgm:cxn modelId="{BAB99CBD-1CA2-47EB-BE11-DFCFC6875C95}" srcId="{798860CF-533A-47C9-9485-13BD121E71E5}" destId="{6A0C9565-7F79-4FB0-865E-32BC1B612177}" srcOrd="0" destOrd="0" parTransId="{A4A0A732-3966-48CF-AA1A-07A323B55173}" sibTransId="{A981083A-10B5-453E-B892-AD32FE1B1362}"/>
    <dgm:cxn modelId="{00E74B4C-DFF7-400D-BB11-5CD673ADB2F6}" srcId="{B12B0ECC-E806-432E-B5C8-ACDAD4C1778E}" destId="{798860CF-533A-47C9-9485-13BD121E71E5}" srcOrd="3" destOrd="0" parTransId="{9AED3455-F0C1-46D5-B778-9A248EB4EEE0}" sibTransId="{BEDD7BFE-FEEF-4373-861C-C76458D0901A}"/>
    <dgm:cxn modelId="{97E9583F-5098-498C-9489-CD1B34138F11}" srcId="{EE6CFB13-32DD-4257-A5E3-8A783C616FA9}" destId="{8E3D20A4-B2D0-4758-8785-71A56E199B36}" srcOrd="1" destOrd="0" parTransId="{9EE7A1C7-B118-4BB1-A057-50FD063FC7F4}" sibTransId="{38CF4901-5397-4E29-868B-74F48AA2C0DD}"/>
    <dgm:cxn modelId="{5D55328D-4CA5-4AAB-A493-0F65949D7F1A}" srcId="{7E66BDB1-8CB3-43B7-BF5C-46F4857FFC94}" destId="{523DED64-6594-4A24-8A13-94616764C298}" srcOrd="3" destOrd="0" parTransId="{66ADB763-EDC6-4532-85EB-624972AC9CC1}" sibTransId="{FA864ED4-D8E9-429D-ACB2-DA2AD702B895}"/>
    <dgm:cxn modelId="{062528FD-88A1-4874-B05F-528DE42A65A2}" type="presOf" srcId="{798860CF-533A-47C9-9485-13BD121E71E5}" destId="{AD16AAB1-F2D0-4258-BC9D-DE7A01599108}" srcOrd="0" destOrd="0" presId="urn:microsoft.com/office/officeart/2005/8/layout/lProcess2"/>
    <dgm:cxn modelId="{ACF59156-2C4F-4E00-854C-61473A096E9C}" srcId="{7E66BDB1-8CB3-43B7-BF5C-46F4857FFC94}" destId="{8045B5CE-EA3F-48AA-B37E-994D0F5EF3E6}" srcOrd="2" destOrd="0" parTransId="{9B198CD7-53A3-442B-9B5C-61A0902EBB1E}" sibTransId="{970154F6-E2A7-408F-9441-392DE6331EE8}"/>
    <dgm:cxn modelId="{89D3040A-4214-4E61-A040-DDAEA5C1C8F1}" type="presOf" srcId="{8045B5CE-EA3F-48AA-B37E-994D0F5EF3E6}" destId="{3BF0E991-1370-43F9-9CD9-3059D0D8EFD8}" srcOrd="0" destOrd="0" presId="urn:microsoft.com/office/officeart/2005/8/layout/lProcess2"/>
    <dgm:cxn modelId="{559C7B39-8595-424F-B1EB-8E039CC6735B}" srcId="{B12B0ECC-E806-432E-B5C8-ACDAD4C1778E}" destId="{EE6CFB13-32DD-4257-A5E3-8A783C616FA9}" srcOrd="1" destOrd="0" parTransId="{1CB501FB-CF09-4460-9C8D-9F8FF64472BE}" sibTransId="{09E3B0B8-9BB7-4EE9-B30C-EA26C0FD7246}"/>
    <dgm:cxn modelId="{313ED479-9653-42F8-A23A-2545EAEB588B}" srcId="{7E66BDB1-8CB3-43B7-BF5C-46F4857FFC94}" destId="{779DA7BC-469E-41E6-8B35-23E8609CAC69}" srcOrd="0" destOrd="0" parTransId="{9184DA14-6E27-4AC1-80C7-DB60DB1C2EF4}" sibTransId="{567BDFB0-69BA-4580-BA18-61E4F84FF20A}"/>
    <dgm:cxn modelId="{ED85E622-9221-40B3-A258-28F57E1C3311}" type="presOf" srcId="{779DA7BC-469E-41E6-8B35-23E8609CAC69}" destId="{92CD4AA3-FFCA-4BDD-945A-205324B0E3D5}" srcOrd="0" destOrd="0" presId="urn:microsoft.com/office/officeart/2005/8/layout/lProcess2"/>
    <dgm:cxn modelId="{F7A84BDB-8E89-4D6A-9316-A885A1D369DA}" srcId="{59848918-CF4E-4149-92ED-F7E7ED733BF1}" destId="{31FD893D-0508-4DCE-A573-470F4E6AABE3}" srcOrd="1" destOrd="0" parTransId="{8825176A-7665-41DB-B69E-387A8CDE7FD0}" sibTransId="{0E99B3E3-21D2-43D3-B986-B8CF06C6EC99}"/>
    <dgm:cxn modelId="{374015C2-E30C-4D00-A9FE-786FE71B7B83}" type="presOf" srcId="{59848918-CF4E-4149-92ED-F7E7ED733BF1}" destId="{7A89DEC4-7B18-453F-9D9A-AE98C45DDDFC}" srcOrd="1" destOrd="0" presId="urn:microsoft.com/office/officeart/2005/8/layout/lProcess2"/>
    <dgm:cxn modelId="{72FDF76D-A9F2-44D1-974E-39BC8AE00A0A}" type="presOf" srcId="{798860CF-533A-47C9-9485-13BD121E71E5}" destId="{4289C272-18D7-48CA-A2FB-D0B8A185D1A9}" srcOrd="1" destOrd="0" presId="urn:microsoft.com/office/officeart/2005/8/layout/lProcess2"/>
    <dgm:cxn modelId="{61733519-C292-4C72-B91F-A56ADF864F7C}" type="presOf" srcId="{6A0C9565-7F79-4FB0-865E-32BC1B612177}" destId="{F59749FA-C0B7-4125-9BED-9CDFF2D1ED15}" srcOrd="0" destOrd="0" presId="urn:microsoft.com/office/officeart/2005/8/layout/lProcess2"/>
    <dgm:cxn modelId="{5FC65EB1-76A9-4BF1-ADCE-7C5FF252E37D}" type="presOf" srcId="{7E66BDB1-8CB3-43B7-BF5C-46F4857FFC94}" destId="{7FFE933F-3262-4AE3-8CA7-03C7B9057BB8}" srcOrd="0" destOrd="0" presId="urn:microsoft.com/office/officeart/2005/8/layout/lProcess2"/>
    <dgm:cxn modelId="{142C696F-5A70-4B12-BBF8-086C1916C7D7}" srcId="{59848918-CF4E-4149-92ED-F7E7ED733BF1}" destId="{93FB35CB-0789-41D8-9387-955CE7951359}" srcOrd="2" destOrd="0" parTransId="{88811C99-84C7-46C2-A8DE-0040472AE294}" sibTransId="{F3D9EDD1-DF74-40E1-B8E7-E2797791FCB1}"/>
    <dgm:cxn modelId="{AB971424-0E2C-419E-BB9C-754F1C65304E}" srcId="{7E66BDB1-8CB3-43B7-BF5C-46F4857FFC94}" destId="{49747224-476E-4695-ADD0-779CB903688E}" srcOrd="1" destOrd="0" parTransId="{28F0AF64-089B-47B6-A3A5-AF9AD289354D}" sibTransId="{46B414A3-628F-45FF-BFF2-612B5ABBC63C}"/>
    <dgm:cxn modelId="{3A5416AC-282E-4C95-99D2-F18CC6056FC4}" srcId="{59848918-CF4E-4149-92ED-F7E7ED733BF1}" destId="{9DC415F5-F268-41E9-B5C3-01041B7EE622}" srcOrd="0" destOrd="0" parTransId="{A1B715D2-F3B3-4821-ACDF-F983D64D781C}" sibTransId="{52DA9359-3D5B-45B4-BCE6-5A23E820F137}"/>
    <dgm:cxn modelId="{79DDB5B9-6C47-420F-A38D-DF61D506BFC6}" type="presOf" srcId="{59848918-CF4E-4149-92ED-F7E7ED733BF1}" destId="{A2C55C3D-7DB8-46DA-9CF2-8AEF5D2A64C5}" srcOrd="0" destOrd="0" presId="urn:microsoft.com/office/officeart/2005/8/layout/lProcess2"/>
    <dgm:cxn modelId="{FB9E38D1-359A-4962-A15D-1194CEFB73D7}" type="presOf" srcId="{9DC415F5-F268-41E9-B5C3-01041B7EE622}" destId="{5BD9FEA0-18C1-478E-B349-8393FD4A6455}" srcOrd="0" destOrd="0" presId="urn:microsoft.com/office/officeart/2005/8/layout/lProcess2"/>
    <dgm:cxn modelId="{9A7A2C73-B1E2-4297-ACBC-55F01D405368}" srcId="{B12B0ECC-E806-432E-B5C8-ACDAD4C1778E}" destId="{7E66BDB1-8CB3-43B7-BF5C-46F4857FFC94}" srcOrd="0" destOrd="0" parTransId="{3A329775-31E5-4E32-A992-330108A49E1F}" sibTransId="{25C7D00C-69BA-410B-88AF-FEDD48083188}"/>
    <dgm:cxn modelId="{A0B05CB5-6B7F-4188-8FFF-D4BF9EE412AC}" type="presParOf" srcId="{9F3BEB85-69B7-4165-922A-29E158566C10}" destId="{19EF60D0-2B50-4634-91BD-7F925783DF56}" srcOrd="0" destOrd="0" presId="urn:microsoft.com/office/officeart/2005/8/layout/lProcess2"/>
    <dgm:cxn modelId="{76725002-0ACF-4C28-BFD6-21FC4411230A}" type="presParOf" srcId="{19EF60D0-2B50-4634-91BD-7F925783DF56}" destId="{7FFE933F-3262-4AE3-8CA7-03C7B9057BB8}" srcOrd="0" destOrd="0" presId="urn:microsoft.com/office/officeart/2005/8/layout/lProcess2"/>
    <dgm:cxn modelId="{62090C95-CACC-4866-B413-0FF3F95B0909}" type="presParOf" srcId="{19EF60D0-2B50-4634-91BD-7F925783DF56}" destId="{91F58748-12CF-4CB7-8B58-D0A35603240D}" srcOrd="1" destOrd="0" presId="urn:microsoft.com/office/officeart/2005/8/layout/lProcess2"/>
    <dgm:cxn modelId="{827BB730-C738-4E72-BE8D-0E0A26636BA6}" type="presParOf" srcId="{19EF60D0-2B50-4634-91BD-7F925783DF56}" destId="{0B2BFD8A-9ED7-4DD6-93C4-67DAC20946E3}" srcOrd="2" destOrd="0" presId="urn:microsoft.com/office/officeart/2005/8/layout/lProcess2"/>
    <dgm:cxn modelId="{99CB2F81-6D77-461D-8078-13640FFCAD24}" type="presParOf" srcId="{0B2BFD8A-9ED7-4DD6-93C4-67DAC20946E3}" destId="{33823F7C-BFA8-43AB-8372-035D1B63554D}" srcOrd="0" destOrd="0" presId="urn:microsoft.com/office/officeart/2005/8/layout/lProcess2"/>
    <dgm:cxn modelId="{A739887C-E66F-400E-BC63-E43C84E3FCEB}" type="presParOf" srcId="{33823F7C-BFA8-43AB-8372-035D1B63554D}" destId="{92CD4AA3-FFCA-4BDD-945A-205324B0E3D5}" srcOrd="0" destOrd="0" presId="urn:microsoft.com/office/officeart/2005/8/layout/lProcess2"/>
    <dgm:cxn modelId="{6D134166-B51D-4FC2-9731-5B32B48CC743}" type="presParOf" srcId="{33823F7C-BFA8-43AB-8372-035D1B63554D}" destId="{4FD15281-9691-44DE-B690-A34D5C64FC2C}" srcOrd="1" destOrd="0" presId="urn:microsoft.com/office/officeart/2005/8/layout/lProcess2"/>
    <dgm:cxn modelId="{257CDBDA-AF5E-4F38-8E04-C90A5B0E1240}" type="presParOf" srcId="{33823F7C-BFA8-43AB-8372-035D1B63554D}" destId="{A46F30CC-0B29-4710-8788-B1882F407AA8}" srcOrd="2" destOrd="0" presId="urn:microsoft.com/office/officeart/2005/8/layout/lProcess2"/>
    <dgm:cxn modelId="{C20F0F20-E68E-486D-982A-53F2C981F313}" type="presParOf" srcId="{33823F7C-BFA8-43AB-8372-035D1B63554D}" destId="{3E16B31D-75BC-4A2B-B5A3-C50CFFE67A37}" srcOrd="3" destOrd="0" presId="urn:microsoft.com/office/officeart/2005/8/layout/lProcess2"/>
    <dgm:cxn modelId="{ABE98FC2-F843-496E-B613-CD375DC66821}" type="presParOf" srcId="{33823F7C-BFA8-43AB-8372-035D1B63554D}" destId="{3BF0E991-1370-43F9-9CD9-3059D0D8EFD8}" srcOrd="4" destOrd="0" presId="urn:microsoft.com/office/officeart/2005/8/layout/lProcess2"/>
    <dgm:cxn modelId="{734B267B-0AB2-424E-83D1-D187498D1270}" type="presParOf" srcId="{33823F7C-BFA8-43AB-8372-035D1B63554D}" destId="{B4A46A4E-F3A0-41F3-B1BB-519F2897B0C1}" srcOrd="5" destOrd="0" presId="urn:microsoft.com/office/officeart/2005/8/layout/lProcess2"/>
    <dgm:cxn modelId="{599F05D9-4341-420D-A4D6-C9E6E08770D2}" type="presParOf" srcId="{33823F7C-BFA8-43AB-8372-035D1B63554D}" destId="{46ABA98C-3056-46AB-9859-CF16086CEFE8}" srcOrd="6" destOrd="0" presId="urn:microsoft.com/office/officeart/2005/8/layout/lProcess2"/>
    <dgm:cxn modelId="{517E07ED-2E59-454D-BF42-85BAE3A02719}" type="presParOf" srcId="{9F3BEB85-69B7-4165-922A-29E158566C10}" destId="{886E421E-A7B9-42B4-B210-E0A2CB145B0F}" srcOrd="1" destOrd="0" presId="urn:microsoft.com/office/officeart/2005/8/layout/lProcess2"/>
    <dgm:cxn modelId="{D3CB5CE7-CBBE-43BE-99A8-AD519F581C8B}" type="presParOf" srcId="{9F3BEB85-69B7-4165-922A-29E158566C10}" destId="{5979C3BD-BF6D-40FB-B617-0AE850D47C34}" srcOrd="2" destOrd="0" presId="urn:microsoft.com/office/officeart/2005/8/layout/lProcess2"/>
    <dgm:cxn modelId="{D4CED7F6-773F-4F7C-BCB2-07BA174174F0}" type="presParOf" srcId="{5979C3BD-BF6D-40FB-B617-0AE850D47C34}" destId="{5F277B80-7F83-4B7A-B9E5-DB950FF377D1}" srcOrd="0" destOrd="0" presId="urn:microsoft.com/office/officeart/2005/8/layout/lProcess2"/>
    <dgm:cxn modelId="{39E35267-B5A0-4D6F-98DD-B766F5679E75}" type="presParOf" srcId="{5979C3BD-BF6D-40FB-B617-0AE850D47C34}" destId="{8288C059-B3A2-43A7-B57D-282B806296F9}" srcOrd="1" destOrd="0" presId="urn:microsoft.com/office/officeart/2005/8/layout/lProcess2"/>
    <dgm:cxn modelId="{64C46653-8458-411F-BD82-7D4698E17A50}" type="presParOf" srcId="{5979C3BD-BF6D-40FB-B617-0AE850D47C34}" destId="{ED86B4E9-A882-4274-93FA-F6D3FC7DCA67}" srcOrd="2" destOrd="0" presId="urn:microsoft.com/office/officeart/2005/8/layout/lProcess2"/>
    <dgm:cxn modelId="{D0B7869A-0CAB-43B4-948E-B5314DA7C301}" type="presParOf" srcId="{ED86B4E9-A882-4274-93FA-F6D3FC7DCA67}" destId="{430377F7-85C2-47FF-B835-10094F3E958D}" srcOrd="0" destOrd="0" presId="urn:microsoft.com/office/officeart/2005/8/layout/lProcess2"/>
    <dgm:cxn modelId="{3C705E5F-E806-48E7-B903-697968AC3B4A}" type="presParOf" srcId="{430377F7-85C2-47FF-B835-10094F3E958D}" destId="{9B5B2D21-399F-41F3-8EC9-0A8D63122574}" srcOrd="0" destOrd="0" presId="urn:microsoft.com/office/officeart/2005/8/layout/lProcess2"/>
    <dgm:cxn modelId="{BD2D7607-2E98-4A6E-9FB8-EDD88E80DEC8}" type="presParOf" srcId="{430377F7-85C2-47FF-B835-10094F3E958D}" destId="{849AE3FD-44F3-4E28-BCA3-3AAC2D6E8B55}" srcOrd="1" destOrd="0" presId="urn:microsoft.com/office/officeart/2005/8/layout/lProcess2"/>
    <dgm:cxn modelId="{481B2107-7141-48CC-9CA1-E2B257916294}" type="presParOf" srcId="{430377F7-85C2-47FF-B835-10094F3E958D}" destId="{3895FF75-4FDA-4FEF-8FF7-F32456A4D7B9}" srcOrd="2" destOrd="0" presId="urn:microsoft.com/office/officeart/2005/8/layout/lProcess2"/>
    <dgm:cxn modelId="{E385F4E0-660E-4C18-98D9-2B46CB1E33F7}" type="presParOf" srcId="{9F3BEB85-69B7-4165-922A-29E158566C10}" destId="{F9D379E3-E3EF-495E-ACDA-8A74379605EB}" srcOrd="3" destOrd="0" presId="urn:microsoft.com/office/officeart/2005/8/layout/lProcess2"/>
    <dgm:cxn modelId="{731EB9C4-AE4C-4554-877F-FDE055CE8C35}" type="presParOf" srcId="{9F3BEB85-69B7-4165-922A-29E158566C10}" destId="{ABE8FB64-E1A1-4AB9-B1C2-CBF59FF936A1}" srcOrd="4" destOrd="0" presId="urn:microsoft.com/office/officeart/2005/8/layout/lProcess2"/>
    <dgm:cxn modelId="{DE0AF6C2-186E-44EA-9D36-90EDD9D09BCC}" type="presParOf" srcId="{ABE8FB64-E1A1-4AB9-B1C2-CBF59FF936A1}" destId="{A2C55C3D-7DB8-46DA-9CF2-8AEF5D2A64C5}" srcOrd="0" destOrd="0" presId="urn:microsoft.com/office/officeart/2005/8/layout/lProcess2"/>
    <dgm:cxn modelId="{04FFDB06-9134-4120-98AC-8D5578D13BFD}" type="presParOf" srcId="{ABE8FB64-E1A1-4AB9-B1C2-CBF59FF936A1}" destId="{7A89DEC4-7B18-453F-9D9A-AE98C45DDDFC}" srcOrd="1" destOrd="0" presId="urn:microsoft.com/office/officeart/2005/8/layout/lProcess2"/>
    <dgm:cxn modelId="{68E53B4F-8FC8-476B-965B-E7233012A4CB}" type="presParOf" srcId="{ABE8FB64-E1A1-4AB9-B1C2-CBF59FF936A1}" destId="{73000CF5-843C-4659-B2BB-49E551B94757}" srcOrd="2" destOrd="0" presId="urn:microsoft.com/office/officeart/2005/8/layout/lProcess2"/>
    <dgm:cxn modelId="{B1D97238-097B-445E-AA60-B8033B2FA740}" type="presParOf" srcId="{73000CF5-843C-4659-B2BB-49E551B94757}" destId="{DE16EBF1-9F35-4BF5-8570-CDCC01C5215E}" srcOrd="0" destOrd="0" presId="urn:microsoft.com/office/officeart/2005/8/layout/lProcess2"/>
    <dgm:cxn modelId="{55E505C2-4B1F-4352-B2E8-6E5F72AB8D2D}" type="presParOf" srcId="{DE16EBF1-9F35-4BF5-8570-CDCC01C5215E}" destId="{5BD9FEA0-18C1-478E-B349-8393FD4A6455}" srcOrd="0" destOrd="0" presId="urn:microsoft.com/office/officeart/2005/8/layout/lProcess2"/>
    <dgm:cxn modelId="{52BF8526-99A5-4EDE-9281-03A671B4FEEF}" type="presParOf" srcId="{DE16EBF1-9F35-4BF5-8570-CDCC01C5215E}" destId="{61CF2777-6AC3-4600-A00E-EF594C1A577A}" srcOrd="1" destOrd="0" presId="urn:microsoft.com/office/officeart/2005/8/layout/lProcess2"/>
    <dgm:cxn modelId="{97576596-76E1-4AE6-B86A-1CA454A9602B}" type="presParOf" srcId="{DE16EBF1-9F35-4BF5-8570-CDCC01C5215E}" destId="{638B16C6-54B9-4653-9313-663CE80CF75D}" srcOrd="2" destOrd="0" presId="urn:microsoft.com/office/officeart/2005/8/layout/lProcess2"/>
    <dgm:cxn modelId="{08BB5F2A-D241-4783-A855-EEAAAE3FFC33}" type="presParOf" srcId="{DE16EBF1-9F35-4BF5-8570-CDCC01C5215E}" destId="{4635C07D-A215-4F5E-A2FF-16A83086CB21}" srcOrd="3" destOrd="0" presId="urn:microsoft.com/office/officeart/2005/8/layout/lProcess2"/>
    <dgm:cxn modelId="{9172A08B-2B8E-4488-AABA-A640E610D0D2}" type="presParOf" srcId="{DE16EBF1-9F35-4BF5-8570-CDCC01C5215E}" destId="{CEC73687-3427-4390-A7A8-A9B43766D498}" srcOrd="4" destOrd="0" presId="urn:microsoft.com/office/officeart/2005/8/layout/lProcess2"/>
    <dgm:cxn modelId="{6EA6AFD6-0B1A-4957-B92A-08EE642A6CD3}" type="presParOf" srcId="{9F3BEB85-69B7-4165-922A-29E158566C10}" destId="{147F7736-EAD2-4AC2-918E-AFDCF6D05BE1}" srcOrd="5" destOrd="0" presId="urn:microsoft.com/office/officeart/2005/8/layout/lProcess2"/>
    <dgm:cxn modelId="{42BC6227-F330-4E6F-9585-B5EE052D3D48}" type="presParOf" srcId="{9F3BEB85-69B7-4165-922A-29E158566C10}" destId="{511F40B6-D962-4525-9844-84D0299A6DC8}" srcOrd="6" destOrd="0" presId="urn:microsoft.com/office/officeart/2005/8/layout/lProcess2"/>
    <dgm:cxn modelId="{BCA87EE1-AE62-454A-B7E9-1954392089AB}" type="presParOf" srcId="{511F40B6-D962-4525-9844-84D0299A6DC8}" destId="{AD16AAB1-F2D0-4258-BC9D-DE7A01599108}" srcOrd="0" destOrd="0" presId="urn:microsoft.com/office/officeart/2005/8/layout/lProcess2"/>
    <dgm:cxn modelId="{CA795DAA-855B-4FEA-AC35-986CB7C55A5C}" type="presParOf" srcId="{511F40B6-D962-4525-9844-84D0299A6DC8}" destId="{4289C272-18D7-48CA-A2FB-D0B8A185D1A9}" srcOrd="1" destOrd="0" presId="urn:microsoft.com/office/officeart/2005/8/layout/lProcess2"/>
    <dgm:cxn modelId="{633B263B-01DC-466C-A719-FBE1B2391826}" type="presParOf" srcId="{511F40B6-D962-4525-9844-84D0299A6DC8}" destId="{EF0D854E-6266-4BC4-A578-A3D805548A65}" srcOrd="2" destOrd="0" presId="urn:microsoft.com/office/officeart/2005/8/layout/lProcess2"/>
    <dgm:cxn modelId="{81D64A7F-6CF0-43EF-9C24-C1F633167342}" type="presParOf" srcId="{EF0D854E-6266-4BC4-A578-A3D805548A65}" destId="{ECEAD770-7DB1-4080-B263-D87AB316D2E8}" srcOrd="0" destOrd="0" presId="urn:microsoft.com/office/officeart/2005/8/layout/lProcess2"/>
    <dgm:cxn modelId="{C32EF9CF-9D7D-4F38-BBD7-6A6618560BBD}" type="presParOf" srcId="{ECEAD770-7DB1-4080-B263-D87AB316D2E8}" destId="{F59749FA-C0B7-4125-9BED-9CDFF2D1ED1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8BC7D0-6A15-4E63-9C6E-1ED81B718B6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A2EF69-DCFE-46A4-81E0-03B2B38F7076}">
      <dgm:prSet phldrT="[Metin]"/>
      <dgm:spPr/>
      <dgm:t>
        <a:bodyPr/>
        <a:lstStyle/>
        <a:p>
          <a:r>
            <a:rPr lang="tr-TR" dirty="0" smtClean="0"/>
            <a:t>VERTEBRANIN  X RAY GÖRÜNTÜSÜ</a:t>
          </a:r>
          <a:endParaRPr lang="tr-TR" dirty="0"/>
        </a:p>
      </dgm:t>
    </dgm:pt>
    <dgm:pt modelId="{73783039-8492-4B64-8FEF-B50C79F421DF}" type="parTrans" cxnId="{1E49023D-4B66-4169-9020-E9498EE85FF5}">
      <dgm:prSet/>
      <dgm:spPr/>
      <dgm:t>
        <a:bodyPr/>
        <a:lstStyle/>
        <a:p>
          <a:endParaRPr lang="tr-TR"/>
        </a:p>
      </dgm:t>
    </dgm:pt>
    <dgm:pt modelId="{D27CCE1A-FB70-4BAB-A60A-B151959E80B0}" type="sibTrans" cxnId="{1E49023D-4B66-4169-9020-E9498EE85FF5}">
      <dgm:prSet/>
      <dgm:spPr/>
      <dgm:t>
        <a:bodyPr/>
        <a:lstStyle/>
        <a:p>
          <a:endParaRPr lang="tr-TR"/>
        </a:p>
      </dgm:t>
    </dgm:pt>
    <dgm:pt modelId="{C824A443-900F-412A-A63A-9978A7874696}">
      <dgm:prSet phldrT="[Metin]"/>
      <dgm:spPr/>
      <dgm:t>
        <a:bodyPr/>
        <a:lstStyle/>
        <a:p>
          <a:r>
            <a:rPr lang="tr-TR" dirty="0" smtClean="0"/>
            <a:t>COR. VERTEBRALARDAKİ PERİOSTİTE BAĞLI KARELEŞME</a:t>
          </a:r>
          <a:endParaRPr lang="tr-TR" dirty="0"/>
        </a:p>
      </dgm:t>
    </dgm:pt>
    <dgm:pt modelId="{F8FFC81E-D542-4B96-9E78-25478CB033C9}" type="parTrans" cxnId="{1BCFEBD8-7D2B-4D91-B5E0-07C04418FC4A}">
      <dgm:prSet/>
      <dgm:spPr/>
      <dgm:t>
        <a:bodyPr/>
        <a:lstStyle/>
        <a:p>
          <a:endParaRPr lang="tr-TR"/>
        </a:p>
      </dgm:t>
    </dgm:pt>
    <dgm:pt modelId="{D081BBEC-D4F2-414A-B43D-BFC7D4286715}" type="sibTrans" cxnId="{1BCFEBD8-7D2B-4D91-B5E0-07C04418FC4A}">
      <dgm:prSet/>
      <dgm:spPr/>
      <dgm:t>
        <a:bodyPr/>
        <a:lstStyle/>
        <a:p>
          <a:endParaRPr lang="tr-TR"/>
        </a:p>
      </dgm:t>
    </dgm:pt>
    <dgm:pt modelId="{9720CCFC-2279-4946-8A8A-83E211DDDB8A}">
      <dgm:prSet phldrT="[Metin]"/>
      <dgm:spPr/>
      <dgm:t>
        <a:bodyPr/>
        <a:lstStyle/>
        <a:p>
          <a:r>
            <a:rPr lang="tr-TR" dirty="0" smtClean="0"/>
            <a:t>COR. VERTEBRALARIN KENARINDA, ETRAFI SKLEROTİK EROZYONLAR</a:t>
          </a:r>
          <a:endParaRPr lang="tr-TR" dirty="0"/>
        </a:p>
      </dgm:t>
    </dgm:pt>
    <dgm:pt modelId="{DE47290C-0035-47AD-9213-AEE621F2E6F4}" type="parTrans" cxnId="{268B9176-1D65-451D-8CDA-48EF0953521D}">
      <dgm:prSet/>
      <dgm:spPr/>
      <dgm:t>
        <a:bodyPr/>
        <a:lstStyle/>
        <a:p>
          <a:endParaRPr lang="tr-TR"/>
        </a:p>
      </dgm:t>
    </dgm:pt>
    <dgm:pt modelId="{C4029824-A9F6-44EC-9559-ED20011D78F7}" type="sibTrans" cxnId="{268B9176-1D65-451D-8CDA-48EF0953521D}">
      <dgm:prSet/>
      <dgm:spPr/>
      <dgm:t>
        <a:bodyPr/>
        <a:lstStyle/>
        <a:p>
          <a:endParaRPr lang="tr-TR"/>
        </a:p>
      </dgm:t>
    </dgm:pt>
    <dgm:pt modelId="{AC426542-434A-4B38-BBAF-A173F5AD7007}">
      <dgm:prSet phldrT="[Metin]"/>
      <dgm:spPr/>
      <dgm:t>
        <a:bodyPr/>
        <a:lstStyle/>
        <a:p>
          <a:r>
            <a:rPr lang="tr-TR" dirty="0" smtClean="0"/>
            <a:t>SİNDESMOFİTLERE BAĞLI BAMBU KAMIŞI VERTEBRA </a:t>
          </a:r>
          <a:endParaRPr lang="tr-TR" dirty="0"/>
        </a:p>
      </dgm:t>
    </dgm:pt>
    <dgm:pt modelId="{907F4E3A-40AD-4A63-AA7D-32F37AC69D7F}" type="parTrans" cxnId="{7DB46B0C-B208-4150-AD6E-F806A4EF4468}">
      <dgm:prSet/>
      <dgm:spPr/>
      <dgm:t>
        <a:bodyPr/>
        <a:lstStyle/>
        <a:p>
          <a:endParaRPr lang="tr-TR"/>
        </a:p>
      </dgm:t>
    </dgm:pt>
    <dgm:pt modelId="{2FD84585-7F7D-438A-B86F-54F7E74DFA80}" type="sibTrans" cxnId="{7DB46B0C-B208-4150-AD6E-F806A4EF4468}">
      <dgm:prSet/>
      <dgm:spPr/>
      <dgm:t>
        <a:bodyPr/>
        <a:lstStyle/>
        <a:p>
          <a:endParaRPr lang="tr-TR"/>
        </a:p>
      </dgm:t>
    </dgm:pt>
    <dgm:pt modelId="{1255E9B4-2E3B-48F0-B7DF-A8AED122F85B}" type="pres">
      <dgm:prSet presAssocID="{7E8BC7D0-6A15-4E63-9C6E-1ED81B718B6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8C60CB1-3A7C-46F8-858B-8E2FA92D8618}" type="pres">
      <dgm:prSet presAssocID="{11A2EF69-DCFE-46A4-81E0-03B2B38F7076}" presName="horFlow" presStyleCnt="0"/>
      <dgm:spPr/>
    </dgm:pt>
    <dgm:pt modelId="{70FE3C23-B580-463C-879B-EBED27C1B771}" type="pres">
      <dgm:prSet presAssocID="{11A2EF69-DCFE-46A4-81E0-03B2B38F7076}" presName="bigChev" presStyleLbl="node1" presStyleIdx="0" presStyleCnt="1"/>
      <dgm:spPr/>
      <dgm:t>
        <a:bodyPr/>
        <a:lstStyle/>
        <a:p>
          <a:endParaRPr lang="tr-TR"/>
        </a:p>
      </dgm:t>
    </dgm:pt>
    <dgm:pt modelId="{E1E47488-8949-4262-AB4F-6278B3BA2C37}" type="pres">
      <dgm:prSet presAssocID="{F8FFC81E-D542-4B96-9E78-25478CB033C9}" presName="parTrans" presStyleCnt="0"/>
      <dgm:spPr/>
    </dgm:pt>
    <dgm:pt modelId="{A1C8D75A-B24A-4EE5-9207-116617510630}" type="pres">
      <dgm:prSet presAssocID="{C824A443-900F-412A-A63A-9978A787469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99FF7-415C-41CB-A099-EAF21937DB19}" type="pres">
      <dgm:prSet presAssocID="{D081BBEC-D4F2-414A-B43D-BFC7D4286715}" presName="sibTrans" presStyleCnt="0"/>
      <dgm:spPr/>
    </dgm:pt>
    <dgm:pt modelId="{FEF0DD39-C9DE-4CCD-BC36-9A29AB32C033}" type="pres">
      <dgm:prSet presAssocID="{9720CCFC-2279-4946-8A8A-83E211DDDB8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B49123-7359-461F-9D59-3E4EBC0F9CDE}" type="pres">
      <dgm:prSet presAssocID="{C4029824-A9F6-44EC-9559-ED20011D78F7}" presName="sibTrans" presStyleCnt="0"/>
      <dgm:spPr/>
    </dgm:pt>
    <dgm:pt modelId="{C2875C60-E2DA-43DA-BB03-A04CA219C35D}" type="pres">
      <dgm:prSet presAssocID="{AC426542-434A-4B38-BBAF-A173F5AD700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CFEBD8-7D2B-4D91-B5E0-07C04418FC4A}" srcId="{11A2EF69-DCFE-46A4-81E0-03B2B38F7076}" destId="{C824A443-900F-412A-A63A-9978A7874696}" srcOrd="0" destOrd="0" parTransId="{F8FFC81E-D542-4B96-9E78-25478CB033C9}" sibTransId="{D081BBEC-D4F2-414A-B43D-BFC7D4286715}"/>
    <dgm:cxn modelId="{7ACA3CB1-C487-4D94-983A-B16A4316C98D}" type="presOf" srcId="{9720CCFC-2279-4946-8A8A-83E211DDDB8A}" destId="{FEF0DD39-C9DE-4CCD-BC36-9A29AB32C033}" srcOrd="0" destOrd="0" presId="urn:microsoft.com/office/officeart/2005/8/layout/lProcess3"/>
    <dgm:cxn modelId="{268B9176-1D65-451D-8CDA-48EF0953521D}" srcId="{11A2EF69-DCFE-46A4-81E0-03B2B38F7076}" destId="{9720CCFC-2279-4946-8A8A-83E211DDDB8A}" srcOrd="1" destOrd="0" parTransId="{DE47290C-0035-47AD-9213-AEE621F2E6F4}" sibTransId="{C4029824-A9F6-44EC-9559-ED20011D78F7}"/>
    <dgm:cxn modelId="{ABD2A71C-C607-4B69-956F-2A103883235E}" type="presOf" srcId="{AC426542-434A-4B38-BBAF-A173F5AD7007}" destId="{C2875C60-E2DA-43DA-BB03-A04CA219C35D}" srcOrd="0" destOrd="0" presId="urn:microsoft.com/office/officeart/2005/8/layout/lProcess3"/>
    <dgm:cxn modelId="{7DB46B0C-B208-4150-AD6E-F806A4EF4468}" srcId="{11A2EF69-DCFE-46A4-81E0-03B2B38F7076}" destId="{AC426542-434A-4B38-BBAF-A173F5AD7007}" srcOrd="2" destOrd="0" parTransId="{907F4E3A-40AD-4A63-AA7D-32F37AC69D7F}" sibTransId="{2FD84585-7F7D-438A-B86F-54F7E74DFA80}"/>
    <dgm:cxn modelId="{1E49023D-4B66-4169-9020-E9498EE85FF5}" srcId="{7E8BC7D0-6A15-4E63-9C6E-1ED81B718B6D}" destId="{11A2EF69-DCFE-46A4-81E0-03B2B38F7076}" srcOrd="0" destOrd="0" parTransId="{73783039-8492-4B64-8FEF-B50C79F421DF}" sibTransId="{D27CCE1A-FB70-4BAB-A60A-B151959E80B0}"/>
    <dgm:cxn modelId="{F2D8BAD6-75CB-4E0C-BF50-E1A5E24A4F86}" type="presOf" srcId="{7E8BC7D0-6A15-4E63-9C6E-1ED81B718B6D}" destId="{1255E9B4-2E3B-48F0-B7DF-A8AED122F85B}" srcOrd="0" destOrd="0" presId="urn:microsoft.com/office/officeart/2005/8/layout/lProcess3"/>
    <dgm:cxn modelId="{60E13A12-0C45-413B-926A-10E56DB4D142}" type="presOf" srcId="{C824A443-900F-412A-A63A-9978A7874696}" destId="{A1C8D75A-B24A-4EE5-9207-116617510630}" srcOrd="0" destOrd="0" presId="urn:microsoft.com/office/officeart/2005/8/layout/lProcess3"/>
    <dgm:cxn modelId="{5F3CC8CE-1092-4DE2-AB22-7DBCA0E551C9}" type="presOf" srcId="{11A2EF69-DCFE-46A4-81E0-03B2B38F7076}" destId="{70FE3C23-B580-463C-879B-EBED27C1B771}" srcOrd="0" destOrd="0" presId="urn:microsoft.com/office/officeart/2005/8/layout/lProcess3"/>
    <dgm:cxn modelId="{840F64C9-E9AE-453E-9540-E5E9AB17ED09}" type="presParOf" srcId="{1255E9B4-2E3B-48F0-B7DF-A8AED122F85B}" destId="{A8C60CB1-3A7C-46F8-858B-8E2FA92D8618}" srcOrd="0" destOrd="0" presId="urn:microsoft.com/office/officeart/2005/8/layout/lProcess3"/>
    <dgm:cxn modelId="{BCE4F72A-67A5-4E48-AB8B-81B46FCCAA99}" type="presParOf" srcId="{A8C60CB1-3A7C-46F8-858B-8E2FA92D8618}" destId="{70FE3C23-B580-463C-879B-EBED27C1B771}" srcOrd="0" destOrd="0" presId="urn:microsoft.com/office/officeart/2005/8/layout/lProcess3"/>
    <dgm:cxn modelId="{43B63941-F97D-4982-9D69-0FC0D2061909}" type="presParOf" srcId="{A8C60CB1-3A7C-46F8-858B-8E2FA92D8618}" destId="{E1E47488-8949-4262-AB4F-6278B3BA2C37}" srcOrd="1" destOrd="0" presId="urn:microsoft.com/office/officeart/2005/8/layout/lProcess3"/>
    <dgm:cxn modelId="{2325484A-A15F-4E12-A106-2DAE4AECC443}" type="presParOf" srcId="{A8C60CB1-3A7C-46F8-858B-8E2FA92D8618}" destId="{A1C8D75A-B24A-4EE5-9207-116617510630}" srcOrd="2" destOrd="0" presId="urn:microsoft.com/office/officeart/2005/8/layout/lProcess3"/>
    <dgm:cxn modelId="{990FD4BA-62FE-40F2-AD85-CDDB602A0BFE}" type="presParOf" srcId="{A8C60CB1-3A7C-46F8-858B-8E2FA92D8618}" destId="{38F99FF7-415C-41CB-A099-EAF21937DB19}" srcOrd="3" destOrd="0" presId="urn:microsoft.com/office/officeart/2005/8/layout/lProcess3"/>
    <dgm:cxn modelId="{29299ED9-22B7-47AA-B3D8-E4BDD2F0B1C0}" type="presParOf" srcId="{A8C60CB1-3A7C-46F8-858B-8E2FA92D8618}" destId="{FEF0DD39-C9DE-4CCD-BC36-9A29AB32C033}" srcOrd="4" destOrd="0" presId="urn:microsoft.com/office/officeart/2005/8/layout/lProcess3"/>
    <dgm:cxn modelId="{3A1DD0C3-68BC-4716-8B3F-2ED51EF38837}" type="presParOf" srcId="{A8C60CB1-3A7C-46F8-858B-8E2FA92D8618}" destId="{84B49123-7359-461F-9D59-3E4EBC0F9CDE}" srcOrd="5" destOrd="0" presId="urn:microsoft.com/office/officeart/2005/8/layout/lProcess3"/>
    <dgm:cxn modelId="{3FD1ADAC-761A-4830-88D5-220FC9B43971}" type="presParOf" srcId="{A8C60CB1-3A7C-46F8-858B-8E2FA92D8618}" destId="{C2875C60-E2DA-43DA-BB03-A04CA219C35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B1142-5472-4CA4-8EDE-C207D194CBA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9381-843F-45A5-B6A2-853F1DF0E7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41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66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03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6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6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909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10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76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71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191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620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8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99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412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52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338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127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935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380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611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787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99607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93139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75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669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16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4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23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81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60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91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65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3.jpg"/><Relationship Id="rId9" Type="http://schemas.microsoft.com/office/2007/relationships/diagramDrawing" Target="../diagrams/drawin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SPONDİLARTROPATİLER </a:t>
            </a:r>
            <a:r>
              <a:rPr lang="tr-TR" cap="none" dirty="0" smtClean="0"/>
              <a:t>ve</a:t>
            </a:r>
            <a:r>
              <a:rPr lang="tr-TR" dirty="0" smtClean="0"/>
              <a:t> ANKİLOZAN SPONDİLİT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/>
              <a:t>Prof.Dr.Gülay</a:t>
            </a:r>
            <a:r>
              <a:rPr lang="tr-TR" b="1" dirty="0" smtClean="0"/>
              <a:t> KINIKLI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0224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4400" b="1" i="0" u="none" strike="noStrike" cap="none" dirty="0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ANKİLOZAN SPONDİLİT</a:t>
            </a:r>
          </a:p>
        </p:txBody>
      </p:sp>
    </p:spTree>
    <p:extLst>
      <p:ext uri="{BB962C8B-B14F-4D97-AF65-F5344CB8AC3E}">
        <p14:creationId xmlns:p14="http://schemas.microsoft.com/office/powerpoint/2010/main" val="23648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390650"/>
            <a:ext cx="6310312" cy="407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91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20368869"/>
              </p:ext>
            </p:extLst>
          </p:nvPr>
        </p:nvGraphicFramePr>
        <p:xfrm>
          <a:off x="1313645" y="128789"/>
          <a:ext cx="10058400" cy="65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ntikli Sağ Ok 2"/>
          <p:cNvSpPr/>
          <p:nvPr/>
        </p:nvSpPr>
        <p:spPr>
          <a:xfrm>
            <a:off x="1313645" y="2562895"/>
            <a:ext cx="3155324" cy="101743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SPA’nın</a:t>
            </a:r>
            <a:r>
              <a:rPr lang="tr-TR" dirty="0" smtClean="0"/>
              <a:t> PROTOTİP HASTALIĞI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07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Shape 217"/>
          <p:cNvGraphicFramePr/>
          <p:nvPr/>
        </p:nvGraphicFramePr>
        <p:xfrm>
          <a:off x="3048000" y="333375"/>
          <a:ext cx="7008800" cy="6340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5200"/>
                <a:gridCol w="3503600"/>
              </a:tblGrid>
              <a:tr h="9509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2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ANKİLOZAN SPONDİLİTİN EPİDEMİYOLOJİSİ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Hastalığın prevalansı ;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genel erişkin toplumlarda %04 ,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Eskimolarda ve Norveç’de %1,4 olarak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Risk,HLA B27 pozitif olanlarda %1,3 artar.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erkek/kadın oranı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3/1-: 10/1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Hastalık daha sık olarak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genç erkekleri etkiler.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105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Pik yaptığı başlangıç yaşı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800" b="0" i="0" u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ve 3. dekatlardır.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6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467492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51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650" y="1292225"/>
            <a:ext cx="7089775" cy="467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0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517650" y="109536"/>
            <a:ext cx="9156699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36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Kadın ve Erkek AS Arasındaki Farklar</a:t>
            </a:r>
          </a:p>
        </p:txBody>
      </p:sp>
      <p:graphicFrame>
        <p:nvGraphicFramePr>
          <p:cNvPr id="228" name="Shape 228"/>
          <p:cNvGraphicFramePr/>
          <p:nvPr/>
        </p:nvGraphicFramePr>
        <p:xfrm>
          <a:off x="1981200" y="981075"/>
          <a:ext cx="8229575" cy="57029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59250"/>
                <a:gridCol w="1943100"/>
                <a:gridCol w="20272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Erkek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Kadın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HLA B27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&gt;%90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&gt;%90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Tanıda gecikme (yıl)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yıl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yıl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İlerleme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Şiddeti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Periferik eklem hastalığı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Başlangıç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Daha sonra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Spinal ankiloz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Boyun yakınması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Osteit pubis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2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5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41479871"/>
              </p:ext>
            </p:extLst>
          </p:nvPr>
        </p:nvGraphicFramePr>
        <p:xfrm>
          <a:off x="2031999" y="-631064"/>
          <a:ext cx="9906716" cy="713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hape 240"/>
          <p:cNvGrpSpPr/>
          <p:nvPr/>
        </p:nvGrpSpPr>
        <p:grpSpPr>
          <a:xfrm>
            <a:off x="1981200" y="5657850"/>
            <a:ext cx="3590924" cy="1041400"/>
            <a:chOff x="1981200" y="5657850"/>
            <a:chExt cx="3590924" cy="1041400"/>
          </a:xfrm>
        </p:grpSpPr>
        <p:pic>
          <p:nvPicPr>
            <p:cNvPr id="6" name="Shape 2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81200" y="5657850"/>
              <a:ext cx="3590924" cy="104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242"/>
            <p:cNvSpPr txBox="1"/>
            <p:nvPr/>
          </p:nvSpPr>
          <p:spPr>
            <a:xfrm>
              <a:off x="2105025" y="5846762"/>
              <a:ext cx="3373437" cy="781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sng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KESİN ANKİLOZAN SPONDİLİT İÇİN;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none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RADYOLOJİK BULGU ve HERHANGİ BİR  KLİNİK KRİTERİN BULUNMASI,</a:t>
              </a:r>
              <a:endParaRPr lang="tr-TR" sz="14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" name="Shape 243"/>
          <p:cNvGrpSpPr/>
          <p:nvPr/>
        </p:nvGrpSpPr>
        <p:grpSpPr>
          <a:xfrm>
            <a:off x="7353836" y="5369106"/>
            <a:ext cx="4314532" cy="1488894"/>
            <a:chOff x="6802436" y="5657850"/>
            <a:chExt cx="3590924" cy="1041400"/>
          </a:xfrm>
        </p:grpSpPr>
        <p:pic>
          <p:nvPicPr>
            <p:cNvPr id="9" name="Shape 2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02436" y="5657850"/>
              <a:ext cx="3590924" cy="104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45"/>
            <p:cNvSpPr txBox="1"/>
            <p:nvPr/>
          </p:nvSpPr>
          <p:spPr>
            <a:xfrm>
              <a:off x="6931025" y="5846762"/>
              <a:ext cx="3371850" cy="781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sng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OLASI  </a:t>
              </a:r>
              <a:r>
                <a:rPr lang="tr-TR" sz="1400" b="1" i="0" u="sng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ANKİLOZAN SPONDİLİT İÇİN;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400" b="1" i="0" u="none" dirty="0" smtClea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ÜÇ KLİNİK  KRİTER VARLIĞI VEYA RADYOLOJİK KRİTERLERİN KLİNİK KRİTERLER OLMADAN BULUNMASI GEREKİR.</a:t>
              </a:r>
              <a:endParaRPr lang="tr-TR" sz="14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6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53803" y="231820"/>
            <a:ext cx="870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ASAS EULAR SPA. TANI KRİTERLERİ</a:t>
            </a:r>
            <a:endParaRPr lang="tr-TR" sz="3600" b="1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7415128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karı Aşağı Ok 3"/>
          <p:cNvSpPr/>
          <p:nvPr/>
        </p:nvSpPr>
        <p:spPr>
          <a:xfrm rot="19535513">
            <a:off x="5612402" y="2170249"/>
            <a:ext cx="451317" cy="1326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karı Aşağı Ok 4"/>
          <p:cNvSpPr/>
          <p:nvPr/>
        </p:nvSpPr>
        <p:spPr>
          <a:xfrm rot="2682791">
            <a:off x="5612401" y="2170249"/>
            <a:ext cx="451317" cy="1326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74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517525"/>
            <a:ext cx="8704261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-227437" y="0"/>
            <a:ext cx="8242300" cy="1150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entury Gothic"/>
              <a:buNone/>
            </a:pPr>
            <a:r>
              <a:rPr lang="tr-TR" sz="420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KLİNİK:</a:t>
            </a:r>
            <a:endParaRPr lang="tr-TR" sz="420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20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 dirty="0" smtClean="0">
                <a:latin typeface="Calibri"/>
                <a:ea typeface="Calibri"/>
                <a:cs typeface="Calibri"/>
                <a:sym typeface="Calibri"/>
              </a:rPr>
              <a:t>SPONDILARTROPATILER;</a:t>
            </a:r>
            <a:endParaRPr lang="en-US"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763" y="1390651"/>
            <a:ext cx="6273799" cy="407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7657360" y="3072604"/>
            <a:ext cx="2482850" cy="1014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ÖZELLİK: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ASİMETRİK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DAHA ÇOK ALT EKSTREMİTEDE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OLİGOARTİKÜLER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05" y="697179"/>
            <a:ext cx="8955152" cy="576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83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350" y="469900"/>
            <a:ext cx="7297737" cy="55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knee-effu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350" y="2349500"/>
            <a:ext cx="2663824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msi058b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7350" y="4168775"/>
            <a:ext cx="2711449" cy="268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45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901700"/>
            <a:ext cx="7278687" cy="469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uveitis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4450"/>
            <a:ext cx="2778124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41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396875"/>
            <a:ext cx="7407274" cy="570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uveitis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4450"/>
            <a:ext cx="2778124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24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375" y="231775"/>
            <a:ext cx="7669212" cy="526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81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292225"/>
            <a:ext cx="6205537" cy="420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08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 descr="68--619-3481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950" y="260350"/>
            <a:ext cx="5726112" cy="61658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7751761" y="692150"/>
            <a:ext cx="2376487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Akciğer grafisinde bilateral, apikal yerleşimli, lineer ve yamalı opasiteler görülür. Bazen kistler oluşur. Bu kavitelere Aspergillus yerleşebilir.Bu durumda öksürük, dispne artar ve hemoptizi gelişebilir.</a:t>
            </a:r>
          </a:p>
        </p:txBody>
      </p:sp>
    </p:spTree>
    <p:extLst>
      <p:ext uri="{BB962C8B-B14F-4D97-AF65-F5344CB8AC3E}">
        <p14:creationId xmlns:p14="http://schemas.microsoft.com/office/powerpoint/2010/main" val="260019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300" y="377825"/>
            <a:ext cx="7285037" cy="5748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06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300" y="1347787"/>
            <a:ext cx="6211886" cy="4125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664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950" y="1341437"/>
            <a:ext cx="6134099" cy="4138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Shape 317"/>
          <p:cNvGrpSpPr/>
          <p:nvPr/>
        </p:nvGrpSpPr>
        <p:grpSpPr>
          <a:xfrm>
            <a:off x="8888411" y="2822575"/>
            <a:ext cx="1577975" cy="1646237"/>
            <a:chOff x="8888411" y="2822575"/>
            <a:chExt cx="1577975" cy="1646237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8411" y="2822575"/>
              <a:ext cx="1577975" cy="1646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Shape 319"/>
            <p:cNvSpPr txBox="1"/>
            <p:nvPr/>
          </p:nvSpPr>
          <p:spPr>
            <a:xfrm>
              <a:off x="9336086" y="3303587"/>
              <a:ext cx="1081086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20" name="Shape 320"/>
          <p:cNvSpPr txBox="1"/>
          <p:nvPr/>
        </p:nvSpPr>
        <p:spPr>
          <a:xfrm>
            <a:off x="9264650" y="3357562"/>
            <a:ext cx="10794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LATERAL FLEKSİYON KISITLANMASI TİPİK</a:t>
            </a:r>
          </a:p>
        </p:txBody>
      </p:sp>
    </p:spTree>
    <p:extLst>
      <p:ext uri="{BB962C8B-B14F-4D97-AF65-F5344CB8AC3E}">
        <p14:creationId xmlns:p14="http://schemas.microsoft.com/office/powerpoint/2010/main" val="420461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475955" y="1878806"/>
            <a:ext cx="2736850" cy="2763838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232954" y="2163650"/>
            <a:ext cx="2769377" cy="2635137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593796" y="3093612"/>
            <a:ext cx="2736850" cy="2663824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027821" y="1195810"/>
            <a:ext cx="3184185" cy="2648527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387600" y="2074069"/>
            <a:ext cx="3008647" cy="2932904"/>
          </a:xfrm>
          <a:prstGeom prst="ellipse">
            <a:avLst/>
          </a:prstGeom>
          <a:noFill/>
          <a:ln w="349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847851" y="280987"/>
            <a:ext cx="84962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SERONEGATİF SPONDİLARTROPATİLER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231603" y="2034991"/>
            <a:ext cx="15128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REAKTIF 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212007" y="3185150"/>
            <a:ext cx="15843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PSÖRIATIK 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495551" y="3429000"/>
            <a:ext cx="2736052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IBD İ</a:t>
            </a: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LİŞKİLİ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 ARTRIT</a:t>
            </a:r>
            <a:endParaRPr lang="tr-TR" sz="20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(ENTEROPATİK ARTRİT)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303837" y="5157788"/>
            <a:ext cx="1296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089526" y="4371995"/>
            <a:ext cx="201612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UNDIFFERANSIYE </a:t>
            </a:r>
            <a:r>
              <a:rPr lang="tr-TR" sz="2000" b="1" dirty="0" smtClean="0">
                <a:latin typeface="Calibri"/>
                <a:ea typeface="Calibri"/>
                <a:cs typeface="Calibri"/>
                <a:sym typeface="Calibri"/>
              </a:rPr>
              <a:t>SPONDİL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ARTRIT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087937" y="3213100"/>
            <a:ext cx="15128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ANKILOZAN SPONDILIT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3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925" y="1243012"/>
            <a:ext cx="6254749" cy="427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8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anklylosing_spondyli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850" y="231775"/>
            <a:ext cx="8496299" cy="639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25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992953882"/>
              </p:ext>
            </p:extLst>
          </p:nvPr>
        </p:nvGraphicFramePr>
        <p:xfrm>
          <a:off x="2032000" y="719666"/>
          <a:ext cx="9468834" cy="587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Şeritli Sağ Ok 3"/>
          <p:cNvSpPr/>
          <p:nvPr/>
        </p:nvSpPr>
        <p:spPr>
          <a:xfrm>
            <a:off x="399245" y="1738648"/>
            <a:ext cx="1893194" cy="13007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SEKEL BULGULAR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510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 descr="psa4-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11" y="333375"/>
            <a:ext cx="6624637" cy="4891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109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 descr="image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825" y="188911"/>
            <a:ext cx="4876799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2495550" y="4005262"/>
            <a:ext cx="28082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Sakroiliak BT </a:t>
            </a:r>
          </a:p>
        </p:txBody>
      </p:sp>
      <p:pic>
        <p:nvPicPr>
          <p:cNvPr id="347" name="Shape 347" descr="Spine-c_ankylosing_spondyli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6725" y="188911"/>
            <a:ext cx="353377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990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http://ts1.mm.bing.net/th?id=I5053085527050108&amp;pid=1.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870" y="3766690"/>
            <a:ext cx="2387198" cy="30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 descr="npo000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11" y="3762375"/>
            <a:ext cx="4643437" cy="3095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84602656"/>
              </p:ext>
            </p:extLst>
          </p:nvPr>
        </p:nvGraphicFramePr>
        <p:xfrm>
          <a:off x="724884" y="460538"/>
          <a:ext cx="96941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163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97540589"/>
              </p:ext>
            </p:extLst>
          </p:nvPr>
        </p:nvGraphicFramePr>
        <p:xfrm>
          <a:off x="206062" y="0"/>
          <a:ext cx="10625070" cy="670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248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444500"/>
            <a:ext cx="7497761" cy="504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6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58397655"/>
              </p:ext>
            </p:extLst>
          </p:nvPr>
        </p:nvGraphicFramePr>
        <p:xfrm>
          <a:off x="1287887" y="-244699"/>
          <a:ext cx="10560676" cy="689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37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216884" y="0"/>
            <a:ext cx="10985499" cy="1408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160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ANKİLOZAN SPONDİLİTTE TEDAVİ PİRAMİDİ</a:t>
            </a:r>
            <a:endParaRPr lang="tr-TR" sz="160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2679855" y="987366"/>
            <a:ext cx="6337300" cy="5256211"/>
          </a:xfrm>
          <a:prstGeom prst="triangle">
            <a:avLst>
              <a:gd name="adj" fmla="val 108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>
                <a:latin typeface="Calibri"/>
                <a:ea typeface="Calibri"/>
                <a:cs typeface="Calibri"/>
                <a:sym typeface="Calibri"/>
              </a:rPr>
              <a:t>Anti-TNF ilaçlar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İKİNCİ BASAMAK İLAÇLAR: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SULFASALAZİN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 (PERİFERİK EKLEM TUTULUMUNDA ETKİLİ)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lang="tr-TR"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</a:pPr>
            <a:r>
              <a:rPr lang="tr-TR" b="1" dirty="0" smtClean="0">
                <a:latin typeface="Calibri"/>
                <a:ea typeface="Calibri"/>
                <a:cs typeface="Calibri"/>
                <a:sym typeface="Calibri"/>
              </a:rPr>
              <a:t>PULSE KORTİKOSTEROİD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>
                <a:latin typeface="Calibri"/>
                <a:ea typeface="Calibri"/>
                <a:cs typeface="Calibri"/>
                <a:sym typeface="Calibri"/>
              </a:rPr>
              <a:t>NSAİİ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FİZİK TEDAVİ: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EGZERSİZ,FİZYOTERAPİ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1" i="0" u="none" dirty="0" smtClean="0">
                <a:latin typeface="Calibri"/>
                <a:ea typeface="Calibri"/>
                <a:cs typeface="Calibri"/>
                <a:sym typeface="Calibri"/>
              </a:rPr>
              <a:t>HASTA EĞİTİMİ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1" i="0" u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6691445" y="2795387"/>
            <a:ext cx="2087562" cy="11525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800" b="0" i="0" u="none" dirty="0" smtClean="0">
                <a:latin typeface="Calibri"/>
                <a:ea typeface="Calibri"/>
                <a:cs typeface="Calibri"/>
                <a:sym typeface="Calibri"/>
              </a:rPr>
              <a:t>CERRAHİ: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0" i="0" u="none" dirty="0" smtClean="0">
                <a:latin typeface="Calibri"/>
                <a:ea typeface="Calibri"/>
                <a:cs typeface="Calibri"/>
                <a:sym typeface="Calibri"/>
              </a:rPr>
              <a:t>PERİFERİK EKELEM REPLASMANI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0" i="0" u="none" dirty="0" smtClean="0">
                <a:latin typeface="Calibri"/>
                <a:ea typeface="Calibri"/>
                <a:cs typeface="Calibri"/>
                <a:sym typeface="Calibri"/>
              </a:rPr>
              <a:t>OMURGA DEFORMİTESİNİ DÜZELTME</a:t>
            </a:r>
            <a:endParaRPr lang="tr-TR" sz="1400" b="0" i="0" u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1415255" y="4488578"/>
            <a:ext cx="2232025" cy="7921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1" i="0" u="none" dirty="0" smtClean="0">
                <a:latin typeface="Calibri"/>
                <a:ea typeface="Calibri"/>
                <a:cs typeface="Calibri"/>
                <a:sym typeface="Calibri"/>
              </a:rPr>
              <a:t>KORTİKOSTEROİD ENJEKSİYONLARI: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1" i="0" u="none" dirty="0" smtClean="0">
                <a:latin typeface="Calibri"/>
                <a:ea typeface="Calibri"/>
                <a:cs typeface="Calibri"/>
                <a:sym typeface="Calibri"/>
              </a:rPr>
              <a:t>ENTESOPATİ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1" i="0" u="none" dirty="0" smtClean="0">
                <a:latin typeface="Calibri"/>
                <a:ea typeface="Calibri"/>
                <a:cs typeface="Calibri"/>
                <a:sym typeface="Calibri"/>
              </a:rPr>
              <a:t>SAKROİLİAK EKLEM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tr-TR" sz="1400" b="1" i="0" u="none" dirty="0" smtClean="0">
                <a:latin typeface="Calibri"/>
                <a:ea typeface="Calibri"/>
                <a:cs typeface="Calibri"/>
                <a:sym typeface="Calibri"/>
              </a:rPr>
              <a:t>PERİFERİK ARTRİT</a:t>
            </a:r>
            <a:endParaRPr lang="tr-TR" sz="1400" b="1" i="0" u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647280" y="5122861"/>
            <a:ext cx="46085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Kortikosteroidlerin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 tedavisinde yeri yoktur. Tek eklem tutulumlarında lokal tedavi-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intra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artiküler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enj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dirençli olgularda 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pulse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2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steroid</a:t>
            </a:r>
            <a:r>
              <a:rPr lang="tr-TR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önerenler var)</a:t>
            </a:r>
          </a:p>
        </p:txBody>
      </p:sp>
    </p:spTree>
    <p:extLst>
      <p:ext uri="{BB962C8B-B14F-4D97-AF65-F5344CB8AC3E}">
        <p14:creationId xmlns:p14="http://schemas.microsoft.com/office/powerpoint/2010/main" val="40348715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970218520"/>
              </p:ext>
            </p:extLst>
          </p:nvPr>
        </p:nvGraphicFramePr>
        <p:xfrm>
          <a:off x="1532587" y="360608"/>
          <a:ext cx="8989452" cy="649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17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8625" y="1335087"/>
            <a:ext cx="6327775" cy="413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432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18692315"/>
              </p:ext>
            </p:extLst>
          </p:nvPr>
        </p:nvGraphicFramePr>
        <p:xfrm>
          <a:off x="2031999" y="154546"/>
          <a:ext cx="9713533" cy="65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53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603250" y="122236"/>
            <a:ext cx="10985499" cy="154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25000"/>
              <a:buFont typeface="Century Gothic"/>
              <a:buNone/>
            </a:pPr>
            <a:r>
              <a:rPr lang="tr-TR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PROGNOZ </a:t>
            </a:r>
            <a:br>
              <a:rPr lang="tr-TR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tr-TR"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815662" y="896141"/>
            <a:ext cx="10972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Semptomlar Sürekli Veya Aralıklı Olarak Yıllarca Devam Edebilir. Bazı Ağır Vakalarda,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Aksiyal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Periferik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Eklemlerde Füzyon Gelişmesine Neden Olabilir.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Aort Yetmezliği,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Amiloidoza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Bağlı Kronik Böbrek Yetmezliği,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Atlanto-aksiyal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Subluksasyon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Medulla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8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Spinalis</a:t>
            </a:r>
            <a:r>
              <a:rPr lang="tr-TR" sz="2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Basısı…… Ölüm Nedenleridir. </a:t>
            </a: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lang="tr-TR" sz="2800" b="0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417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800" b="1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Kötü </a:t>
            </a:r>
            <a:r>
              <a:rPr lang="tr-TR" sz="2800" b="1" i="0" u="none" strike="noStrike" cap="none" dirty="0" err="1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Prognoz</a:t>
            </a:r>
            <a:r>
              <a:rPr lang="tr-TR" sz="2800" b="1" i="0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ESR&gt;30mm/</a:t>
            </a: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Kalça </a:t>
            </a: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Artriti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 Omurlarında Hareket Kısıtlılığı,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Oligoartrit</a:t>
            </a: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</a:p>
          <a:p>
            <a:pPr marL="904875" lvl="1" indent="-384175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2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Yaşından Önce Başlaması;( 3 Kriterin Varlığı )</a:t>
            </a:r>
          </a:p>
          <a:p>
            <a:pPr marL="447675" marR="0" lvl="0" indent="-384175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847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206328163"/>
              </p:ext>
            </p:extLst>
          </p:nvPr>
        </p:nvGraphicFramePr>
        <p:xfrm>
          <a:off x="1378039" y="180304"/>
          <a:ext cx="9311425" cy="658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hape 176" descr="http://www.ser.es/practicaClinica/espoguia/imagenes/figuras/figura_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3803" y="2215167"/>
            <a:ext cx="1931832" cy="2485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073" y="1"/>
            <a:ext cx="8603087" cy="674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0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948" y="373487"/>
            <a:ext cx="8435663" cy="648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1596980" y="0"/>
            <a:ext cx="71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İNFLAMATUVAR BEL AĞRISI: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38247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em_0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462" y="0"/>
            <a:ext cx="4176711" cy="292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8075" y="2597150"/>
            <a:ext cx="6388099" cy="4291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56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68390276"/>
              </p:ext>
            </p:extLst>
          </p:nvPr>
        </p:nvGraphicFramePr>
        <p:xfrm>
          <a:off x="1506828" y="103032"/>
          <a:ext cx="9620518" cy="650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50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102</TotalTime>
  <Words>682</Words>
  <Application>Microsoft Office PowerPoint</Application>
  <PresentationFormat>Geniş ekran</PresentationFormat>
  <Paragraphs>213</Paragraphs>
  <Slides>42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Arial</vt:lpstr>
      <vt:lpstr>Bookman Old Style</vt:lpstr>
      <vt:lpstr>Calibri</vt:lpstr>
      <vt:lpstr>Century Gothic</vt:lpstr>
      <vt:lpstr>Noto Sans Symbols</vt:lpstr>
      <vt:lpstr>Rockwell</vt:lpstr>
      <vt:lpstr>Times New Roman</vt:lpstr>
      <vt:lpstr>Trebuchet MS</vt:lpstr>
      <vt:lpstr>Damask</vt:lpstr>
      <vt:lpstr>SPONDİLARTROPATİLER ve ANKİLOZAN SPONDİLİT</vt:lpstr>
      <vt:lpstr>SPONDILARTROPATILER;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ANKİLOZAN SPONDİLİT</vt:lpstr>
      <vt:lpstr>PowerPoint Sunusu</vt:lpstr>
      <vt:lpstr>PowerPoint Sunusu</vt:lpstr>
      <vt:lpstr>PowerPoint Sunusu</vt:lpstr>
      <vt:lpstr>PowerPoint Sunusu</vt:lpstr>
      <vt:lpstr>PowerPoint Sunusu</vt:lpstr>
      <vt:lpstr>Kadın ve Erkek AS Arasındaki Farklar</vt:lpstr>
      <vt:lpstr>PowerPoint Sunusu</vt:lpstr>
      <vt:lpstr>PowerPoint Sunusu</vt:lpstr>
      <vt:lpstr>KLİNİK: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ANKİLOZAN SPONDİLİTTE TEDAVİ PİRAMİDİ</vt:lpstr>
      <vt:lpstr>PowerPoint Sunusu</vt:lpstr>
      <vt:lpstr>PowerPoint Sunusu</vt:lpstr>
      <vt:lpstr> PROGNOZ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SPONDİLARTROPATİLER ve ANKİLOZAN SPONDİLİT</dc:title>
  <dc:creator>ABC</dc:creator>
  <cp:lastModifiedBy>ABC</cp:lastModifiedBy>
  <cp:revision>12</cp:revision>
  <dcterms:created xsi:type="dcterms:W3CDTF">2017-08-11T12:28:16Z</dcterms:created>
  <dcterms:modified xsi:type="dcterms:W3CDTF">2017-10-10T21:12:01Z</dcterms:modified>
</cp:coreProperties>
</file>