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1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kan Y�lmaz" userId="7cbadba3-b2be-4fba-b34c-3fb8946a6dcf" providerId="ADAL" clId="{F9CC0AF8-7022-4E40-A0C7-B2F6DAE5ADDB}"/>
    <pc:docChg chg="undo custSel addSld modSld">
      <pc:chgData name="Erkan Y�lmaz" userId="7cbadba3-b2be-4fba-b34c-3fb8946a6dcf" providerId="ADAL" clId="{F9CC0AF8-7022-4E40-A0C7-B2F6DAE5ADDB}" dt="2017-11-18T15:22:04.492" v="194" actId="14100"/>
      <pc:docMkLst>
        <pc:docMk/>
      </pc:docMkLst>
      <pc:sldChg chg="addSp delSp modSp delAnim">
        <pc:chgData name="Erkan Y�lmaz" userId="7cbadba3-b2be-4fba-b34c-3fb8946a6dcf" providerId="ADAL" clId="{F9CC0AF8-7022-4E40-A0C7-B2F6DAE5ADDB}" dt="2017-11-18T15:22:04.492" v="194" actId="14100"/>
        <pc:sldMkLst>
          <pc:docMk/>
          <pc:sldMk cId="1410649407" sldId="256"/>
        </pc:sldMkLst>
        <pc:spChg chg="mod">
          <ac:chgData name="Erkan Y�lmaz" userId="7cbadba3-b2be-4fba-b34c-3fb8946a6dcf" providerId="ADAL" clId="{F9CC0AF8-7022-4E40-A0C7-B2F6DAE5ADDB}" dt="2017-11-18T15:21:01.713" v="189" actId="14100"/>
          <ac:spMkLst>
            <pc:docMk/>
            <pc:sldMk cId="1410649407" sldId="256"/>
            <ac:spMk id="9" creationId="{EAB3FEAC-1BC4-48A3-8326-2A4BA6796B84}"/>
          </ac:spMkLst>
        </pc:spChg>
        <pc:graphicFrameChg chg="del">
          <ac:chgData name="Erkan Y�lmaz" userId="7cbadba3-b2be-4fba-b34c-3fb8946a6dcf" providerId="ADAL" clId="{F9CC0AF8-7022-4E40-A0C7-B2F6DAE5ADDB}" dt="2017-11-18T12:12:26.952" v="7" actId="478"/>
          <ac:graphicFrameMkLst>
            <pc:docMk/>
            <pc:sldMk cId="1410649407" sldId="256"/>
            <ac:graphicFrameMk id="10" creationId="{CE46AE93-B9FE-4982-B94B-2F1EAB04A1B8}"/>
          </ac:graphicFrameMkLst>
        </pc:graphicFrameChg>
        <pc:graphicFrameChg chg="add del mod ord">
          <ac:chgData name="Erkan Y�lmaz" userId="7cbadba3-b2be-4fba-b34c-3fb8946a6dcf" providerId="ADAL" clId="{F9CC0AF8-7022-4E40-A0C7-B2F6DAE5ADDB}" dt="2017-11-18T15:21:34.741" v="190" actId="478"/>
          <ac:graphicFrameMkLst>
            <pc:docMk/>
            <pc:sldMk cId="1410649407" sldId="256"/>
            <ac:graphicFrameMk id="11" creationId="{B28E9001-B749-4276-A324-71CED29722E0}"/>
          </ac:graphicFrameMkLst>
        </pc:graphicFrameChg>
        <pc:graphicFrameChg chg="add mod">
          <ac:chgData name="Erkan Y�lmaz" userId="7cbadba3-b2be-4fba-b34c-3fb8946a6dcf" providerId="ADAL" clId="{F9CC0AF8-7022-4E40-A0C7-B2F6DAE5ADDB}" dt="2017-11-18T15:22:04.492" v="194" actId="14100"/>
          <ac:graphicFrameMkLst>
            <pc:docMk/>
            <pc:sldMk cId="1410649407" sldId="256"/>
            <ac:graphicFrameMk id="12" creationId="{42071E38-0F39-402B-AF62-02FFC78220D6}"/>
          </ac:graphicFrameMkLst>
        </pc:graphicFrameChg>
        <pc:picChg chg="del">
          <ac:chgData name="Erkan Y�lmaz" userId="7cbadba3-b2be-4fba-b34c-3fb8946a6dcf" providerId="ADAL" clId="{F9CC0AF8-7022-4E40-A0C7-B2F6DAE5ADDB}" dt="2017-11-18T15:21:35.788" v="191" actId="478"/>
          <ac:picMkLst>
            <pc:docMk/>
            <pc:sldMk cId="1410649407" sldId="256"/>
            <ac:picMk id="5" creationId="{37F9E980-C6D5-435B-8106-E785871FADA1}"/>
          </ac:picMkLst>
        </pc:picChg>
      </pc:sldChg>
      <pc:sldChg chg="addSp delSp modSp add delAnim">
        <pc:chgData name="Erkan Y�lmaz" userId="7cbadba3-b2be-4fba-b34c-3fb8946a6dcf" providerId="ADAL" clId="{F9CC0AF8-7022-4E40-A0C7-B2F6DAE5ADDB}" dt="2017-11-18T15:20:50.518" v="187" actId="14100"/>
        <pc:sldMkLst>
          <pc:docMk/>
          <pc:sldMk cId="2832558411" sldId="257"/>
        </pc:sldMkLst>
        <pc:spChg chg="add del">
          <ac:chgData name="Erkan Y�lmaz" userId="7cbadba3-b2be-4fba-b34c-3fb8946a6dcf" providerId="ADAL" clId="{F9CC0AF8-7022-4E40-A0C7-B2F6DAE5ADDB}" dt="2017-11-18T13:08:00.775" v="18" actId="14100"/>
          <ac:spMkLst>
            <pc:docMk/>
            <pc:sldMk cId="2832558411" sldId="257"/>
            <ac:spMk id="3" creationId="{E102873F-D0FC-4E15-B514-D4D3FEA6C05C}"/>
          </ac:spMkLst>
        </pc:spChg>
        <pc:spChg chg="mod">
          <ac:chgData name="Erkan Y�lmaz" userId="7cbadba3-b2be-4fba-b34c-3fb8946a6dcf" providerId="ADAL" clId="{F9CC0AF8-7022-4E40-A0C7-B2F6DAE5ADDB}" dt="2017-11-18T15:20:50.518" v="187" actId="14100"/>
          <ac:spMkLst>
            <pc:docMk/>
            <pc:sldMk cId="2832558411" sldId="257"/>
            <ac:spMk id="9" creationId="{EAB3FEAC-1BC4-48A3-8326-2A4BA6796B84}"/>
          </ac:spMkLst>
        </pc:spChg>
        <pc:graphicFrameChg chg="add del mod">
          <ac:chgData name="Erkan Y�lmaz" userId="7cbadba3-b2be-4fba-b34c-3fb8946a6dcf" providerId="ADAL" clId="{F9CC0AF8-7022-4E40-A0C7-B2F6DAE5ADDB}" dt="2017-11-18T13:07:57.931" v="16" actId="478"/>
          <ac:graphicFrameMkLst>
            <pc:docMk/>
            <pc:sldMk cId="2832558411" sldId="257"/>
            <ac:graphicFrameMk id="2" creationId="{6915EF04-F711-4A45-8903-A25758F04117}"/>
          </ac:graphicFrameMkLst>
        </pc:graphicFrameChg>
        <pc:graphicFrameChg chg="add mod">
          <ac:chgData name="Erkan Y�lmaz" userId="7cbadba3-b2be-4fba-b34c-3fb8946a6dcf" providerId="ADAL" clId="{F9CC0AF8-7022-4E40-A0C7-B2F6DAE5ADDB}" dt="2017-11-18T13:08:36.073" v="22" actId="14100"/>
          <ac:graphicFrameMkLst>
            <pc:docMk/>
            <pc:sldMk cId="2832558411" sldId="257"/>
            <ac:graphicFrameMk id="4" creationId="{FE8ADFA8-7002-4E66-8D4C-D0FE548EF812}"/>
          </ac:graphicFrameMkLst>
        </pc:graphicFrameChg>
        <pc:graphicFrameChg chg="del">
          <ac:chgData name="Erkan Y�lmaz" userId="7cbadba3-b2be-4fba-b34c-3fb8946a6dcf" providerId="ADAL" clId="{F9CC0AF8-7022-4E40-A0C7-B2F6DAE5ADDB}" dt="2017-11-18T12:09:10.836" v="5" actId="478"/>
          <ac:graphicFrameMkLst>
            <pc:docMk/>
            <pc:sldMk cId="2832558411" sldId="257"/>
            <ac:graphicFrameMk id="10" creationId="{CE46AE93-B9FE-4982-B94B-2F1EAB04A1B8}"/>
          </ac:graphicFrameMkLst>
        </pc:graphicFrameChg>
        <pc:picChg chg="del">
          <ac:chgData name="Erkan Y�lmaz" userId="7cbadba3-b2be-4fba-b34c-3fb8946a6dcf" providerId="ADAL" clId="{F9CC0AF8-7022-4E40-A0C7-B2F6DAE5ADDB}" dt="2017-11-18T12:09:12.023" v="6" actId="478"/>
          <ac:picMkLst>
            <pc:docMk/>
            <pc:sldMk cId="2832558411" sldId="257"/>
            <ac:picMk id="5" creationId="{37F9E980-C6D5-435B-8106-E785871FADA1}"/>
          </ac:picMkLst>
        </pc:picChg>
      </pc:sldChg>
      <pc:sldChg chg="addSp modSp add">
        <pc:chgData name="Erkan Y�lmaz" userId="7cbadba3-b2be-4fba-b34c-3fb8946a6dcf" providerId="ADAL" clId="{F9CC0AF8-7022-4E40-A0C7-B2F6DAE5ADDB}" dt="2017-11-18T15:20:39.196" v="186" actId="14100"/>
        <pc:sldMkLst>
          <pc:docMk/>
          <pc:sldMk cId="549944260" sldId="258"/>
        </pc:sldMkLst>
        <pc:spChg chg="add mod">
          <ac:chgData name="Erkan Y�lmaz" userId="7cbadba3-b2be-4fba-b34c-3fb8946a6dcf" providerId="ADAL" clId="{F9CC0AF8-7022-4E40-A0C7-B2F6DAE5ADDB}" dt="2017-11-18T15:20:39.196" v="186" actId="14100"/>
          <ac:spMkLst>
            <pc:docMk/>
            <pc:sldMk cId="549944260" sldId="258"/>
            <ac:spMk id="3" creationId="{3635664C-0C3B-469E-BDB9-1EDC7744578D}"/>
          </ac:spMkLst>
        </pc:spChg>
        <pc:graphicFrameChg chg="add mod">
          <ac:chgData name="Erkan Y�lmaz" userId="7cbadba3-b2be-4fba-b34c-3fb8946a6dcf" providerId="ADAL" clId="{F9CC0AF8-7022-4E40-A0C7-B2F6DAE5ADDB}" dt="2017-11-18T13:09:02.744" v="27" actId="1076"/>
          <ac:graphicFrameMkLst>
            <pc:docMk/>
            <pc:sldMk cId="549944260" sldId="258"/>
            <ac:graphicFrameMk id="2" creationId="{09512289-38E4-4CD8-81CD-63880C6BC104}"/>
          </ac:graphicFrameMkLst>
        </pc:graphicFrameChg>
      </pc:sldChg>
      <pc:sldChg chg="addSp modSp add">
        <pc:chgData name="Erkan Y�lmaz" userId="7cbadba3-b2be-4fba-b34c-3fb8946a6dcf" providerId="ADAL" clId="{F9CC0AF8-7022-4E40-A0C7-B2F6DAE5ADDB}" dt="2017-11-18T15:20:02.873" v="181" actId="14100"/>
        <pc:sldMkLst>
          <pc:docMk/>
          <pc:sldMk cId="326883411" sldId="259"/>
        </pc:sldMkLst>
        <pc:spChg chg="add mod">
          <ac:chgData name="Erkan Y�lmaz" userId="7cbadba3-b2be-4fba-b34c-3fb8946a6dcf" providerId="ADAL" clId="{F9CC0AF8-7022-4E40-A0C7-B2F6DAE5ADDB}" dt="2017-11-18T15:20:02.873" v="181" actId="14100"/>
          <ac:spMkLst>
            <pc:docMk/>
            <pc:sldMk cId="326883411" sldId="259"/>
            <ac:spMk id="3" creationId="{3651DD92-045D-40A4-AE12-480688F121E6}"/>
          </ac:spMkLst>
        </pc:spChg>
        <pc:graphicFrameChg chg="add mod">
          <ac:chgData name="Erkan Y�lmaz" userId="7cbadba3-b2be-4fba-b34c-3fb8946a6dcf" providerId="ADAL" clId="{F9CC0AF8-7022-4E40-A0C7-B2F6DAE5ADDB}" dt="2017-11-18T15:19:47.698" v="177" actId="14100"/>
          <ac:graphicFrameMkLst>
            <pc:docMk/>
            <pc:sldMk cId="326883411" sldId="259"/>
            <ac:graphicFrameMk id="2" creationId="{D99907F8-68B4-4083-B64C-CF0E455905AB}"/>
          </ac:graphicFrameMkLst>
        </pc:graphicFrameChg>
      </pc:sldChg>
      <pc:sldChg chg="addSp modSp add">
        <pc:chgData name="Erkan Y�lmaz" userId="7cbadba3-b2be-4fba-b34c-3fb8946a6dcf" providerId="ADAL" clId="{F9CC0AF8-7022-4E40-A0C7-B2F6DAE5ADDB}" dt="2017-11-18T15:18:27.109" v="172" actId="14100"/>
        <pc:sldMkLst>
          <pc:docMk/>
          <pc:sldMk cId="269332536" sldId="260"/>
        </pc:sldMkLst>
        <pc:spChg chg="add mod">
          <ac:chgData name="Erkan Y�lmaz" userId="7cbadba3-b2be-4fba-b34c-3fb8946a6dcf" providerId="ADAL" clId="{F9CC0AF8-7022-4E40-A0C7-B2F6DAE5ADDB}" dt="2017-11-18T15:18:27.109" v="172" actId="14100"/>
          <ac:spMkLst>
            <pc:docMk/>
            <pc:sldMk cId="269332536" sldId="260"/>
            <ac:spMk id="3" creationId="{08795AA7-48F1-4502-A49D-71C49D69CB62}"/>
          </ac:spMkLst>
        </pc:spChg>
        <pc:graphicFrameChg chg="add mod">
          <ac:chgData name="Erkan Y�lmaz" userId="7cbadba3-b2be-4fba-b34c-3fb8946a6dcf" providerId="ADAL" clId="{F9CC0AF8-7022-4E40-A0C7-B2F6DAE5ADDB}" dt="2017-11-18T15:18:14.197" v="168" actId="14100"/>
          <ac:graphicFrameMkLst>
            <pc:docMk/>
            <pc:sldMk cId="269332536" sldId="260"/>
            <ac:graphicFrameMk id="2" creationId="{12A6A23F-836C-4F73-ADAE-069A5A5D99D2}"/>
          </ac:graphicFrameMkLst>
        </pc:graphicFrameChg>
      </pc:sldChg>
      <pc:sldChg chg="addSp modSp add">
        <pc:chgData name="Erkan Y�lmaz" userId="7cbadba3-b2be-4fba-b34c-3fb8946a6dcf" providerId="ADAL" clId="{F9CC0AF8-7022-4E40-A0C7-B2F6DAE5ADDB}" dt="2017-11-18T15:17:43.305" v="165" actId="14100"/>
        <pc:sldMkLst>
          <pc:docMk/>
          <pc:sldMk cId="3693496672" sldId="261"/>
        </pc:sldMkLst>
        <pc:spChg chg="add mod">
          <ac:chgData name="Erkan Y�lmaz" userId="7cbadba3-b2be-4fba-b34c-3fb8946a6dcf" providerId="ADAL" clId="{F9CC0AF8-7022-4E40-A0C7-B2F6DAE5ADDB}" dt="2017-11-18T15:17:43.305" v="165" actId="14100"/>
          <ac:spMkLst>
            <pc:docMk/>
            <pc:sldMk cId="3693496672" sldId="261"/>
            <ac:spMk id="3" creationId="{BC55758E-7CD0-4E91-85E0-1019F12D757B}"/>
          </ac:spMkLst>
        </pc:spChg>
        <pc:graphicFrameChg chg="add mod">
          <ac:chgData name="Erkan Y�lmaz" userId="7cbadba3-b2be-4fba-b34c-3fb8946a6dcf" providerId="ADAL" clId="{F9CC0AF8-7022-4E40-A0C7-B2F6DAE5ADDB}" dt="2017-11-18T15:17:31.651" v="162" actId="1076"/>
          <ac:graphicFrameMkLst>
            <pc:docMk/>
            <pc:sldMk cId="3693496672" sldId="261"/>
            <ac:graphicFrameMk id="2" creationId="{1B1B92C8-8276-41FE-9F6F-D1C3CE4DFF31}"/>
          </ac:graphicFrameMkLst>
        </pc:graphicFrameChg>
      </pc:sldChg>
      <pc:sldChg chg="addSp modSp add">
        <pc:chgData name="Erkan Y�lmaz" userId="7cbadba3-b2be-4fba-b34c-3fb8946a6dcf" providerId="ADAL" clId="{F9CC0AF8-7022-4E40-A0C7-B2F6DAE5ADDB}" dt="2017-11-18T15:17:02.436" v="156" actId="14100"/>
        <pc:sldMkLst>
          <pc:docMk/>
          <pc:sldMk cId="2325163283" sldId="262"/>
        </pc:sldMkLst>
        <pc:spChg chg="add mod">
          <ac:chgData name="Erkan Y�lmaz" userId="7cbadba3-b2be-4fba-b34c-3fb8946a6dcf" providerId="ADAL" clId="{F9CC0AF8-7022-4E40-A0C7-B2F6DAE5ADDB}" dt="2017-11-18T15:17:02.436" v="156" actId="14100"/>
          <ac:spMkLst>
            <pc:docMk/>
            <pc:sldMk cId="2325163283" sldId="262"/>
            <ac:spMk id="3" creationId="{265F37F7-724F-428C-99F1-4E60CD99414E}"/>
          </ac:spMkLst>
        </pc:spChg>
        <pc:graphicFrameChg chg="add mod">
          <ac:chgData name="Erkan Y�lmaz" userId="7cbadba3-b2be-4fba-b34c-3fb8946a6dcf" providerId="ADAL" clId="{F9CC0AF8-7022-4E40-A0C7-B2F6DAE5ADDB}" dt="2017-11-18T15:16:50.244" v="153" actId="1076"/>
          <ac:graphicFrameMkLst>
            <pc:docMk/>
            <pc:sldMk cId="2325163283" sldId="262"/>
            <ac:graphicFrameMk id="2" creationId="{DCC6692C-523A-4262-AB19-60698E16C79E}"/>
          </ac:graphicFrameMkLst>
        </pc:graphicFrameChg>
      </pc:sldChg>
      <pc:sldChg chg="addSp modSp add">
        <pc:chgData name="Erkan Y�lmaz" userId="7cbadba3-b2be-4fba-b34c-3fb8946a6dcf" providerId="ADAL" clId="{F9CC0AF8-7022-4E40-A0C7-B2F6DAE5ADDB}" dt="2017-11-18T15:15:59.429" v="147" actId="14100"/>
        <pc:sldMkLst>
          <pc:docMk/>
          <pc:sldMk cId="350421199" sldId="263"/>
        </pc:sldMkLst>
        <pc:spChg chg="add mod">
          <ac:chgData name="Erkan Y�lmaz" userId="7cbadba3-b2be-4fba-b34c-3fb8946a6dcf" providerId="ADAL" clId="{F9CC0AF8-7022-4E40-A0C7-B2F6DAE5ADDB}" dt="2017-11-18T15:15:59.429" v="147" actId="14100"/>
          <ac:spMkLst>
            <pc:docMk/>
            <pc:sldMk cId="350421199" sldId="263"/>
            <ac:spMk id="3" creationId="{432DE765-DDEB-4C58-AE93-581F2FEA4422}"/>
          </ac:spMkLst>
        </pc:spChg>
        <pc:graphicFrameChg chg="add mod">
          <ac:chgData name="Erkan Y�lmaz" userId="7cbadba3-b2be-4fba-b34c-3fb8946a6dcf" providerId="ADAL" clId="{F9CC0AF8-7022-4E40-A0C7-B2F6DAE5ADDB}" dt="2017-11-18T15:15:37.124" v="143" actId="14100"/>
          <ac:graphicFrameMkLst>
            <pc:docMk/>
            <pc:sldMk cId="350421199" sldId="263"/>
            <ac:graphicFrameMk id="2" creationId="{A24B4E47-315F-4FF2-83CD-0733C0C0DD83}"/>
          </ac:graphicFrameMkLst>
        </pc:graphicFrameChg>
      </pc:sldChg>
      <pc:sldChg chg="addSp modSp add">
        <pc:chgData name="Erkan Y�lmaz" userId="7cbadba3-b2be-4fba-b34c-3fb8946a6dcf" providerId="ADAL" clId="{F9CC0AF8-7022-4E40-A0C7-B2F6DAE5ADDB}" dt="2017-11-18T15:14:57.394" v="139" actId="14100"/>
        <pc:sldMkLst>
          <pc:docMk/>
          <pc:sldMk cId="1720100695" sldId="264"/>
        </pc:sldMkLst>
        <pc:spChg chg="add mod">
          <ac:chgData name="Erkan Y�lmaz" userId="7cbadba3-b2be-4fba-b34c-3fb8946a6dcf" providerId="ADAL" clId="{F9CC0AF8-7022-4E40-A0C7-B2F6DAE5ADDB}" dt="2017-11-18T15:14:57.394" v="139" actId="14100"/>
          <ac:spMkLst>
            <pc:docMk/>
            <pc:sldMk cId="1720100695" sldId="264"/>
            <ac:spMk id="3" creationId="{F805B722-244E-420D-A062-83558486808C}"/>
          </ac:spMkLst>
        </pc:spChg>
        <pc:graphicFrameChg chg="add mod">
          <ac:chgData name="Erkan Y�lmaz" userId="7cbadba3-b2be-4fba-b34c-3fb8946a6dcf" providerId="ADAL" clId="{F9CC0AF8-7022-4E40-A0C7-B2F6DAE5ADDB}" dt="2017-11-18T15:14:41.227" v="135" actId="14100"/>
          <ac:graphicFrameMkLst>
            <pc:docMk/>
            <pc:sldMk cId="1720100695" sldId="264"/>
            <ac:graphicFrameMk id="2" creationId="{C385CFC7-B863-4515-881D-4CD7E3AC17B5}"/>
          </ac:graphicFrameMkLst>
        </pc:graphicFrameChg>
      </pc:sldChg>
      <pc:sldChg chg="addSp modSp add">
        <pc:chgData name="Erkan Y�lmaz" userId="7cbadba3-b2be-4fba-b34c-3fb8946a6dcf" providerId="ADAL" clId="{F9CC0AF8-7022-4E40-A0C7-B2F6DAE5ADDB}" dt="2017-11-18T15:13:49.198" v="132" actId="14100"/>
        <pc:sldMkLst>
          <pc:docMk/>
          <pc:sldMk cId="3879122359" sldId="265"/>
        </pc:sldMkLst>
        <pc:spChg chg="add mod">
          <ac:chgData name="Erkan Y�lmaz" userId="7cbadba3-b2be-4fba-b34c-3fb8946a6dcf" providerId="ADAL" clId="{F9CC0AF8-7022-4E40-A0C7-B2F6DAE5ADDB}" dt="2017-11-18T15:13:49.198" v="132" actId="14100"/>
          <ac:spMkLst>
            <pc:docMk/>
            <pc:sldMk cId="3879122359" sldId="265"/>
            <ac:spMk id="3" creationId="{FA7A7077-D3D4-4318-8D32-555CB093B47D}"/>
          </ac:spMkLst>
        </pc:spChg>
        <pc:graphicFrameChg chg="add mod">
          <ac:chgData name="Erkan Y�lmaz" userId="7cbadba3-b2be-4fba-b34c-3fb8946a6dcf" providerId="ADAL" clId="{F9CC0AF8-7022-4E40-A0C7-B2F6DAE5ADDB}" dt="2017-11-18T15:13:12.166" v="128" actId="14100"/>
          <ac:graphicFrameMkLst>
            <pc:docMk/>
            <pc:sldMk cId="3879122359" sldId="265"/>
            <ac:graphicFrameMk id="2" creationId="{96F83406-80B6-41EE-BCDF-3473548FF148}"/>
          </ac:graphicFrameMkLst>
        </pc:graphicFrameChg>
      </pc:sldChg>
      <pc:sldChg chg="addSp modSp add">
        <pc:chgData name="Erkan Y�lmaz" userId="7cbadba3-b2be-4fba-b34c-3fb8946a6dcf" providerId="ADAL" clId="{F9CC0AF8-7022-4E40-A0C7-B2F6DAE5ADDB}" dt="2017-11-18T15:12:45.305" v="125" actId="14100"/>
        <pc:sldMkLst>
          <pc:docMk/>
          <pc:sldMk cId="3283663532" sldId="266"/>
        </pc:sldMkLst>
        <pc:spChg chg="add mod">
          <ac:chgData name="Erkan Y�lmaz" userId="7cbadba3-b2be-4fba-b34c-3fb8946a6dcf" providerId="ADAL" clId="{F9CC0AF8-7022-4E40-A0C7-B2F6DAE5ADDB}" dt="2017-11-18T15:12:45.305" v="125" actId="14100"/>
          <ac:spMkLst>
            <pc:docMk/>
            <pc:sldMk cId="3283663532" sldId="266"/>
            <ac:spMk id="3" creationId="{AE0925E6-7F20-4F11-A44A-880CE5A35E24}"/>
          </ac:spMkLst>
        </pc:spChg>
        <pc:graphicFrameChg chg="add mod">
          <ac:chgData name="Erkan Y�lmaz" userId="7cbadba3-b2be-4fba-b34c-3fb8946a6dcf" providerId="ADAL" clId="{F9CC0AF8-7022-4E40-A0C7-B2F6DAE5ADDB}" dt="2017-11-18T15:12:16.104" v="121" actId="14100"/>
          <ac:graphicFrameMkLst>
            <pc:docMk/>
            <pc:sldMk cId="3283663532" sldId="266"/>
            <ac:graphicFrameMk id="2" creationId="{F3C7CF5B-E2AC-4669-BED2-43B5D7A66BF6}"/>
          </ac:graphicFrameMkLst>
        </pc:graphicFrameChg>
      </pc:sldChg>
      <pc:sldChg chg="addSp modSp add">
        <pc:chgData name="Erkan Y�lmaz" userId="7cbadba3-b2be-4fba-b34c-3fb8946a6dcf" providerId="ADAL" clId="{F9CC0AF8-7022-4E40-A0C7-B2F6DAE5ADDB}" dt="2017-11-18T15:11:14.917" v="114" actId="14100"/>
        <pc:sldMkLst>
          <pc:docMk/>
          <pc:sldMk cId="993175345" sldId="267"/>
        </pc:sldMkLst>
        <pc:spChg chg="add mod">
          <ac:chgData name="Erkan Y�lmaz" userId="7cbadba3-b2be-4fba-b34c-3fb8946a6dcf" providerId="ADAL" clId="{F9CC0AF8-7022-4E40-A0C7-B2F6DAE5ADDB}" dt="2017-11-18T15:11:14.917" v="114" actId="14100"/>
          <ac:spMkLst>
            <pc:docMk/>
            <pc:sldMk cId="993175345" sldId="267"/>
            <ac:spMk id="3" creationId="{41475BA8-51B7-4C83-99CC-2E4B5CC51454}"/>
          </ac:spMkLst>
        </pc:spChg>
        <pc:graphicFrameChg chg="add mod">
          <ac:chgData name="Erkan Y�lmaz" userId="7cbadba3-b2be-4fba-b34c-3fb8946a6dcf" providerId="ADAL" clId="{F9CC0AF8-7022-4E40-A0C7-B2F6DAE5ADDB}" dt="2017-11-18T15:10:59.463" v="111" actId="14100"/>
          <ac:graphicFrameMkLst>
            <pc:docMk/>
            <pc:sldMk cId="993175345" sldId="267"/>
            <ac:graphicFrameMk id="2" creationId="{229B720D-BBE4-43B6-AF00-CC9FAD0BA5E5}"/>
          </ac:graphicFrameMkLst>
        </pc:graphicFrameChg>
      </pc:sldChg>
      <pc:sldChg chg="addSp delSp modSp add">
        <pc:chgData name="Erkan Y�lmaz" userId="7cbadba3-b2be-4fba-b34c-3fb8946a6dcf" providerId="ADAL" clId="{F9CC0AF8-7022-4E40-A0C7-B2F6DAE5ADDB}" dt="2017-11-18T15:10:08.867" v="106" actId="14100"/>
        <pc:sldMkLst>
          <pc:docMk/>
          <pc:sldMk cId="835104276" sldId="268"/>
        </pc:sldMkLst>
        <pc:spChg chg="add mod">
          <ac:chgData name="Erkan Y�lmaz" userId="7cbadba3-b2be-4fba-b34c-3fb8946a6dcf" providerId="ADAL" clId="{F9CC0AF8-7022-4E40-A0C7-B2F6DAE5ADDB}" dt="2017-11-18T15:10:08.867" v="106" actId="14100"/>
          <ac:spMkLst>
            <pc:docMk/>
            <pc:sldMk cId="835104276" sldId="268"/>
            <ac:spMk id="4" creationId="{3AD8D9E1-A875-4BDD-8FBC-F87AC2C55D56}"/>
          </ac:spMkLst>
        </pc:spChg>
        <pc:graphicFrameChg chg="add mod">
          <ac:chgData name="Erkan Y�lmaz" userId="7cbadba3-b2be-4fba-b34c-3fb8946a6dcf" providerId="ADAL" clId="{F9CC0AF8-7022-4E40-A0C7-B2F6DAE5ADDB}" dt="2017-11-18T15:09:44.695" v="101" actId="14100"/>
          <ac:graphicFrameMkLst>
            <pc:docMk/>
            <pc:sldMk cId="835104276" sldId="268"/>
            <ac:graphicFrameMk id="2" creationId="{C3AAFC50-4C80-42DA-B727-6F24DA89BD2D}"/>
          </ac:graphicFrameMkLst>
        </pc:graphicFrameChg>
        <pc:graphicFrameChg chg="add del mod">
          <ac:chgData name="Erkan Y�lmaz" userId="7cbadba3-b2be-4fba-b34c-3fb8946a6dcf" providerId="ADAL" clId="{F9CC0AF8-7022-4E40-A0C7-B2F6DAE5ADDB}" dt="2017-11-18T15:09:52.281" v="103" actId="14100"/>
          <ac:graphicFrameMkLst>
            <pc:docMk/>
            <pc:sldMk cId="835104276" sldId="268"/>
            <ac:graphicFrameMk id="3" creationId="{EE6165BF-864A-45C6-AA33-53C582645FC0}"/>
          </ac:graphicFrameMkLst>
        </pc:graphicFrameChg>
      </pc:sldChg>
      <pc:sldChg chg="addSp modSp add">
        <pc:chgData name="Erkan Y�lmaz" userId="7cbadba3-b2be-4fba-b34c-3fb8946a6dcf" providerId="ADAL" clId="{F9CC0AF8-7022-4E40-A0C7-B2F6DAE5ADDB}" dt="2017-11-18T15:08:59.103" v="98" actId="14100"/>
        <pc:sldMkLst>
          <pc:docMk/>
          <pc:sldMk cId="978408857" sldId="269"/>
        </pc:sldMkLst>
        <pc:spChg chg="add mod">
          <ac:chgData name="Erkan Y�lmaz" userId="7cbadba3-b2be-4fba-b34c-3fb8946a6dcf" providerId="ADAL" clId="{F9CC0AF8-7022-4E40-A0C7-B2F6DAE5ADDB}" dt="2017-11-18T15:08:59.103" v="98" actId="14100"/>
          <ac:spMkLst>
            <pc:docMk/>
            <pc:sldMk cId="978408857" sldId="269"/>
            <ac:spMk id="3" creationId="{77755FC2-1062-4F15-A88D-3F72DB20C940}"/>
          </ac:spMkLst>
        </pc:spChg>
        <pc:graphicFrameChg chg="add mod">
          <ac:chgData name="Erkan Y�lmaz" userId="7cbadba3-b2be-4fba-b34c-3fb8946a6dcf" providerId="ADAL" clId="{F9CC0AF8-7022-4E40-A0C7-B2F6DAE5ADDB}" dt="2017-11-18T15:08:52.025" v="96" actId="1076"/>
          <ac:graphicFrameMkLst>
            <pc:docMk/>
            <pc:sldMk cId="978408857" sldId="269"/>
            <ac:graphicFrameMk id="2" creationId="{44C7C786-4AE0-4A66-9727-5DA7A6FC54F3}"/>
          </ac:graphicFrameMkLst>
        </pc:graphicFrameChg>
      </pc:sldChg>
      <pc:sldChg chg="addSp modSp add">
        <pc:chgData name="Erkan Y�lmaz" userId="7cbadba3-b2be-4fba-b34c-3fb8946a6dcf" providerId="ADAL" clId="{F9CC0AF8-7022-4E40-A0C7-B2F6DAE5ADDB}" dt="2017-11-18T15:10:24.837" v="108" actId="14100"/>
        <pc:sldMkLst>
          <pc:docMk/>
          <pc:sldMk cId="3622030460" sldId="270"/>
        </pc:sldMkLst>
        <pc:spChg chg="add mod">
          <ac:chgData name="Erkan Y�lmaz" userId="7cbadba3-b2be-4fba-b34c-3fb8946a6dcf" providerId="ADAL" clId="{F9CC0AF8-7022-4E40-A0C7-B2F6DAE5ADDB}" dt="2017-11-18T15:10:24.837" v="108" actId="14100"/>
          <ac:spMkLst>
            <pc:docMk/>
            <pc:sldMk cId="3622030460" sldId="270"/>
            <ac:spMk id="3" creationId="{C113BB97-910F-4B66-8AEA-0ECD7E19068B}"/>
          </ac:spMkLst>
        </pc:spChg>
        <pc:graphicFrameChg chg="add mod">
          <ac:chgData name="Erkan Y�lmaz" userId="7cbadba3-b2be-4fba-b34c-3fb8946a6dcf" providerId="ADAL" clId="{F9CC0AF8-7022-4E40-A0C7-B2F6DAE5ADDB}" dt="2017-11-18T15:07:45.306" v="86" actId="14100"/>
          <ac:graphicFrameMkLst>
            <pc:docMk/>
            <pc:sldMk cId="3622030460" sldId="270"/>
            <ac:graphicFrameMk id="2" creationId="{5A73F272-59E7-4B8B-8B83-74DC5C6F3CDE}"/>
          </ac:graphicFrameMkLst>
        </pc:graphicFrameChg>
      </pc:sldChg>
      <pc:sldChg chg="addSp modSp add">
        <pc:chgData name="Erkan Y�lmaz" userId="7cbadba3-b2be-4fba-b34c-3fb8946a6dcf" providerId="ADAL" clId="{F9CC0AF8-7022-4E40-A0C7-B2F6DAE5ADDB}" dt="2017-11-18T15:06:34.054" v="82" actId="14100"/>
        <pc:sldMkLst>
          <pc:docMk/>
          <pc:sldMk cId="1750777581" sldId="271"/>
        </pc:sldMkLst>
        <pc:spChg chg="add mod">
          <ac:chgData name="Erkan Y�lmaz" userId="7cbadba3-b2be-4fba-b34c-3fb8946a6dcf" providerId="ADAL" clId="{F9CC0AF8-7022-4E40-A0C7-B2F6DAE5ADDB}" dt="2017-11-18T15:06:34.054" v="82" actId="14100"/>
          <ac:spMkLst>
            <pc:docMk/>
            <pc:sldMk cId="1750777581" sldId="271"/>
            <ac:spMk id="3" creationId="{9DAFB744-1149-4A5D-B04F-D21D2DA5CF44}"/>
          </ac:spMkLst>
        </pc:spChg>
        <pc:graphicFrameChg chg="add mod">
          <ac:chgData name="Erkan Y�lmaz" userId="7cbadba3-b2be-4fba-b34c-3fb8946a6dcf" providerId="ADAL" clId="{F9CC0AF8-7022-4E40-A0C7-B2F6DAE5ADDB}" dt="2017-11-18T15:06:19.852" v="79" actId="1076"/>
          <ac:graphicFrameMkLst>
            <pc:docMk/>
            <pc:sldMk cId="1750777581" sldId="271"/>
            <ac:graphicFrameMk id="2" creationId="{8FB467BF-C893-4FFE-9036-1E75662E35A3}"/>
          </ac:graphicFrameMkLst>
        </pc:graphicFrameChg>
      </pc:sldChg>
      <pc:sldChg chg="addSp modSp add">
        <pc:chgData name="Erkan Y�lmaz" userId="7cbadba3-b2be-4fba-b34c-3fb8946a6dcf" providerId="ADAL" clId="{F9CC0AF8-7022-4E40-A0C7-B2F6DAE5ADDB}" dt="2017-11-18T15:11:51.291" v="118" actId="14100"/>
        <pc:sldMkLst>
          <pc:docMk/>
          <pc:sldMk cId="2677381593" sldId="272"/>
        </pc:sldMkLst>
        <pc:spChg chg="add mod">
          <ac:chgData name="Erkan Y�lmaz" userId="7cbadba3-b2be-4fba-b34c-3fb8946a6dcf" providerId="ADAL" clId="{F9CC0AF8-7022-4E40-A0C7-B2F6DAE5ADDB}" dt="2017-11-18T15:05:47.476" v="74" actId="14100"/>
          <ac:spMkLst>
            <pc:docMk/>
            <pc:sldMk cId="2677381593" sldId="272"/>
            <ac:spMk id="3" creationId="{1C354ADA-83DC-4B54-AF77-2A271B7EEB88}"/>
          </ac:spMkLst>
        </pc:spChg>
        <pc:graphicFrameChg chg="add mod">
          <ac:chgData name="Erkan Y�lmaz" userId="7cbadba3-b2be-4fba-b34c-3fb8946a6dcf" providerId="ADAL" clId="{F9CC0AF8-7022-4E40-A0C7-B2F6DAE5ADDB}" dt="2017-11-18T15:11:51.291" v="118" actId="14100"/>
          <ac:graphicFrameMkLst>
            <pc:docMk/>
            <pc:sldMk cId="2677381593" sldId="272"/>
            <ac:graphicFrameMk id="2" creationId="{E4769648-0C5F-40FC-8B15-32CAA8F0B245}"/>
          </ac:graphicFrameMkLst>
        </pc:graphicFrameChg>
      </pc:sldChg>
      <pc:sldChg chg="addSp modSp add">
        <pc:chgData name="Erkan Y�lmaz" userId="7cbadba3-b2be-4fba-b34c-3fb8946a6dcf" providerId="ADAL" clId="{F9CC0AF8-7022-4E40-A0C7-B2F6DAE5ADDB}" dt="2017-11-18T15:11:43.822" v="116" actId="1076"/>
        <pc:sldMkLst>
          <pc:docMk/>
          <pc:sldMk cId="73090118" sldId="273"/>
        </pc:sldMkLst>
        <pc:spChg chg="add mod">
          <ac:chgData name="Erkan Y�lmaz" userId="7cbadba3-b2be-4fba-b34c-3fb8946a6dcf" providerId="ADAL" clId="{F9CC0AF8-7022-4E40-A0C7-B2F6DAE5ADDB}" dt="2017-11-18T15:04:51.104" v="66" actId="1076"/>
          <ac:spMkLst>
            <pc:docMk/>
            <pc:sldMk cId="73090118" sldId="273"/>
            <ac:spMk id="3" creationId="{43004723-92B8-4F05-8F57-ED98025914D3}"/>
          </ac:spMkLst>
        </pc:spChg>
        <pc:graphicFrameChg chg="add mod">
          <ac:chgData name="Erkan Y�lmaz" userId="7cbadba3-b2be-4fba-b34c-3fb8946a6dcf" providerId="ADAL" clId="{F9CC0AF8-7022-4E40-A0C7-B2F6DAE5ADDB}" dt="2017-11-18T15:11:43.822" v="116" actId="1076"/>
          <ac:graphicFrameMkLst>
            <pc:docMk/>
            <pc:sldMk cId="73090118" sldId="273"/>
            <ac:graphicFrameMk id="2" creationId="{8EED59EB-E463-45A5-A2CF-120AB5239D3A}"/>
          </ac:graphicFrameMkLst>
        </pc:graphicFrameChg>
      </pc:sldChg>
      <pc:sldChg chg="addSp delSp modSp add">
        <pc:chgData name="Erkan Y�lmaz" userId="7cbadba3-b2be-4fba-b34c-3fb8946a6dcf" providerId="ADAL" clId="{F9CC0AF8-7022-4E40-A0C7-B2F6DAE5ADDB}" dt="2017-11-18T15:11:38.039" v="115" actId="1076"/>
        <pc:sldMkLst>
          <pc:docMk/>
          <pc:sldMk cId="2863951423" sldId="274"/>
        </pc:sldMkLst>
        <pc:spChg chg="add mod">
          <ac:chgData name="Erkan Y�lmaz" userId="7cbadba3-b2be-4fba-b34c-3fb8946a6dcf" providerId="ADAL" clId="{F9CC0AF8-7022-4E40-A0C7-B2F6DAE5ADDB}" dt="2017-11-18T15:03:35.680" v="54" actId="1076"/>
          <ac:spMkLst>
            <pc:docMk/>
            <pc:sldMk cId="2863951423" sldId="274"/>
            <ac:spMk id="4" creationId="{EE8CE482-3AA7-4C58-99C9-BA533ED2151A}"/>
          </ac:spMkLst>
        </pc:spChg>
        <pc:graphicFrameChg chg="add del mod">
          <ac:chgData name="Erkan Y�lmaz" userId="7cbadba3-b2be-4fba-b34c-3fb8946a6dcf" providerId="ADAL" clId="{F9CC0AF8-7022-4E40-A0C7-B2F6DAE5ADDB}" dt="2017-11-18T15:03:01.479" v="47" actId="478"/>
          <ac:graphicFrameMkLst>
            <pc:docMk/>
            <pc:sldMk cId="2863951423" sldId="274"/>
            <ac:graphicFrameMk id="2" creationId="{7CB919FE-BF31-4C19-BE52-1DC04380D1B6}"/>
          </ac:graphicFrameMkLst>
        </pc:graphicFrameChg>
        <pc:graphicFrameChg chg="add mod">
          <ac:chgData name="Erkan Y�lmaz" userId="7cbadba3-b2be-4fba-b34c-3fb8946a6dcf" providerId="ADAL" clId="{F9CC0AF8-7022-4E40-A0C7-B2F6DAE5ADDB}" dt="2017-11-18T15:11:38.039" v="115" actId="1076"/>
          <ac:graphicFrameMkLst>
            <pc:docMk/>
            <pc:sldMk cId="2863951423" sldId="274"/>
            <ac:graphicFrameMk id="3" creationId="{1E6BB187-05DB-4997-9CD8-7906199A1F8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ED9599-7586-472A-9EB0-A1244C599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90565E4-6311-4383-BDFF-1252CF99C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222A4C-94C0-410E-9EAE-7327E9E6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92F4-1A60-4E29-8B76-E132274EC3E7}" type="datetimeFigureOut">
              <a:rPr lang="tr-TR" smtClean="0"/>
              <a:t>4.12.2017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A9C9270-DD34-4571-B4CF-332AF201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85891A-18A4-4465-BA59-1C0C8B41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B1AA-32D6-4307-8AFA-313441573E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36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C90D8B-91CF-4BF7-8068-F55010DD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EC3B466-5CA6-4374-99A6-D69AAAD49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02DD3D-D94A-45DA-9A3B-C4F06E89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92F4-1A60-4E29-8B76-E132274EC3E7}" type="datetimeFigureOut">
              <a:rPr lang="tr-TR" smtClean="0"/>
              <a:t>4.12.2017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C95B5D-432A-471D-AEB4-B723F23A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578A33-D6C1-472D-8117-ABB82F1F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B1AA-32D6-4307-8AFA-313441573E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48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37B80F0-C6AE-4023-930A-9FB90F36E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2543668-E965-45DC-9BA4-53F5899B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35702E-E819-4BEF-B04A-8EA8A92E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92F4-1A60-4E29-8B76-E132274EC3E7}" type="datetimeFigureOut">
              <a:rPr lang="tr-TR" smtClean="0"/>
              <a:t>4.12.2017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C95E03-36DF-4E6C-B048-DA78C123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4E4545-5F5B-47C2-BA1D-999F7505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B1AA-32D6-4307-8AFA-313441573E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59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F2FA3B7-912D-44D2-989D-B7AEE3635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9DE87E-A4F2-40F5-A7A0-D44A4ABEA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C3FF16-8AAA-4448-8B6B-CA0163B2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92F4-1A60-4E29-8B76-E132274EC3E7}" type="datetimeFigureOut">
              <a:rPr lang="tr-TR" smtClean="0"/>
              <a:t>4.12.2017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DF0A3F-839C-470B-B875-064135C2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990567-A217-453B-A1B6-44748AB8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B1AA-32D6-4307-8AFA-313441573E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043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4881FB-D07D-4C04-840C-1177E517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FFE1078-5031-41DF-B9EA-71E29D431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E8464C-7C64-49FB-B7F9-CAA5B393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92F4-1A60-4E29-8B76-E132274EC3E7}" type="datetimeFigureOut">
              <a:rPr lang="tr-TR" smtClean="0"/>
              <a:t>4.12.2017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ACC1B3D-E293-4345-9788-CF833B8D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D80F8C-30E2-4D1B-AA19-98C9226B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B1AA-32D6-4307-8AFA-313441573E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842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EB5A6DE-6F9A-4A68-9A76-946D465D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B201F3-F51F-4C77-BE6C-A896DD74F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83E3D5F-371C-4D7C-8A58-E6B1A6098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20AA779-2880-45C8-BDA5-0FF76F154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92F4-1A60-4E29-8B76-E132274EC3E7}" type="datetimeFigureOut">
              <a:rPr lang="tr-TR" smtClean="0"/>
              <a:t>4.12.2017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B0AF2E3-E2E6-44FA-8BAB-282E021F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884F925-86B9-4662-97C4-8984094E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B1AA-32D6-4307-8AFA-313441573E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51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5AD2B2-9419-4471-8657-B9AF1883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202B4B2-544F-4A5B-B6A1-CDCD78E86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DA01618-461C-4B4D-BF7C-A45BB57C3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E204029-89B6-4068-B444-08ED74069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BFE43FB-8C04-4917-9868-6B5B5D63D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25721D8-0AAA-442C-BB98-946A4EE8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92F4-1A60-4E29-8B76-E132274EC3E7}" type="datetimeFigureOut">
              <a:rPr lang="tr-TR" smtClean="0"/>
              <a:t>4.12.2017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C76B83F-8519-4BC4-AF86-52A776CA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A53F7E1-CA42-4389-AB8A-59881832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B1AA-32D6-4307-8AFA-313441573E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53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56D8A4A-8B55-4209-96CC-043B5A83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9398A6E-4A6A-485F-896A-BB0ED7B2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92F4-1A60-4E29-8B76-E132274EC3E7}" type="datetimeFigureOut">
              <a:rPr lang="tr-TR" smtClean="0"/>
              <a:t>4.12.2017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7DC79D5-939A-4AF9-8358-6FBC01BE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0D26C68-EAB5-4DCA-A85B-321D5D04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B1AA-32D6-4307-8AFA-313441573E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334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5187E3B-C6D8-4430-BEBF-05B1C274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92F4-1A60-4E29-8B76-E132274EC3E7}" type="datetimeFigureOut">
              <a:rPr lang="tr-TR" smtClean="0"/>
              <a:t>4.12.2017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26405FF-A7A5-46C7-A6CD-CBE5A006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74FA32A-03A2-4A0F-9283-0A975B81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B1AA-32D6-4307-8AFA-313441573E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88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242178-1995-47AF-8E2A-DDEF2DDE8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CD54F5-F83A-4CF2-83D6-116931F4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E35D0BF-F2AC-4DD7-9DC4-814050723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26F9572-FE0D-4F49-A446-B5571D10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92F4-1A60-4E29-8B76-E132274EC3E7}" type="datetimeFigureOut">
              <a:rPr lang="tr-TR" smtClean="0"/>
              <a:t>4.12.2017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37E343-DB21-4CD1-B58A-B8CA6DB32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98826BB-C7BD-47E6-AAFC-4D2A2CD9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B1AA-32D6-4307-8AFA-313441573E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41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7158872-E843-4D5E-8719-1A45B980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EB2674C-7982-44E8-8E2F-813CA3A69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DA65154-E1BF-4FBE-B375-054300163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302E692-2C36-4260-807B-66A4D953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92F4-1A60-4E29-8B76-E132274EC3E7}" type="datetimeFigureOut">
              <a:rPr lang="tr-TR" smtClean="0"/>
              <a:t>4.12.2017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1DE84C4-267B-44AD-905D-E60AB75F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210086A-A079-41F2-8A23-C356578F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B1AA-32D6-4307-8AFA-313441573E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23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B1461B3-0986-46A0-A47C-63D8DEFB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78C1937-FDB5-48FE-98D4-8E07CE6A9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A4CCE4-B62E-4945-87D7-2284B72F5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92F4-1A60-4E29-8B76-E132274EC3E7}" type="datetimeFigureOut">
              <a:rPr lang="tr-TR" smtClean="0"/>
              <a:t>4.12.2017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C5EC14-3113-42ED-824A-3CE283498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C7B047-8D4F-42DF-84D2-78202A24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8B1AA-32D6-4307-8AFA-313441573E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170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020431" y="1005462"/>
            <a:ext cx="3915816" cy="506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94" b="1" dirty="0"/>
              <a:t>DÜNYA ve TÜRKİYE İKLİMİ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873492" y="1700907"/>
            <a:ext cx="2358403" cy="339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4" b="1" dirty="0"/>
              <a:t>Yrd. Doç. Dr. Erkan Yılmaz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950856" y="4005090"/>
            <a:ext cx="4692155" cy="5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3280" indent="-183280">
              <a:buFont typeface="Arial" panose="020B0604020202020204" pitchFamily="34" charset="0"/>
              <a:buChar char="•"/>
            </a:pPr>
            <a:r>
              <a:rPr lang="tr-TR" sz="1411" b="1" dirty="0"/>
              <a:t>DÜNYA BİYOİKLİM ÖZELLİKLERİ</a:t>
            </a:r>
          </a:p>
          <a:p>
            <a:endParaRPr lang="tr-TR" sz="1411" b="1" dirty="0"/>
          </a:p>
        </p:txBody>
      </p:sp>
    </p:spTree>
    <p:extLst>
      <p:ext uri="{BB962C8B-B14F-4D97-AF65-F5344CB8AC3E}">
        <p14:creationId xmlns:p14="http://schemas.microsoft.com/office/powerpoint/2010/main" val="1931582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F805B722-244E-420D-A062-83558486808C}"/>
              </a:ext>
            </a:extLst>
          </p:cNvPr>
          <p:cNvSpPr/>
          <p:nvPr/>
        </p:nvSpPr>
        <p:spPr>
          <a:xfrm>
            <a:off x="7887808" y="0"/>
            <a:ext cx="4304192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tr-TR" dirty="0"/>
              <a:t>BIO9 = </a:t>
            </a:r>
            <a:r>
              <a:rPr lang="tr-TR" dirty="0" err="1"/>
              <a:t>Mean</a:t>
            </a:r>
            <a:r>
              <a:rPr lang="tr-TR" dirty="0"/>
              <a:t> </a:t>
            </a:r>
            <a:r>
              <a:rPr lang="tr-TR" dirty="0" err="1"/>
              <a:t>Temperature</a:t>
            </a:r>
            <a:r>
              <a:rPr lang="tr-TR" dirty="0"/>
              <a:t> of </a:t>
            </a:r>
            <a:r>
              <a:rPr lang="tr-TR" dirty="0" err="1"/>
              <a:t>Driest</a:t>
            </a:r>
            <a:r>
              <a:rPr lang="tr-TR" dirty="0"/>
              <a:t> </a:t>
            </a:r>
            <a:r>
              <a:rPr lang="tr-TR" dirty="0" err="1"/>
              <a:t>Quarter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3C85E-BE16-4CD3-AC42-449AB76E9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635666"/>
            <a:ext cx="10800002" cy="5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0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FA7A7077-D3D4-4318-8D32-555CB093B47D}"/>
              </a:ext>
            </a:extLst>
          </p:cNvPr>
          <p:cNvSpPr/>
          <p:nvPr/>
        </p:nvSpPr>
        <p:spPr>
          <a:xfrm>
            <a:off x="7474234" y="0"/>
            <a:ext cx="4717766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none">
            <a:spAutoFit/>
          </a:bodyPr>
          <a:lstStyle/>
          <a:p>
            <a:r>
              <a:rPr lang="tr-TR" dirty="0"/>
              <a:t>BIO10 = </a:t>
            </a:r>
            <a:r>
              <a:rPr lang="tr-TR" dirty="0" err="1"/>
              <a:t>Mean</a:t>
            </a:r>
            <a:r>
              <a:rPr lang="tr-TR" dirty="0"/>
              <a:t> </a:t>
            </a:r>
            <a:r>
              <a:rPr lang="tr-TR" dirty="0" err="1"/>
              <a:t>Temperature</a:t>
            </a:r>
            <a:r>
              <a:rPr lang="tr-TR" dirty="0"/>
              <a:t> of </a:t>
            </a:r>
            <a:r>
              <a:rPr lang="tr-TR" dirty="0" err="1"/>
              <a:t>Warmest</a:t>
            </a:r>
            <a:r>
              <a:rPr lang="tr-TR" dirty="0"/>
              <a:t> </a:t>
            </a:r>
            <a:r>
              <a:rPr lang="tr-TR" dirty="0" err="1"/>
              <a:t>Quarter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1D2AF-7909-45AB-BB63-C428D893E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635666"/>
            <a:ext cx="10800002" cy="5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2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AE0925E6-7F20-4F11-A44A-880CE5A35E24}"/>
              </a:ext>
            </a:extLst>
          </p:cNvPr>
          <p:cNvSpPr/>
          <p:nvPr/>
        </p:nvSpPr>
        <p:spPr>
          <a:xfrm>
            <a:off x="7626519" y="0"/>
            <a:ext cx="456548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tr-TR" dirty="0"/>
              <a:t>BIO11 = </a:t>
            </a:r>
            <a:r>
              <a:rPr lang="tr-TR" dirty="0" err="1"/>
              <a:t>Mean</a:t>
            </a:r>
            <a:r>
              <a:rPr lang="tr-TR" dirty="0"/>
              <a:t> </a:t>
            </a:r>
            <a:r>
              <a:rPr lang="tr-TR" dirty="0" err="1"/>
              <a:t>Temperature</a:t>
            </a:r>
            <a:r>
              <a:rPr lang="tr-TR" dirty="0"/>
              <a:t> of </a:t>
            </a:r>
            <a:r>
              <a:rPr lang="tr-TR" dirty="0" err="1"/>
              <a:t>Coldest</a:t>
            </a:r>
            <a:r>
              <a:rPr lang="tr-TR" dirty="0"/>
              <a:t> </a:t>
            </a:r>
            <a:r>
              <a:rPr lang="tr-TR" dirty="0" err="1"/>
              <a:t>Quarter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729D6-ED98-4553-996C-54E78B6A8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635666"/>
            <a:ext cx="10800002" cy="5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6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41475BA8-51B7-4C83-99CC-2E4B5CC51454}"/>
              </a:ext>
            </a:extLst>
          </p:cNvPr>
          <p:cNvSpPr/>
          <p:nvPr/>
        </p:nvSpPr>
        <p:spPr>
          <a:xfrm>
            <a:off x="9309416" y="0"/>
            <a:ext cx="288258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r-TR" dirty="0"/>
              <a:t>BIO12 = </a:t>
            </a:r>
            <a:r>
              <a:rPr lang="tr-TR" dirty="0" err="1"/>
              <a:t>Annual</a:t>
            </a:r>
            <a:r>
              <a:rPr lang="tr-TR" dirty="0"/>
              <a:t> </a:t>
            </a:r>
            <a:r>
              <a:rPr lang="tr-TR" dirty="0" err="1"/>
              <a:t>Precipitation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C50FD-EDDC-48E1-9060-4958DA38B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635666"/>
            <a:ext cx="10800002" cy="5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5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AD8D9E1-A875-4BDD-8FBC-F87AC2C55D56}"/>
              </a:ext>
            </a:extLst>
          </p:cNvPr>
          <p:cNvSpPr/>
          <p:nvPr/>
        </p:nvSpPr>
        <p:spPr>
          <a:xfrm>
            <a:off x="8297216" y="0"/>
            <a:ext cx="3894784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tr-TR" dirty="0"/>
              <a:t>BIO13 = </a:t>
            </a:r>
            <a:r>
              <a:rPr lang="tr-TR" dirty="0" err="1"/>
              <a:t>Precipitation</a:t>
            </a:r>
            <a:r>
              <a:rPr lang="tr-TR" dirty="0"/>
              <a:t> of </a:t>
            </a:r>
            <a:r>
              <a:rPr lang="tr-TR" dirty="0" err="1"/>
              <a:t>Wettest</a:t>
            </a:r>
            <a:r>
              <a:rPr lang="tr-TR" dirty="0"/>
              <a:t> </a:t>
            </a:r>
            <a:r>
              <a:rPr lang="tr-TR" dirty="0" err="1"/>
              <a:t>Month</a:t>
            </a:r>
            <a:endParaRPr lang="tr-T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36E17-7FEC-4287-9C89-11DFE5444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638999"/>
            <a:ext cx="10800002" cy="55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0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77755FC2-1062-4F15-A88D-3F72DB20C940}"/>
              </a:ext>
            </a:extLst>
          </p:cNvPr>
          <p:cNvSpPr/>
          <p:nvPr/>
        </p:nvSpPr>
        <p:spPr>
          <a:xfrm>
            <a:off x="8480534" y="0"/>
            <a:ext cx="3711465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tr-TR" dirty="0"/>
              <a:t>BIO14 = </a:t>
            </a:r>
            <a:r>
              <a:rPr lang="tr-TR" dirty="0" err="1"/>
              <a:t>Precipitation</a:t>
            </a:r>
            <a:r>
              <a:rPr lang="tr-TR" dirty="0"/>
              <a:t> of </a:t>
            </a:r>
            <a:r>
              <a:rPr lang="tr-TR" dirty="0" err="1"/>
              <a:t>Driest</a:t>
            </a:r>
            <a:r>
              <a:rPr lang="tr-TR" dirty="0"/>
              <a:t> </a:t>
            </a:r>
            <a:r>
              <a:rPr lang="tr-TR" dirty="0" err="1"/>
              <a:t>Month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62E82-CC0F-43CE-8309-8BDF4E66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635666"/>
            <a:ext cx="10800002" cy="5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08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C113BB97-910F-4B66-8AEA-0ECD7E19068B}"/>
              </a:ext>
            </a:extLst>
          </p:cNvPr>
          <p:cNvSpPr/>
          <p:nvPr/>
        </p:nvSpPr>
        <p:spPr>
          <a:xfrm>
            <a:off x="6559176" y="0"/>
            <a:ext cx="5632824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>
            <a:spAutoFit/>
          </a:bodyPr>
          <a:lstStyle/>
          <a:p>
            <a:r>
              <a:rPr lang="tr-TR" dirty="0"/>
              <a:t>BIO15 = </a:t>
            </a:r>
            <a:r>
              <a:rPr lang="tr-TR" dirty="0" err="1"/>
              <a:t>Precipitation</a:t>
            </a:r>
            <a:r>
              <a:rPr lang="tr-TR" dirty="0"/>
              <a:t> </a:t>
            </a:r>
            <a:r>
              <a:rPr lang="tr-TR" dirty="0" err="1"/>
              <a:t>Seasonality</a:t>
            </a:r>
            <a:r>
              <a:rPr lang="tr-TR" dirty="0"/>
              <a:t> (</a:t>
            </a:r>
            <a:r>
              <a:rPr lang="tr-TR" dirty="0" err="1"/>
              <a:t>Coefficient</a:t>
            </a:r>
            <a:r>
              <a:rPr lang="tr-TR" dirty="0"/>
              <a:t> of </a:t>
            </a:r>
            <a:r>
              <a:rPr lang="tr-TR" dirty="0" err="1"/>
              <a:t>Variation</a:t>
            </a:r>
            <a:r>
              <a:rPr lang="tr-TR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FD38B-C221-46B6-8799-ED0A9B2E3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635666"/>
            <a:ext cx="10800002" cy="5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30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DAFB744-1149-4A5D-B04F-D21D2DA5CF44}"/>
              </a:ext>
            </a:extLst>
          </p:cNvPr>
          <p:cNvSpPr/>
          <p:nvPr/>
        </p:nvSpPr>
        <p:spPr>
          <a:xfrm>
            <a:off x="8196611" y="0"/>
            <a:ext cx="399538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dirty="0"/>
              <a:t>BIO16 = </a:t>
            </a:r>
            <a:r>
              <a:rPr lang="tr-TR" dirty="0" err="1"/>
              <a:t>Precipitation</a:t>
            </a:r>
            <a:r>
              <a:rPr lang="tr-TR" dirty="0"/>
              <a:t> of </a:t>
            </a:r>
            <a:r>
              <a:rPr lang="tr-TR" dirty="0" err="1"/>
              <a:t>Wettest</a:t>
            </a:r>
            <a:r>
              <a:rPr lang="tr-TR" dirty="0"/>
              <a:t> </a:t>
            </a:r>
            <a:r>
              <a:rPr lang="tr-TR" dirty="0" err="1"/>
              <a:t>Quarter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291AC-74FF-48C0-9104-89A1E438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635666"/>
            <a:ext cx="10800002" cy="5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77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1C354ADA-83DC-4B54-AF77-2A271B7EEB88}"/>
              </a:ext>
            </a:extLst>
          </p:cNvPr>
          <p:cNvSpPr/>
          <p:nvPr/>
        </p:nvSpPr>
        <p:spPr>
          <a:xfrm>
            <a:off x="8379931" y="0"/>
            <a:ext cx="381206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dirty="0"/>
              <a:t>BIO17 = </a:t>
            </a:r>
            <a:r>
              <a:rPr lang="tr-TR" dirty="0" err="1"/>
              <a:t>Precipitation</a:t>
            </a:r>
            <a:r>
              <a:rPr lang="tr-TR" dirty="0"/>
              <a:t> of </a:t>
            </a:r>
            <a:r>
              <a:rPr lang="tr-TR" dirty="0" err="1"/>
              <a:t>Driest</a:t>
            </a:r>
            <a:r>
              <a:rPr lang="tr-TR" dirty="0"/>
              <a:t> </a:t>
            </a:r>
            <a:r>
              <a:rPr lang="tr-TR" dirty="0" err="1"/>
              <a:t>Quarter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9E3BF-168C-41BA-9A62-8E1E9C68D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635666"/>
            <a:ext cx="10800002" cy="5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81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43004723-92B8-4F05-8F57-ED98025914D3}"/>
              </a:ext>
            </a:extLst>
          </p:cNvPr>
          <p:cNvSpPr/>
          <p:nvPr/>
        </p:nvSpPr>
        <p:spPr>
          <a:xfrm>
            <a:off x="8083375" y="0"/>
            <a:ext cx="4108625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tr-TR" dirty="0"/>
              <a:t>BIO18 = </a:t>
            </a:r>
            <a:r>
              <a:rPr lang="tr-TR" dirty="0" err="1"/>
              <a:t>Precipitation</a:t>
            </a:r>
            <a:r>
              <a:rPr lang="tr-TR" dirty="0"/>
              <a:t> of </a:t>
            </a:r>
            <a:r>
              <a:rPr lang="tr-TR" dirty="0" err="1"/>
              <a:t>Warmest</a:t>
            </a:r>
            <a:r>
              <a:rPr lang="tr-TR" dirty="0"/>
              <a:t> </a:t>
            </a:r>
            <a:r>
              <a:rPr lang="tr-TR" dirty="0" err="1"/>
              <a:t>Quarter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A6F9B-C924-4BFA-9081-108FB2902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635666"/>
            <a:ext cx="10800002" cy="5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EAB3FEAC-1BC4-48A3-8326-2A4BA6796B84}"/>
              </a:ext>
            </a:extLst>
          </p:cNvPr>
          <p:cNvSpPr txBox="1"/>
          <p:nvPr/>
        </p:nvSpPr>
        <p:spPr>
          <a:xfrm>
            <a:off x="9850140" y="-20320"/>
            <a:ext cx="2341860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tr-TR" b="1" dirty="0"/>
              <a:t>Yıllık Ortalama Sıcaklık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1CD57-3DFF-42E0-A858-5789403FE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635666"/>
            <a:ext cx="10800002" cy="5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49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E8CE482-3AA7-4C58-99C9-BA533ED2151A}"/>
              </a:ext>
            </a:extLst>
          </p:cNvPr>
          <p:cNvSpPr/>
          <p:nvPr/>
        </p:nvSpPr>
        <p:spPr>
          <a:xfrm>
            <a:off x="8235661" y="0"/>
            <a:ext cx="395633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dirty="0"/>
              <a:t>BIO19 = </a:t>
            </a:r>
            <a:r>
              <a:rPr lang="tr-TR" dirty="0" err="1"/>
              <a:t>Precipitation</a:t>
            </a:r>
            <a:r>
              <a:rPr lang="tr-TR" dirty="0"/>
              <a:t> of </a:t>
            </a:r>
            <a:r>
              <a:rPr lang="tr-TR" dirty="0" err="1"/>
              <a:t>Coldest</a:t>
            </a:r>
            <a:r>
              <a:rPr lang="tr-TR" dirty="0"/>
              <a:t> </a:t>
            </a:r>
            <a:r>
              <a:rPr lang="tr-TR" dirty="0" err="1"/>
              <a:t>Quarter</a:t>
            </a:r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500592-8B66-4B7C-BD50-721B55425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49" y="632333"/>
            <a:ext cx="10813502" cy="55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5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EAB3FEAC-1BC4-48A3-8326-2A4BA6796B84}"/>
              </a:ext>
            </a:extLst>
          </p:cNvPr>
          <p:cNvSpPr txBox="1"/>
          <p:nvPr/>
        </p:nvSpPr>
        <p:spPr>
          <a:xfrm>
            <a:off x="5942725" y="0"/>
            <a:ext cx="6249275" cy="3693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b="1" dirty="0"/>
              <a:t>Mean Diurnal Range (Mean of monthly (max temp - min temp))</a:t>
            </a:r>
            <a:endParaRPr lang="tr-TR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1152A-39CB-41BE-AA4F-05E9E9472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4" y="642333"/>
            <a:ext cx="10779752" cy="55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5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3635664C-0C3B-469E-BDB9-1EDC7744578D}"/>
              </a:ext>
            </a:extLst>
          </p:cNvPr>
          <p:cNvSpPr/>
          <p:nvPr/>
        </p:nvSpPr>
        <p:spPr>
          <a:xfrm>
            <a:off x="8187378" y="0"/>
            <a:ext cx="400462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tr-TR" dirty="0"/>
              <a:t>BIO3 = </a:t>
            </a:r>
            <a:r>
              <a:rPr lang="tr-TR" dirty="0" err="1"/>
              <a:t>Isothermality</a:t>
            </a:r>
            <a:r>
              <a:rPr lang="tr-TR" dirty="0"/>
              <a:t> (BIO2/BIO7) (* 100)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0A8DB-8A5E-4383-B1FC-BFFF2F9CD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99" y="665666"/>
            <a:ext cx="10692002" cy="55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4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3651DD92-045D-40A4-AE12-480688F121E6}"/>
              </a:ext>
            </a:extLst>
          </p:cNvPr>
          <p:cNvSpPr/>
          <p:nvPr/>
        </p:nvSpPr>
        <p:spPr>
          <a:xfrm>
            <a:off x="6548019" y="0"/>
            <a:ext cx="564398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none">
            <a:spAutoFit/>
          </a:bodyPr>
          <a:lstStyle/>
          <a:p>
            <a:r>
              <a:rPr lang="tr-TR" dirty="0"/>
              <a:t>BIO4 = </a:t>
            </a:r>
            <a:r>
              <a:rPr lang="tr-TR" dirty="0" err="1"/>
              <a:t>Temperature</a:t>
            </a:r>
            <a:r>
              <a:rPr lang="tr-TR" dirty="0"/>
              <a:t> </a:t>
            </a:r>
            <a:r>
              <a:rPr lang="tr-TR" dirty="0" err="1"/>
              <a:t>Seasonality</a:t>
            </a:r>
            <a:r>
              <a:rPr lang="tr-TR" dirty="0"/>
              <a:t> (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deviation</a:t>
            </a:r>
            <a:r>
              <a:rPr lang="tr-TR" dirty="0"/>
              <a:t> *100)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B5220-355C-412E-BAD7-65B7FC795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635666"/>
            <a:ext cx="10800002" cy="5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08795AA7-48F1-4502-A49D-71C49D69CB62}"/>
              </a:ext>
            </a:extLst>
          </p:cNvPr>
          <p:cNvSpPr/>
          <p:nvPr/>
        </p:nvSpPr>
        <p:spPr>
          <a:xfrm>
            <a:off x="7831832" y="0"/>
            <a:ext cx="4360168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tr-TR" dirty="0"/>
              <a:t>BIO5 = </a:t>
            </a:r>
            <a:r>
              <a:rPr lang="tr-TR" dirty="0" err="1"/>
              <a:t>Max</a:t>
            </a:r>
            <a:r>
              <a:rPr lang="tr-TR" dirty="0"/>
              <a:t> </a:t>
            </a:r>
            <a:r>
              <a:rPr lang="tr-TR" dirty="0" err="1"/>
              <a:t>Temperature</a:t>
            </a:r>
            <a:r>
              <a:rPr lang="tr-TR" dirty="0"/>
              <a:t> of </a:t>
            </a:r>
            <a:r>
              <a:rPr lang="tr-TR" dirty="0" err="1"/>
              <a:t>Warmest</a:t>
            </a:r>
            <a:r>
              <a:rPr lang="tr-TR" dirty="0"/>
              <a:t> </a:t>
            </a:r>
            <a:r>
              <a:rPr lang="tr-TR" dirty="0" err="1"/>
              <a:t>Month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DAA60-05D9-469A-90D2-DD93E7D6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635666"/>
            <a:ext cx="10800002" cy="5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BC55758E-7CD0-4E91-85E0-1019F12D757B}"/>
              </a:ext>
            </a:extLst>
          </p:cNvPr>
          <p:cNvSpPr/>
          <p:nvPr/>
        </p:nvSpPr>
        <p:spPr>
          <a:xfrm>
            <a:off x="8017267" y="0"/>
            <a:ext cx="4174733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tr-TR" dirty="0"/>
              <a:t>BIO6 = </a:t>
            </a:r>
            <a:r>
              <a:rPr lang="tr-TR" dirty="0" err="1"/>
              <a:t>Min</a:t>
            </a:r>
            <a:r>
              <a:rPr lang="tr-TR" dirty="0"/>
              <a:t> </a:t>
            </a:r>
            <a:r>
              <a:rPr lang="tr-TR" dirty="0" err="1"/>
              <a:t>Temperature</a:t>
            </a:r>
            <a:r>
              <a:rPr lang="tr-TR" dirty="0"/>
              <a:t> of </a:t>
            </a:r>
            <a:r>
              <a:rPr lang="tr-TR" dirty="0" err="1"/>
              <a:t>Coldest</a:t>
            </a:r>
            <a:r>
              <a:rPr lang="tr-TR" dirty="0"/>
              <a:t> </a:t>
            </a:r>
            <a:r>
              <a:rPr lang="tr-TR" dirty="0" err="1"/>
              <a:t>Month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66692-B976-465A-A955-DD5C421B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635666"/>
            <a:ext cx="10800002" cy="5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9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265F37F7-724F-428C-99F1-4E60CD99414E}"/>
              </a:ext>
            </a:extLst>
          </p:cNvPr>
          <p:cNvSpPr/>
          <p:nvPr/>
        </p:nvSpPr>
        <p:spPr>
          <a:xfrm>
            <a:off x="7613759" y="0"/>
            <a:ext cx="457824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tr-TR" dirty="0"/>
              <a:t>BIO7 = </a:t>
            </a:r>
            <a:r>
              <a:rPr lang="tr-TR" dirty="0" err="1"/>
              <a:t>Temperature</a:t>
            </a:r>
            <a:r>
              <a:rPr lang="tr-TR" dirty="0"/>
              <a:t> </a:t>
            </a:r>
            <a:r>
              <a:rPr lang="tr-TR" dirty="0" err="1"/>
              <a:t>Annual</a:t>
            </a:r>
            <a:r>
              <a:rPr lang="tr-TR" dirty="0"/>
              <a:t> </a:t>
            </a:r>
            <a:r>
              <a:rPr lang="tr-TR" dirty="0" err="1"/>
              <a:t>Range</a:t>
            </a:r>
            <a:r>
              <a:rPr lang="tr-TR" dirty="0"/>
              <a:t> (BIO5-BIO6)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C5F8-C119-4BB7-AE2F-399C3FCDE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635666"/>
            <a:ext cx="10800002" cy="5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432DE765-DDEB-4C58-AE93-581F2FEA4422}"/>
              </a:ext>
            </a:extLst>
          </p:cNvPr>
          <p:cNvSpPr/>
          <p:nvPr/>
        </p:nvSpPr>
        <p:spPr>
          <a:xfrm>
            <a:off x="7704489" y="0"/>
            <a:ext cx="4487511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tr-TR" dirty="0"/>
              <a:t>BIO8 = </a:t>
            </a:r>
            <a:r>
              <a:rPr lang="tr-TR" dirty="0" err="1"/>
              <a:t>Mean</a:t>
            </a:r>
            <a:r>
              <a:rPr lang="tr-TR" dirty="0"/>
              <a:t> </a:t>
            </a:r>
            <a:r>
              <a:rPr lang="tr-TR" dirty="0" err="1"/>
              <a:t>Temperature</a:t>
            </a:r>
            <a:r>
              <a:rPr lang="tr-TR" dirty="0"/>
              <a:t> of </a:t>
            </a:r>
            <a:r>
              <a:rPr lang="tr-TR" dirty="0" err="1"/>
              <a:t>Wettest</a:t>
            </a:r>
            <a:r>
              <a:rPr lang="tr-TR" dirty="0"/>
              <a:t> </a:t>
            </a:r>
            <a:r>
              <a:rPr lang="tr-TR" dirty="0" err="1"/>
              <a:t>Quarter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F5463-80C7-419D-8524-1F645E35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635666"/>
            <a:ext cx="10800002" cy="5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152</Words>
  <Application>Microsoft Office PowerPoint</Application>
  <PresentationFormat>Widescreen</PresentationFormat>
  <Paragraphs>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Erkan Yılmaz</dc:creator>
  <cp:lastModifiedBy>Erkan Yılmaz</cp:lastModifiedBy>
  <cp:revision>5</cp:revision>
  <dcterms:created xsi:type="dcterms:W3CDTF">2017-11-18T11:52:54Z</dcterms:created>
  <dcterms:modified xsi:type="dcterms:W3CDTF">2017-12-04T08:27:15Z</dcterms:modified>
</cp:coreProperties>
</file>