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6"/>
  </p:sldMasterIdLst>
  <p:sldIdLst>
    <p:sldId id="256" r:id="rId27"/>
    <p:sldId id="263" r:id="rId28"/>
    <p:sldId id="262" r:id="rId29"/>
    <p:sldId id="264" r:id="rId30"/>
    <p:sldId id="265" r:id="rId31"/>
    <p:sldId id="266" r:id="rId32"/>
    <p:sldId id="257" r:id="rId33"/>
    <p:sldId id="258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tableStyles" Target="tableStyles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6000" dirty="0" smtClean="0"/>
              <a:t>Kartografya</a:t>
            </a:r>
            <a:br>
              <a:rPr lang="tr-TR" sz="6000" dirty="0" smtClean="0"/>
            </a:br>
            <a:r>
              <a:rPr lang="tr-TR" sz="2700" dirty="0" smtClean="0"/>
              <a:t>Yrd. Doç. Dr. Erkan Yılmaz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276295"/>
            <a:ext cx="6400800" cy="1985165"/>
          </a:xfrm>
        </p:spPr>
        <p:txBody>
          <a:bodyPr>
            <a:normAutofit/>
          </a:bodyPr>
          <a:lstStyle/>
          <a:p>
            <a:r>
              <a:rPr lang="tr-TR" dirty="0"/>
              <a:t>Tanımlar</a:t>
            </a:r>
          </a:p>
          <a:p>
            <a:r>
              <a:rPr lang="tr-TR" dirty="0" smtClean="0"/>
              <a:t>Amaç  </a:t>
            </a:r>
            <a:r>
              <a:rPr lang="tr-TR" dirty="0"/>
              <a:t>ve Hedefler</a:t>
            </a:r>
          </a:p>
          <a:p>
            <a:r>
              <a:rPr lang="tr-TR" dirty="0"/>
              <a:t>Dönem Planı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Tanımlar</a:t>
            </a:r>
            <a:endParaRPr lang="tr-TR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434130" y="2054655"/>
            <a:ext cx="6566315" cy="1527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Kartografya</a:t>
            </a:r>
            <a:endParaRPr lang="en-US" dirty="0" smtClean="0"/>
          </a:p>
          <a:p>
            <a:r>
              <a:rPr lang="tr-TR" dirty="0" smtClean="0"/>
              <a:t>Harita</a:t>
            </a:r>
            <a:endParaRPr lang="en-US" dirty="0" smtClean="0"/>
          </a:p>
          <a:p>
            <a:r>
              <a:rPr lang="tr-TR" dirty="0" smtClean="0"/>
              <a:t>Ölçek</a:t>
            </a:r>
            <a:endParaRPr lang="en-US" dirty="0" smtClean="0"/>
          </a:p>
        </p:txBody>
      </p:sp>
      <p:sp>
        <p:nvSpPr>
          <p:cNvPr id="8" name="Dikdörtgen 7"/>
          <p:cNvSpPr/>
          <p:nvPr/>
        </p:nvSpPr>
        <p:spPr>
          <a:xfrm>
            <a:off x="5912052" y="2078299"/>
            <a:ext cx="88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 err="1" smtClean="0"/>
              <a:t>Charta</a:t>
            </a:r>
            <a:endParaRPr lang="tr-TR" altLang="tr-TR" b="1" dirty="0" smtClean="0"/>
          </a:p>
          <a:p>
            <a:r>
              <a:rPr lang="tr-TR" b="1" dirty="0" err="1" smtClean="0"/>
              <a:t>Map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2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Neden Harita?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Askeri, stratejik</a:t>
            </a:r>
            <a:endParaRPr lang="tr-TR" b="1" dirty="0"/>
          </a:p>
          <a:p>
            <a:r>
              <a:rPr lang="tr-TR" b="1" dirty="0"/>
              <a:t>Planlama</a:t>
            </a:r>
          </a:p>
          <a:p>
            <a:r>
              <a:rPr lang="tr-TR" b="1" dirty="0"/>
              <a:t>Ulaşım Ağı</a:t>
            </a:r>
          </a:p>
          <a:p>
            <a:r>
              <a:rPr lang="tr-TR" b="1" dirty="0"/>
              <a:t>Su Kaynakları, Sulama</a:t>
            </a:r>
          </a:p>
          <a:p>
            <a:r>
              <a:rPr lang="tr-TR" b="1" dirty="0"/>
              <a:t>Altyapı ve Üstyapı</a:t>
            </a:r>
          </a:p>
          <a:p>
            <a:r>
              <a:rPr lang="tr-TR" b="1" dirty="0" err="1"/>
              <a:t>Biyocoğrafya</a:t>
            </a:r>
            <a:endParaRPr lang="tr-TR" b="1" dirty="0"/>
          </a:p>
          <a:p>
            <a:r>
              <a:rPr lang="tr-TR" b="1" dirty="0" smtClean="0"/>
              <a:t>Mülk </a:t>
            </a:r>
            <a:r>
              <a:rPr lang="tr-TR" b="1" dirty="0"/>
              <a:t>Sistemi (Toplulaştırma-Toprak Reformu)</a:t>
            </a:r>
          </a:p>
          <a:p>
            <a:r>
              <a:rPr lang="tr-TR" b="1" dirty="0" smtClean="0"/>
              <a:t>Turizm</a:t>
            </a:r>
            <a:endParaRPr lang="tr-TR" b="1" dirty="0"/>
          </a:p>
          <a:p>
            <a:r>
              <a:rPr lang="tr-TR" b="1" dirty="0"/>
              <a:t>Yeraltı ve Yerüstü </a:t>
            </a:r>
            <a:r>
              <a:rPr lang="tr-TR" b="1" dirty="0" smtClean="0"/>
              <a:t>Kaynakları</a:t>
            </a:r>
          </a:p>
          <a:p>
            <a:r>
              <a:rPr lang="tr-TR" b="1" dirty="0" smtClean="0"/>
              <a:t>İletişim Ağı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Görmeden Aktarım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>
                <a:solidFill>
                  <a:srgbClr val="FF0000"/>
                </a:solidFill>
              </a:rPr>
              <a:t>Yön Bilgisi</a:t>
            </a:r>
          </a:p>
          <a:p>
            <a:r>
              <a:rPr lang="tr-TR" b="1" dirty="0">
                <a:solidFill>
                  <a:srgbClr val="FF0000"/>
                </a:solidFill>
              </a:rPr>
              <a:t>Ölçüm Yapma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006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Araştırma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10" y="1596540"/>
            <a:ext cx="3596690" cy="12216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8" y="2512770"/>
            <a:ext cx="5277964" cy="36649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99" y="1552646"/>
            <a:ext cx="3375001" cy="9666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0" y="2384355"/>
            <a:ext cx="4275740" cy="434267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999" y="1551850"/>
            <a:ext cx="3591001" cy="1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5" y="2780034"/>
            <a:ext cx="6175708" cy="343681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582" y="1579870"/>
            <a:ext cx="3447679" cy="125497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23" y="2901059"/>
            <a:ext cx="7611378" cy="396138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757" y="1542256"/>
            <a:ext cx="3720989" cy="9735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540" y="2884581"/>
            <a:ext cx="7061863" cy="348060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0499" y="1527113"/>
            <a:ext cx="4333501" cy="137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1" y="2749175"/>
            <a:ext cx="5510891" cy="402272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2404" y="1527113"/>
            <a:ext cx="3375001" cy="392000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806" y="1771896"/>
            <a:ext cx="3672001" cy="50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Eğitim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2465" t="21795" r="40815" b="32187"/>
          <a:stretch/>
        </p:blipFill>
        <p:spPr>
          <a:xfrm>
            <a:off x="78054" y="2360065"/>
            <a:ext cx="3730421" cy="36138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3300" t="24765" r="15765" b="29217"/>
          <a:stretch/>
        </p:blipFill>
        <p:spPr>
          <a:xfrm>
            <a:off x="475602" y="2422417"/>
            <a:ext cx="6665745" cy="33875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38310" t="18827" r="19940" b="48515"/>
          <a:stretch/>
        </p:blipFill>
        <p:spPr>
          <a:xfrm>
            <a:off x="406417" y="2450416"/>
            <a:ext cx="7635250" cy="33595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l="32465" t="24764" r="43320" b="11404"/>
          <a:stretch/>
        </p:blipFill>
        <p:spPr>
          <a:xfrm>
            <a:off x="4206023" y="1794691"/>
            <a:ext cx="3572782" cy="46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pic>
        <p:nvPicPr>
          <p:cNvPr id="4" name="Picture 2" descr="https://scontent.xx.fbcdn.net/hphotos-xaf1/v/t1.0-9/10547587_10152814950283290_8164871496306247532_n.jpg?oh=ffd0c244875f16b73e58495d49d68c01&amp;oe=558DC6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64" y="1596540"/>
            <a:ext cx="4031836" cy="40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bcdn-sphotos-e-a.akamaihd.net/hphotos-ak-xfa1/t31.0-8/10626293_10152414065830493_106923406809541604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69" y="3123590"/>
            <a:ext cx="5239031" cy="34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f-a.akamaihd.net/hphotos-ak-xfa1/v/t1.0-9/379992_10150376544024820_1805982773_n.jpg?oh=7d265d700218642fbe20820f4bb46c7c&amp;oe=5553E438&amp;__gda__=1434770231_6932851523c4ab22854b9e45c36aaa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" y="1596540"/>
            <a:ext cx="5100124" cy="34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fbcdn-sphotos-h-a.akamaihd.net/hphotos-ak-xpf1/t31.0-8/10697156_10203172454008553_3342037025298103407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" y="3123590"/>
            <a:ext cx="5235188" cy="34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Amaç, Hedefler ve  Dönem Planı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96260" y="2360065"/>
            <a:ext cx="8704185" cy="427574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dirty="0" err="1" smtClean="0"/>
              <a:t>Kartografya’nın</a:t>
            </a:r>
            <a:r>
              <a:rPr lang="tr-TR" dirty="0" smtClean="0"/>
              <a:t> </a:t>
            </a:r>
            <a:r>
              <a:rPr lang="tr-TR" dirty="0"/>
              <a:t>tanımı, dersin amacı, temel kavramlar  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/>
              <a:t>Dünyanın </a:t>
            </a:r>
            <a:r>
              <a:rPr lang="tr-TR" dirty="0"/>
              <a:t>şekli, şekil ile ilgili ölçümler ve şekil varsayımları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/>
              <a:t>Harita </a:t>
            </a:r>
            <a:r>
              <a:rPr lang="tr-TR" dirty="0"/>
              <a:t>Projeksiyonları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/>
              <a:t>Projeksiyonlar</a:t>
            </a:r>
            <a:r>
              <a:rPr lang="tr-TR" dirty="0"/>
              <a:t>, </a:t>
            </a:r>
            <a:r>
              <a:rPr lang="tr-TR" dirty="0" err="1"/>
              <a:t>Transvers</a:t>
            </a:r>
            <a:r>
              <a:rPr lang="tr-TR" dirty="0"/>
              <a:t> </a:t>
            </a:r>
            <a:r>
              <a:rPr lang="tr-TR" dirty="0" err="1"/>
              <a:t>Merkator</a:t>
            </a:r>
            <a:r>
              <a:rPr lang="tr-TR" dirty="0"/>
              <a:t> ve Lambert Koni Projeksiyonu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/>
              <a:t>Koordinat </a:t>
            </a:r>
            <a:r>
              <a:rPr lang="tr-TR" dirty="0"/>
              <a:t>Sistemleri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>
                <a:solidFill>
                  <a:srgbClr val="FF0000"/>
                </a:solidFill>
              </a:rPr>
              <a:t>Havadan Fotoğraf Alımı, Topografya Haritalarının Yapım </a:t>
            </a:r>
            <a:r>
              <a:rPr lang="tr-TR" dirty="0" smtClean="0">
                <a:solidFill>
                  <a:srgbClr val="FF0000"/>
                </a:solidFill>
              </a:rPr>
              <a:t>Aşamaları</a:t>
            </a:r>
            <a:endParaRPr lang="tr-TR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Türkiye’deki Topografya Haritaları ve Özellikleri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Topografya Haritalarını Okuma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Harita Üzerinden Ölçmeler 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>
                <a:solidFill>
                  <a:srgbClr val="FF0000"/>
                </a:solidFill>
              </a:rPr>
              <a:t>Harita Üzerinden Ölçmeler II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Temel Harita Ögeleri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Dağılış </a:t>
            </a:r>
            <a:r>
              <a:rPr lang="tr-TR" dirty="0" smtClean="0"/>
              <a:t>Haritaları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5195" y="680310"/>
            <a:ext cx="6244435" cy="5321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Gerekli Malzeme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Araç-Gereç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Cetvel,</a:t>
            </a:r>
          </a:p>
          <a:p>
            <a:r>
              <a:rPr lang="tr-TR" sz="1800" dirty="0" smtClean="0"/>
              <a:t>Pergel,</a:t>
            </a:r>
          </a:p>
          <a:p>
            <a:r>
              <a:rPr lang="tr-TR" sz="1800" dirty="0" smtClean="0"/>
              <a:t>İletki,</a:t>
            </a:r>
          </a:p>
          <a:p>
            <a:r>
              <a:rPr lang="tr-TR" sz="1800" dirty="0" smtClean="0"/>
              <a:t>Plan </a:t>
            </a:r>
            <a:r>
              <a:rPr lang="tr-TR" sz="1800" dirty="0" smtClean="0"/>
              <a:t>Müşiri </a:t>
            </a:r>
            <a:r>
              <a:rPr lang="tr-TR" sz="1800" dirty="0" smtClean="0"/>
              <a:t>(1/25.000),</a:t>
            </a:r>
          </a:p>
          <a:p>
            <a:r>
              <a:rPr lang="tr-TR" sz="1800" dirty="0" smtClean="0"/>
              <a:t>Boya Kalemi,</a:t>
            </a:r>
          </a:p>
          <a:p>
            <a:r>
              <a:rPr lang="tr-TR" sz="1800" dirty="0" smtClean="0"/>
              <a:t>Pusula.</a:t>
            </a:r>
            <a:endParaRPr lang="en-US" sz="18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1596540"/>
            <a:ext cx="4641119" cy="4641119"/>
          </a:xfrm>
          <a:prstGeom prst="rect">
            <a:avLst/>
          </a:prstGeom>
          <a:noFill/>
          <a:effectLst>
            <a:reflection blurRad="76200" stA="45000" endPos="65000" dist="50800" dir="5400000" sy="-100000" algn="bl" rotWithShape="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43" y="1558158"/>
            <a:ext cx="1725669" cy="243110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93" y="4997994"/>
            <a:ext cx="2597613" cy="14063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3917098"/>
            <a:ext cx="2320560" cy="294090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4752784"/>
            <a:ext cx="2266950" cy="20097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8452" y="3359981"/>
            <a:ext cx="1638013" cy="16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İstenen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365195" y="2970885"/>
            <a:ext cx="7329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Atlas</a:t>
            </a:r>
          </a:p>
          <a:p>
            <a:endParaRPr lang="tr-TR" dirty="0"/>
          </a:p>
          <a:p>
            <a:r>
              <a:rPr lang="tr-TR" dirty="0" smtClean="0"/>
              <a:t>Google Earth</a:t>
            </a:r>
          </a:p>
          <a:p>
            <a:r>
              <a:rPr lang="tr-TR" dirty="0" err="1" smtClean="0"/>
              <a:t>Yandex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endParaRPr lang="tr-TR" dirty="0" smtClean="0"/>
          </a:p>
          <a:p>
            <a:r>
              <a:rPr lang="tr-TR" dirty="0" err="1" smtClean="0"/>
              <a:t>Nasa</a:t>
            </a:r>
            <a:r>
              <a:rPr lang="tr-TR" dirty="0" smtClean="0"/>
              <a:t> </a:t>
            </a:r>
            <a:r>
              <a:rPr lang="tr-TR" dirty="0" err="1" smtClean="0"/>
              <a:t>Wind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http</a:t>
            </a:r>
            <a:r>
              <a:rPr lang="tr-TR" dirty="0"/>
              <a:t>://www.geography.humanity.ankara.edu.tr/?bil=bil_icerik&amp;icerik_id=152</a:t>
            </a:r>
          </a:p>
        </p:txBody>
      </p:sp>
    </p:spTree>
    <p:extLst>
      <p:ext uri="{BB962C8B-B14F-4D97-AF65-F5344CB8AC3E}">
        <p14:creationId xmlns:p14="http://schemas.microsoft.com/office/powerpoint/2010/main" val="28692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770CE28-8145-4EBD-A344-F54E86CE5B4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69CC525-9809-4342-9676-FCA2F7B88F1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AF60AE8-E2E2-45BC-BB5D-C871D6FE455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CF1A45C-0D5B-4E6B-B410-599CFFCF36F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8799A5A-14B1-494D-8AF6-0DF36C1DC1B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275B34B-E7CF-426E-B425-02EC47B0D5C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139D186-D7ED-41E9-8B71-C890231736F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7B52ADF-CF5A-4DE7-B318-0B11F553BC7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9B97CCA-5FBB-4E30-BA57-3692DD935D6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CB77B09-A22F-44E0-83D1-9F3CDC63CDD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1558C9C-412A-457A-B2AE-E792BD7D1A3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996D4ED-166C-487D-B400-D6C52957221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C27B361-0AAB-45C9-8096-6C899E3E318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2081977-9D3D-4239-AA03-EF1EE825241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5E326F2-4B43-4962-B576-3D0B95618D6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79BFAD7-439F-47EF-91D1-08382327131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BF4C15E-AEC8-43F0-B283-6F729EFE2100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B0D8A13-9A1A-422E-B2F1-4D38129BE7B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212C480-D53F-42B5-AEFE-1CC4A1940F7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D09411D-3099-487D-BA14-7BC49F8C8FE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3EB222-D023-4B5E-A5EB-EF263C7EF4B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43AA06C-57B2-4ADD-BBA1-8EF2D0DFC35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05518CB-A15B-4EA6-BB38-CB35EA7BB76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2DE9772-F34F-43A2-8EA9-35D1A4AA5F1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3CA5CFE-FCD6-4E75-8BE2-681A79F9C8A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149</Words>
  <Application>Microsoft Office PowerPoint</Application>
  <PresentationFormat>Ekran Gösterisi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Kartografya Yrd. Doç. Dr. Erkan Yılmaz</vt:lpstr>
      <vt:lpstr>Tanımlar</vt:lpstr>
      <vt:lpstr>Neden Harita?</vt:lpstr>
      <vt:lpstr>Araştırma</vt:lpstr>
      <vt:lpstr>Eğitim</vt:lpstr>
      <vt:lpstr>Uygulama</vt:lpstr>
      <vt:lpstr>Amaç, Hedefler ve  Dönem Planı </vt:lpstr>
      <vt:lpstr>Gerekli Malzeme</vt:lpstr>
      <vt:lpstr>İstenen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Makale Değer</cp:lastModifiedBy>
  <cp:revision>66</cp:revision>
  <dcterms:created xsi:type="dcterms:W3CDTF">2013-08-21T19:17:07Z</dcterms:created>
  <dcterms:modified xsi:type="dcterms:W3CDTF">2015-04-20T18:15:30Z</dcterms:modified>
</cp:coreProperties>
</file>