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4"/>
  </p:sldMasterIdLst>
  <p:sldIdLst>
    <p:sldId id="264" r:id="rId15"/>
    <p:sldId id="265" r:id="rId16"/>
    <p:sldId id="257" r:id="rId17"/>
    <p:sldId id="266" r:id="rId18"/>
    <p:sldId id="262" r:id="rId19"/>
    <p:sldId id="259" r:id="rId20"/>
    <p:sldId id="260" r:id="rId21"/>
    <p:sldId id="267" r:id="rId22"/>
    <p:sldId id="271" r:id="rId23"/>
    <p:sldId id="273" r:id="rId24"/>
    <p:sldId id="269" r:id="rId25"/>
    <p:sldId id="274" r:id="rId26"/>
    <p:sldId id="276" r:id="rId27"/>
    <p:sldId id="277" r:id="rId28"/>
    <p:sldId id="275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customXml" Target="../customXml/item10.xml"/><Relationship Id="rId19" Type="http://schemas.openxmlformats.org/officeDocument/2006/relationships/slide" Target="slides/slide5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presProps" Target="presProps.xml"/><Relationship Id="rId8" Type="http://schemas.openxmlformats.org/officeDocument/2006/relationships/customXml" Target="../customXml/item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578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8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708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776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231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617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970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09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65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177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632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50FE7-DE06-49A8-B2CB-DA9F5B678252}" type="datetimeFigureOut">
              <a:rPr lang="tr-TR" smtClean="0"/>
              <a:t>22.4.2015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22CD9-7EDE-4A16-AECD-F4235A5B616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0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emf"/><Relationship Id="rId18" Type="http://schemas.openxmlformats.org/officeDocument/2006/relationships/image" Target="../media/image24.emf"/><Relationship Id="rId26" Type="http://schemas.openxmlformats.org/officeDocument/2006/relationships/image" Target="../media/image32.emf"/><Relationship Id="rId3" Type="http://schemas.openxmlformats.org/officeDocument/2006/relationships/image" Target="../media/image11.emf"/><Relationship Id="rId21" Type="http://schemas.openxmlformats.org/officeDocument/2006/relationships/image" Target="../media/image27.emf"/><Relationship Id="rId34" Type="http://schemas.openxmlformats.org/officeDocument/2006/relationships/image" Target="../media/image40.emf"/><Relationship Id="rId7" Type="http://schemas.openxmlformats.org/officeDocument/2006/relationships/image" Target="../media/image15.emf"/><Relationship Id="rId12" Type="http://schemas.openxmlformats.org/officeDocument/2006/relationships/image" Target="../media/image18.emf"/><Relationship Id="rId17" Type="http://schemas.openxmlformats.org/officeDocument/2006/relationships/image" Target="../media/image23.emf"/><Relationship Id="rId25" Type="http://schemas.openxmlformats.org/officeDocument/2006/relationships/image" Target="../media/image31.emf"/><Relationship Id="rId33" Type="http://schemas.openxmlformats.org/officeDocument/2006/relationships/image" Target="../media/image39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emf"/><Relationship Id="rId20" Type="http://schemas.openxmlformats.org/officeDocument/2006/relationships/image" Target="../media/image26.emf"/><Relationship Id="rId29" Type="http://schemas.openxmlformats.org/officeDocument/2006/relationships/image" Target="../media/image35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11" Type="http://schemas.openxmlformats.org/officeDocument/2006/relationships/image" Target="../media/image10.emf"/><Relationship Id="rId24" Type="http://schemas.openxmlformats.org/officeDocument/2006/relationships/image" Target="../media/image30.emf"/><Relationship Id="rId32" Type="http://schemas.openxmlformats.org/officeDocument/2006/relationships/image" Target="../media/image38.emf"/><Relationship Id="rId5" Type="http://schemas.openxmlformats.org/officeDocument/2006/relationships/image" Target="../media/image13.emf"/><Relationship Id="rId15" Type="http://schemas.openxmlformats.org/officeDocument/2006/relationships/image" Target="../media/image21.emf"/><Relationship Id="rId23" Type="http://schemas.openxmlformats.org/officeDocument/2006/relationships/image" Target="../media/image29.emf"/><Relationship Id="rId28" Type="http://schemas.openxmlformats.org/officeDocument/2006/relationships/image" Target="../media/image34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5.emf"/><Relationship Id="rId31" Type="http://schemas.openxmlformats.org/officeDocument/2006/relationships/image" Target="../media/image37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0.emf"/><Relationship Id="rId22" Type="http://schemas.openxmlformats.org/officeDocument/2006/relationships/image" Target="../media/image28.emf"/><Relationship Id="rId27" Type="http://schemas.openxmlformats.org/officeDocument/2006/relationships/image" Target="../media/image33.emf"/><Relationship Id="rId30" Type="http://schemas.openxmlformats.org/officeDocument/2006/relationships/image" Target="../media/image36.emf"/><Relationship Id="rId35" Type="http://schemas.openxmlformats.org/officeDocument/2006/relationships/image" Target="../media/image41.emf"/><Relationship Id="rId8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2.emf"/><Relationship Id="rId18" Type="http://schemas.openxmlformats.org/officeDocument/2006/relationships/image" Target="../media/image57.emf"/><Relationship Id="rId26" Type="http://schemas.openxmlformats.org/officeDocument/2006/relationships/image" Target="../media/image65.emf"/><Relationship Id="rId3" Type="http://schemas.openxmlformats.org/officeDocument/2006/relationships/image" Target="../media/image42.emf"/><Relationship Id="rId21" Type="http://schemas.openxmlformats.org/officeDocument/2006/relationships/image" Target="../media/image60.emf"/><Relationship Id="rId7" Type="http://schemas.openxmlformats.org/officeDocument/2006/relationships/image" Target="../media/image46.emf"/><Relationship Id="rId12" Type="http://schemas.openxmlformats.org/officeDocument/2006/relationships/image" Target="../media/image51.emf"/><Relationship Id="rId17" Type="http://schemas.openxmlformats.org/officeDocument/2006/relationships/image" Target="../media/image56.emf"/><Relationship Id="rId25" Type="http://schemas.openxmlformats.org/officeDocument/2006/relationships/image" Target="../media/image64.emf"/><Relationship Id="rId2" Type="http://schemas.openxmlformats.org/officeDocument/2006/relationships/image" Target="../media/image11.emf"/><Relationship Id="rId16" Type="http://schemas.openxmlformats.org/officeDocument/2006/relationships/image" Target="../media/image55.emf"/><Relationship Id="rId20" Type="http://schemas.openxmlformats.org/officeDocument/2006/relationships/image" Target="../media/image59.emf"/><Relationship Id="rId29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24" Type="http://schemas.openxmlformats.org/officeDocument/2006/relationships/image" Target="../media/image63.emf"/><Relationship Id="rId32" Type="http://schemas.openxmlformats.org/officeDocument/2006/relationships/image" Target="../media/image71.emf"/><Relationship Id="rId5" Type="http://schemas.openxmlformats.org/officeDocument/2006/relationships/image" Target="../media/image44.emf"/><Relationship Id="rId15" Type="http://schemas.openxmlformats.org/officeDocument/2006/relationships/image" Target="../media/image54.emf"/><Relationship Id="rId23" Type="http://schemas.openxmlformats.org/officeDocument/2006/relationships/image" Target="../media/image62.emf"/><Relationship Id="rId28" Type="http://schemas.openxmlformats.org/officeDocument/2006/relationships/image" Target="../media/image67.emf"/><Relationship Id="rId10" Type="http://schemas.openxmlformats.org/officeDocument/2006/relationships/image" Target="../media/image49.emf"/><Relationship Id="rId19" Type="http://schemas.openxmlformats.org/officeDocument/2006/relationships/image" Target="../media/image58.emf"/><Relationship Id="rId31" Type="http://schemas.openxmlformats.org/officeDocument/2006/relationships/image" Target="../media/image70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image" Target="../media/image53.emf"/><Relationship Id="rId22" Type="http://schemas.openxmlformats.org/officeDocument/2006/relationships/image" Target="../media/image61.emf"/><Relationship Id="rId27" Type="http://schemas.openxmlformats.org/officeDocument/2006/relationships/image" Target="../media/image66.emf"/><Relationship Id="rId30" Type="http://schemas.openxmlformats.org/officeDocument/2006/relationships/image" Target="../media/image6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752080" y="365125"/>
            <a:ext cx="3891280" cy="1325563"/>
          </a:xfrm>
        </p:spPr>
        <p:txBody>
          <a:bodyPr/>
          <a:lstStyle/>
          <a:p>
            <a:pPr algn="r"/>
            <a:r>
              <a:rPr lang="tr-TR" b="1" dirty="0" smtClean="0"/>
              <a:t>Kartografya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2800" dirty="0" smtClean="0"/>
              <a:t>Yrd. Doç. Dr. Erkan Yılmaz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6046" y="3577518"/>
            <a:ext cx="5467465" cy="2070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 smtClean="0"/>
              <a:t>Türkiye’de En Sık Kullanılan </a:t>
            </a:r>
            <a:r>
              <a:rPr lang="tr-TR" sz="2000" b="1" dirty="0"/>
              <a:t>P</a:t>
            </a:r>
            <a:r>
              <a:rPr lang="tr-TR" sz="2000" b="1" dirty="0" smtClean="0"/>
              <a:t>rojeksiyonlar</a:t>
            </a:r>
          </a:p>
          <a:p>
            <a:r>
              <a:rPr lang="tr-TR" sz="1600" dirty="0" smtClean="0">
                <a:solidFill>
                  <a:srgbClr val="FF0000"/>
                </a:solidFill>
              </a:rPr>
              <a:t>Lambert </a:t>
            </a:r>
            <a:r>
              <a:rPr lang="tr-TR" sz="1600" dirty="0" err="1" smtClean="0">
                <a:solidFill>
                  <a:srgbClr val="FF0000"/>
                </a:solidFill>
              </a:rPr>
              <a:t>Conic</a:t>
            </a:r>
            <a:r>
              <a:rPr lang="tr-TR" sz="1600" dirty="0" smtClean="0">
                <a:solidFill>
                  <a:srgbClr val="FF0000"/>
                </a:solidFill>
              </a:rPr>
              <a:t> </a:t>
            </a:r>
            <a:r>
              <a:rPr lang="tr-TR" sz="1600" dirty="0" err="1">
                <a:solidFill>
                  <a:srgbClr val="FF0000"/>
                </a:solidFill>
              </a:rPr>
              <a:t>C</a:t>
            </a:r>
            <a:r>
              <a:rPr lang="tr-TR" sz="1600" dirty="0" err="1" smtClean="0">
                <a:solidFill>
                  <a:srgbClr val="FF0000"/>
                </a:solidFill>
              </a:rPr>
              <a:t>onformal</a:t>
            </a:r>
            <a:endParaRPr lang="tr-TR" sz="1600" dirty="0" smtClean="0">
              <a:solidFill>
                <a:srgbClr val="FF0000"/>
              </a:solidFill>
            </a:endParaRPr>
          </a:p>
          <a:p>
            <a:r>
              <a:rPr lang="tr-TR" sz="1600" dirty="0" smtClean="0">
                <a:solidFill>
                  <a:srgbClr val="FF0000"/>
                </a:solidFill>
              </a:rPr>
              <a:t>Ekvatoral </a:t>
            </a:r>
            <a:r>
              <a:rPr lang="tr-TR" sz="1600" dirty="0" err="1" smtClean="0">
                <a:solidFill>
                  <a:srgbClr val="FF0000"/>
                </a:solidFill>
              </a:rPr>
              <a:t>Merkator</a:t>
            </a:r>
            <a:r>
              <a:rPr lang="tr-TR" sz="1600" dirty="0" smtClean="0">
                <a:solidFill>
                  <a:srgbClr val="FF0000"/>
                </a:solidFill>
              </a:rPr>
              <a:t> Projeksiyon (Universal </a:t>
            </a:r>
            <a:r>
              <a:rPr lang="tr-TR" sz="1600" dirty="0" err="1" smtClean="0">
                <a:solidFill>
                  <a:srgbClr val="FF0000"/>
                </a:solidFill>
              </a:rPr>
              <a:t>Transversal</a:t>
            </a:r>
            <a:r>
              <a:rPr lang="tr-TR" sz="1600" dirty="0" smtClean="0">
                <a:solidFill>
                  <a:srgbClr val="FF0000"/>
                </a:solidFill>
              </a:rPr>
              <a:t> </a:t>
            </a:r>
            <a:r>
              <a:rPr lang="tr-TR" sz="1600" dirty="0" err="1" smtClean="0">
                <a:solidFill>
                  <a:srgbClr val="FF0000"/>
                </a:solidFill>
              </a:rPr>
              <a:t>Merkator</a:t>
            </a:r>
            <a:r>
              <a:rPr lang="tr-TR" sz="1600" dirty="0" smtClean="0">
                <a:solidFill>
                  <a:srgbClr val="FF0000"/>
                </a:solidFill>
              </a:rPr>
              <a:t> Projeksiyon, </a:t>
            </a:r>
            <a:r>
              <a:rPr lang="tr-TR" sz="1600" dirty="0" err="1" smtClean="0">
                <a:solidFill>
                  <a:srgbClr val="FF0000"/>
                </a:solidFill>
              </a:rPr>
              <a:t>Gaus-Gruger</a:t>
            </a:r>
            <a:r>
              <a:rPr lang="tr-TR" sz="1600" dirty="0" smtClean="0">
                <a:solidFill>
                  <a:srgbClr val="FF0000"/>
                </a:solidFill>
              </a:rPr>
              <a:t> Projeksiyon)</a:t>
            </a:r>
          </a:p>
          <a:p>
            <a:r>
              <a:rPr lang="tr-TR" sz="1600" dirty="0" smtClean="0">
                <a:solidFill>
                  <a:srgbClr val="FF0000"/>
                </a:solidFill>
              </a:rPr>
              <a:t>UTM Bölgeleri (</a:t>
            </a:r>
            <a:r>
              <a:rPr lang="tr-TR" sz="1600" dirty="0" err="1" smtClean="0">
                <a:solidFill>
                  <a:srgbClr val="FF0000"/>
                </a:solidFill>
              </a:rPr>
              <a:t>Zonları</a:t>
            </a:r>
            <a:r>
              <a:rPr lang="tr-TR" sz="16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tr-TR" sz="1600" dirty="0" smtClean="0">
                <a:solidFill>
                  <a:srgbClr val="FF0000"/>
                </a:solidFill>
              </a:rPr>
              <a:t>Türkiye Topografya Haritaları ve Pafta </a:t>
            </a:r>
            <a:r>
              <a:rPr lang="tr-TR" sz="1600" dirty="0" err="1" smtClean="0">
                <a:solidFill>
                  <a:srgbClr val="FF0000"/>
                </a:solidFill>
              </a:rPr>
              <a:t>Karelajları</a:t>
            </a:r>
            <a:endParaRPr lang="tr-TR" sz="1600" dirty="0" smtClean="0">
              <a:solidFill>
                <a:srgbClr val="FF0000"/>
              </a:solidFill>
            </a:endParaRPr>
          </a:p>
          <a:p>
            <a:endParaRPr lang="tr-TR" sz="2000" dirty="0" smtClean="0"/>
          </a:p>
        </p:txBody>
      </p:sp>
    </p:spTree>
    <p:extLst>
      <p:ext uri="{BB962C8B-B14F-4D97-AF65-F5344CB8AC3E}">
        <p14:creationId xmlns:p14="http://schemas.microsoft.com/office/powerpoint/2010/main" val="37908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319"/>
            <a:ext cx="12192000" cy="616168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514390" y="-14937"/>
            <a:ext cx="267761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Pafta Sınırları (1/200.000</a:t>
            </a:r>
          </a:p>
        </p:txBody>
      </p:sp>
    </p:spTree>
    <p:extLst>
      <p:ext uri="{BB962C8B-B14F-4D97-AF65-F5344CB8AC3E}">
        <p14:creationId xmlns:p14="http://schemas.microsoft.com/office/powerpoint/2010/main" val="6668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319"/>
            <a:ext cx="12192000" cy="616168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514390" y="-14937"/>
            <a:ext cx="267761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Pafta Sınırları (1/500.000</a:t>
            </a:r>
          </a:p>
        </p:txBody>
      </p:sp>
    </p:spTree>
    <p:extLst>
      <p:ext uri="{BB962C8B-B14F-4D97-AF65-F5344CB8AC3E}">
        <p14:creationId xmlns:p14="http://schemas.microsoft.com/office/powerpoint/2010/main" val="313528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6133"/>
            <a:ext cx="12152795" cy="614186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9514390" y="-14937"/>
            <a:ext cx="267761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Pafta Sınırları (1/250.000</a:t>
            </a:r>
          </a:p>
        </p:txBody>
      </p:sp>
    </p:spTree>
    <p:extLst>
      <p:ext uri="{BB962C8B-B14F-4D97-AF65-F5344CB8AC3E}">
        <p14:creationId xmlns:p14="http://schemas.microsoft.com/office/powerpoint/2010/main" val="39939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9841" y="17543"/>
            <a:ext cx="2865119" cy="678535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8882" y="111600"/>
            <a:ext cx="2904267" cy="67464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0114"/>
            <a:ext cx="2936240" cy="681540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7603" y="149308"/>
            <a:ext cx="2966651" cy="6736479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0581414" y="-14937"/>
            <a:ext cx="1610585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Pafta Sınırları (1/100.000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8736" y="149342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D</a:t>
            </a:r>
            <a:endParaRPr lang="tr-TR" sz="12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17472" y="1219104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C</a:t>
            </a:r>
            <a:endParaRPr lang="tr-TR" sz="1200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34944" y="977606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B</a:t>
            </a:r>
            <a:endParaRPr lang="tr-TR" sz="12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34944" y="753690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A</a:t>
            </a:r>
            <a:endParaRPr lang="tr-TR" sz="1200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0" y="1734922"/>
            <a:ext cx="260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E</a:t>
            </a:r>
            <a:endParaRPr lang="tr-TR" sz="1200" b="1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6604" y="199747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F</a:t>
            </a:r>
            <a:endParaRPr lang="tr-TR" sz="1200" b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6604" y="2238976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G</a:t>
            </a:r>
            <a:endParaRPr lang="tr-TR" sz="1200" b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0" y="2449401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H</a:t>
            </a:r>
            <a:endParaRPr lang="tr-TR" sz="1200" b="1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-8736" y="2690899"/>
            <a:ext cx="226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İ</a:t>
            </a:r>
            <a:endParaRPr lang="tr-TR" sz="1200" b="1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-2132" y="2953455"/>
            <a:ext cx="234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J</a:t>
            </a:r>
            <a:endParaRPr lang="tr-TR" sz="1200" b="1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-2132" y="319495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K</a:t>
            </a:r>
            <a:endParaRPr lang="tr-TR" sz="1200" b="1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0" y="3464457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L</a:t>
            </a:r>
            <a:endParaRPr lang="tr-TR" sz="1200" b="1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-8736" y="3705955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M</a:t>
            </a:r>
            <a:endParaRPr lang="tr-TR" sz="1200" b="1" dirty="0"/>
          </a:p>
        </p:txBody>
      </p:sp>
      <p:sp>
        <p:nvSpPr>
          <p:cNvPr id="22" name="Metin kutusu 21"/>
          <p:cNvSpPr txBox="1"/>
          <p:nvPr/>
        </p:nvSpPr>
        <p:spPr>
          <a:xfrm>
            <a:off x="-2132" y="3934644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N</a:t>
            </a:r>
            <a:endParaRPr lang="tr-TR" sz="1200" b="1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-2132" y="4187431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O</a:t>
            </a:r>
            <a:endParaRPr lang="tr-TR" sz="1200" b="1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-2132" y="4394675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/>
              <a:t>P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-6209" y="4636173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R</a:t>
            </a:r>
            <a:endParaRPr lang="tr-TR" sz="1200" b="1" dirty="0"/>
          </a:p>
        </p:txBody>
      </p:sp>
      <p:sp>
        <p:nvSpPr>
          <p:cNvPr id="26" name="Metin kutusu 25"/>
          <p:cNvSpPr txBox="1"/>
          <p:nvPr/>
        </p:nvSpPr>
        <p:spPr>
          <a:xfrm>
            <a:off x="1043282" y="1080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16</a:t>
            </a:r>
            <a:endParaRPr lang="tr-TR" sz="1000" b="1" dirty="0"/>
          </a:p>
        </p:txBody>
      </p:sp>
      <p:sp>
        <p:nvSpPr>
          <p:cNvPr id="27" name="Metin kutusu 26"/>
          <p:cNvSpPr txBox="1"/>
          <p:nvPr/>
        </p:nvSpPr>
        <p:spPr>
          <a:xfrm>
            <a:off x="862688" y="944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15</a:t>
            </a:r>
            <a:endParaRPr lang="tr-TR" sz="1000" b="1" dirty="0"/>
          </a:p>
        </p:txBody>
      </p:sp>
      <p:sp>
        <p:nvSpPr>
          <p:cNvPr id="28" name="Metin kutusu 27"/>
          <p:cNvSpPr txBox="1"/>
          <p:nvPr/>
        </p:nvSpPr>
        <p:spPr>
          <a:xfrm>
            <a:off x="1393778" y="1754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18</a:t>
            </a:r>
            <a:endParaRPr lang="tr-TR" sz="10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1243281" y="944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17</a:t>
            </a:r>
            <a:endParaRPr lang="tr-TR" sz="1000" b="1" dirty="0"/>
          </a:p>
        </p:txBody>
      </p:sp>
      <p:sp>
        <p:nvSpPr>
          <p:cNvPr id="30" name="Metin kutusu 29"/>
          <p:cNvSpPr txBox="1"/>
          <p:nvPr/>
        </p:nvSpPr>
        <p:spPr>
          <a:xfrm>
            <a:off x="1735090" y="1618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20</a:t>
            </a:r>
            <a:endParaRPr lang="tr-TR" sz="1000" b="1" dirty="0"/>
          </a:p>
        </p:txBody>
      </p:sp>
      <p:sp>
        <p:nvSpPr>
          <p:cNvPr id="31" name="Metin kutusu 30"/>
          <p:cNvSpPr txBox="1"/>
          <p:nvPr/>
        </p:nvSpPr>
        <p:spPr>
          <a:xfrm>
            <a:off x="1555474" y="944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19</a:t>
            </a:r>
            <a:endParaRPr lang="tr-TR" sz="1000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1909610" y="1618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21</a:t>
            </a:r>
            <a:endParaRPr lang="tr-TR" sz="1000" b="1" dirty="0"/>
          </a:p>
        </p:txBody>
      </p:sp>
      <p:sp>
        <p:nvSpPr>
          <p:cNvPr id="33" name="Metin kutusu 32"/>
          <p:cNvSpPr txBox="1"/>
          <p:nvPr/>
        </p:nvSpPr>
        <p:spPr>
          <a:xfrm>
            <a:off x="2076402" y="1618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22</a:t>
            </a:r>
            <a:endParaRPr lang="tr-TR" sz="1000" b="1" dirty="0"/>
          </a:p>
        </p:txBody>
      </p:sp>
      <p:sp>
        <p:nvSpPr>
          <p:cNvPr id="34" name="Metin kutusu 33"/>
          <p:cNvSpPr txBox="1"/>
          <p:nvPr/>
        </p:nvSpPr>
        <p:spPr>
          <a:xfrm>
            <a:off x="2254594" y="789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23</a:t>
            </a:r>
            <a:endParaRPr lang="tr-TR" sz="1000" b="1" dirty="0"/>
          </a:p>
        </p:txBody>
      </p:sp>
      <p:sp>
        <p:nvSpPr>
          <p:cNvPr id="35" name="Metin kutusu 34"/>
          <p:cNvSpPr txBox="1"/>
          <p:nvPr/>
        </p:nvSpPr>
        <p:spPr>
          <a:xfrm>
            <a:off x="2895375" y="2619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24</a:t>
            </a:r>
            <a:endParaRPr lang="tr-TR" sz="1000" b="1" dirty="0"/>
          </a:p>
        </p:txBody>
      </p:sp>
      <p:sp>
        <p:nvSpPr>
          <p:cNvPr id="36" name="Metin kutusu 35"/>
          <p:cNvSpPr txBox="1"/>
          <p:nvPr/>
        </p:nvSpPr>
        <p:spPr>
          <a:xfrm>
            <a:off x="3082303" y="1861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25</a:t>
            </a:r>
            <a:endParaRPr lang="tr-TR" sz="1000" b="1" dirty="0"/>
          </a:p>
        </p:txBody>
      </p:sp>
      <p:sp>
        <p:nvSpPr>
          <p:cNvPr id="37" name="Metin kutusu 36"/>
          <p:cNvSpPr txBox="1"/>
          <p:nvPr/>
        </p:nvSpPr>
        <p:spPr>
          <a:xfrm>
            <a:off x="3248433" y="2191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26</a:t>
            </a:r>
            <a:endParaRPr lang="tr-TR" sz="1000" b="1" dirty="0"/>
          </a:p>
        </p:txBody>
      </p:sp>
      <p:sp>
        <p:nvSpPr>
          <p:cNvPr id="38" name="Metin kutusu 37"/>
          <p:cNvSpPr txBox="1"/>
          <p:nvPr/>
        </p:nvSpPr>
        <p:spPr>
          <a:xfrm>
            <a:off x="3425007" y="2177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27</a:t>
            </a:r>
            <a:endParaRPr lang="tr-TR" sz="1000" b="1" dirty="0"/>
          </a:p>
        </p:txBody>
      </p:sp>
      <p:sp>
        <p:nvSpPr>
          <p:cNvPr id="39" name="Metin kutusu 38"/>
          <p:cNvSpPr txBox="1"/>
          <p:nvPr/>
        </p:nvSpPr>
        <p:spPr>
          <a:xfrm>
            <a:off x="3593900" y="1618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28</a:t>
            </a:r>
            <a:endParaRPr lang="tr-TR" sz="1000" b="1" dirty="0"/>
          </a:p>
        </p:txBody>
      </p:sp>
      <p:sp>
        <p:nvSpPr>
          <p:cNvPr id="40" name="Metin kutusu 39"/>
          <p:cNvSpPr txBox="1"/>
          <p:nvPr/>
        </p:nvSpPr>
        <p:spPr>
          <a:xfrm>
            <a:off x="3756982" y="1617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29</a:t>
            </a:r>
            <a:endParaRPr lang="tr-TR" sz="1000" b="1" dirty="0"/>
          </a:p>
        </p:txBody>
      </p:sp>
      <p:sp>
        <p:nvSpPr>
          <p:cNvPr id="41" name="Metin kutusu 40"/>
          <p:cNvSpPr txBox="1"/>
          <p:nvPr/>
        </p:nvSpPr>
        <p:spPr>
          <a:xfrm>
            <a:off x="3924997" y="1617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30</a:t>
            </a:r>
            <a:endParaRPr lang="tr-TR" sz="1000" b="1" dirty="0"/>
          </a:p>
        </p:txBody>
      </p:sp>
      <p:sp>
        <p:nvSpPr>
          <p:cNvPr id="42" name="Metin kutusu 41"/>
          <p:cNvSpPr txBox="1"/>
          <p:nvPr/>
        </p:nvSpPr>
        <p:spPr>
          <a:xfrm>
            <a:off x="4092480" y="1617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31</a:t>
            </a:r>
            <a:endParaRPr lang="tr-TR" sz="1000" b="1" dirty="0"/>
          </a:p>
        </p:txBody>
      </p:sp>
      <p:sp>
        <p:nvSpPr>
          <p:cNvPr id="43" name="Metin kutusu 42"/>
          <p:cNvSpPr txBox="1"/>
          <p:nvPr/>
        </p:nvSpPr>
        <p:spPr>
          <a:xfrm>
            <a:off x="4250166" y="1617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32</a:t>
            </a:r>
            <a:endParaRPr lang="tr-TR" sz="1000" b="1" dirty="0"/>
          </a:p>
        </p:txBody>
      </p:sp>
      <p:sp>
        <p:nvSpPr>
          <p:cNvPr id="44" name="Metin kutusu 43"/>
          <p:cNvSpPr txBox="1"/>
          <p:nvPr/>
        </p:nvSpPr>
        <p:spPr>
          <a:xfrm>
            <a:off x="4436594" y="1617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33</a:t>
            </a:r>
            <a:endParaRPr lang="tr-TR" sz="1000" b="1" dirty="0"/>
          </a:p>
        </p:txBody>
      </p:sp>
      <p:sp>
        <p:nvSpPr>
          <p:cNvPr id="45" name="Metin kutusu 44"/>
          <p:cNvSpPr txBox="1"/>
          <p:nvPr/>
        </p:nvSpPr>
        <p:spPr>
          <a:xfrm>
            <a:off x="4597170" y="1546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34</a:t>
            </a:r>
            <a:endParaRPr lang="tr-TR" sz="1000" b="1" dirty="0"/>
          </a:p>
        </p:txBody>
      </p:sp>
      <p:sp>
        <p:nvSpPr>
          <p:cNvPr id="46" name="Metin kutusu 45"/>
          <p:cNvSpPr txBox="1"/>
          <p:nvPr/>
        </p:nvSpPr>
        <p:spPr>
          <a:xfrm>
            <a:off x="4777861" y="1617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35</a:t>
            </a:r>
            <a:endParaRPr lang="tr-TR" sz="1000" b="1" dirty="0"/>
          </a:p>
        </p:txBody>
      </p:sp>
      <p:sp>
        <p:nvSpPr>
          <p:cNvPr id="47" name="Metin kutusu 46"/>
          <p:cNvSpPr txBox="1"/>
          <p:nvPr/>
        </p:nvSpPr>
        <p:spPr>
          <a:xfrm>
            <a:off x="5380882" y="3457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36</a:t>
            </a:r>
            <a:endParaRPr lang="tr-TR" sz="1000" b="1" dirty="0"/>
          </a:p>
        </p:txBody>
      </p:sp>
      <p:sp>
        <p:nvSpPr>
          <p:cNvPr id="48" name="Metin kutusu 47"/>
          <p:cNvSpPr txBox="1"/>
          <p:nvPr/>
        </p:nvSpPr>
        <p:spPr>
          <a:xfrm>
            <a:off x="5567810" y="3207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37</a:t>
            </a:r>
            <a:endParaRPr lang="tr-TR" sz="1000" b="1" dirty="0"/>
          </a:p>
        </p:txBody>
      </p:sp>
      <p:sp>
        <p:nvSpPr>
          <p:cNvPr id="49" name="Metin kutusu 48"/>
          <p:cNvSpPr txBox="1"/>
          <p:nvPr/>
        </p:nvSpPr>
        <p:spPr>
          <a:xfrm>
            <a:off x="5733940" y="3029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38</a:t>
            </a:r>
            <a:endParaRPr lang="tr-TR" sz="1000" b="1" dirty="0"/>
          </a:p>
        </p:txBody>
      </p:sp>
      <p:sp>
        <p:nvSpPr>
          <p:cNvPr id="50" name="Metin kutusu 49"/>
          <p:cNvSpPr txBox="1"/>
          <p:nvPr/>
        </p:nvSpPr>
        <p:spPr>
          <a:xfrm>
            <a:off x="5910514" y="3014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39</a:t>
            </a:r>
            <a:endParaRPr lang="tr-TR" sz="1000" b="1" dirty="0"/>
          </a:p>
        </p:txBody>
      </p:sp>
      <p:sp>
        <p:nvSpPr>
          <p:cNvPr id="51" name="Metin kutusu 50"/>
          <p:cNvSpPr txBox="1"/>
          <p:nvPr/>
        </p:nvSpPr>
        <p:spPr>
          <a:xfrm>
            <a:off x="6079407" y="2455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40</a:t>
            </a:r>
            <a:endParaRPr lang="tr-TR" sz="1000" b="1" dirty="0"/>
          </a:p>
        </p:txBody>
      </p:sp>
      <p:sp>
        <p:nvSpPr>
          <p:cNvPr id="52" name="Metin kutusu 51"/>
          <p:cNvSpPr txBox="1"/>
          <p:nvPr/>
        </p:nvSpPr>
        <p:spPr>
          <a:xfrm>
            <a:off x="6252649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41</a:t>
            </a:r>
            <a:endParaRPr lang="tr-TR" sz="1000" b="1" dirty="0"/>
          </a:p>
        </p:txBody>
      </p:sp>
      <p:sp>
        <p:nvSpPr>
          <p:cNvPr id="53" name="Metin kutusu 52"/>
          <p:cNvSpPr txBox="1"/>
          <p:nvPr/>
        </p:nvSpPr>
        <p:spPr>
          <a:xfrm>
            <a:off x="6420664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42</a:t>
            </a:r>
            <a:endParaRPr lang="tr-TR" sz="1000" b="1" dirty="0"/>
          </a:p>
        </p:txBody>
      </p:sp>
      <p:sp>
        <p:nvSpPr>
          <p:cNvPr id="54" name="Metin kutusu 53"/>
          <p:cNvSpPr txBox="1"/>
          <p:nvPr/>
        </p:nvSpPr>
        <p:spPr>
          <a:xfrm>
            <a:off x="6588147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43</a:t>
            </a:r>
            <a:endParaRPr lang="tr-TR" sz="1000" b="1" dirty="0"/>
          </a:p>
        </p:txBody>
      </p:sp>
      <p:sp>
        <p:nvSpPr>
          <p:cNvPr id="55" name="Metin kutusu 54"/>
          <p:cNvSpPr txBox="1"/>
          <p:nvPr/>
        </p:nvSpPr>
        <p:spPr>
          <a:xfrm>
            <a:off x="6745833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44</a:t>
            </a:r>
            <a:endParaRPr lang="tr-TR" sz="1000" b="1" dirty="0"/>
          </a:p>
        </p:txBody>
      </p:sp>
      <p:sp>
        <p:nvSpPr>
          <p:cNvPr id="56" name="Metin kutusu 55"/>
          <p:cNvSpPr txBox="1"/>
          <p:nvPr/>
        </p:nvSpPr>
        <p:spPr>
          <a:xfrm>
            <a:off x="6922101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45</a:t>
            </a:r>
            <a:endParaRPr lang="tr-TR" sz="1000" b="1" dirty="0"/>
          </a:p>
        </p:txBody>
      </p:sp>
      <p:sp>
        <p:nvSpPr>
          <p:cNvPr id="57" name="Metin kutusu 56"/>
          <p:cNvSpPr txBox="1"/>
          <p:nvPr/>
        </p:nvSpPr>
        <p:spPr>
          <a:xfrm>
            <a:off x="7092837" y="2384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46</a:t>
            </a:r>
            <a:endParaRPr lang="tr-TR" sz="1000" b="1" dirty="0"/>
          </a:p>
        </p:txBody>
      </p:sp>
      <p:sp>
        <p:nvSpPr>
          <p:cNvPr id="58" name="Metin kutusu 57"/>
          <p:cNvSpPr txBox="1"/>
          <p:nvPr/>
        </p:nvSpPr>
        <p:spPr>
          <a:xfrm>
            <a:off x="7273528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47</a:t>
            </a:r>
            <a:endParaRPr lang="tr-TR" sz="1000" b="1" dirty="0"/>
          </a:p>
        </p:txBody>
      </p:sp>
      <p:sp>
        <p:nvSpPr>
          <p:cNvPr id="59" name="Metin kutusu 58"/>
          <p:cNvSpPr txBox="1"/>
          <p:nvPr/>
        </p:nvSpPr>
        <p:spPr>
          <a:xfrm>
            <a:off x="7901432" y="3457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48</a:t>
            </a:r>
            <a:endParaRPr lang="tr-TR" sz="1000" b="1" dirty="0"/>
          </a:p>
        </p:txBody>
      </p:sp>
      <p:sp>
        <p:nvSpPr>
          <p:cNvPr id="60" name="Metin kutusu 59"/>
          <p:cNvSpPr txBox="1"/>
          <p:nvPr/>
        </p:nvSpPr>
        <p:spPr>
          <a:xfrm>
            <a:off x="8088360" y="3828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49</a:t>
            </a:r>
            <a:endParaRPr lang="tr-TR" sz="1000" b="1" dirty="0"/>
          </a:p>
        </p:txBody>
      </p:sp>
      <p:sp>
        <p:nvSpPr>
          <p:cNvPr id="61" name="Metin kutusu 60"/>
          <p:cNvSpPr txBox="1"/>
          <p:nvPr/>
        </p:nvSpPr>
        <p:spPr>
          <a:xfrm>
            <a:off x="8254490" y="30293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50</a:t>
            </a:r>
            <a:endParaRPr lang="tr-TR" sz="1000" b="1" dirty="0"/>
          </a:p>
        </p:txBody>
      </p:sp>
      <p:sp>
        <p:nvSpPr>
          <p:cNvPr id="62" name="Metin kutusu 61"/>
          <p:cNvSpPr txBox="1"/>
          <p:nvPr/>
        </p:nvSpPr>
        <p:spPr>
          <a:xfrm>
            <a:off x="8431064" y="3014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51</a:t>
            </a:r>
            <a:endParaRPr lang="tr-TR" sz="1000" b="1" dirty="0"/>
          </a:p>
        </p:txBody>
      </p:sp>
      <p:sp>
        <p:nvSpPr>
          <p:cNvPr id="63" name="Metin kutusu 62"/>
          <p:cNvSpPr txBox="1"/>
          <p:nvPr/>
        </p:nvSpPr>
        <p:spPr>
          <a:xfrm>
            <a:off x="8599957" y="2455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52</a:t>
            </a:r>
            <a:endParaRPr lang="tr-TR" sz="1000" b="1" dirty="0"/>
          </a:p>
        </p:txBody>
      </p:sp>
      <p:sp>
        <p:nvSpPr>
          <p:cNvPr id="64" name="Metin kutusu 63"/>
          <p:cNvSpPr txBox="1"/>
          <p:nvPr/>
        </p:nvSpPr>
        <p:spPr>
          <a:xfrm>
            <a:off x="8763039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53</a:t>
            </a:r>
            <a:endParaRPr lang="tr-TR" sz="1000" b="1" dirty="0"/>
          </a:p>
        </p:txBody>
      </p:sp>
      <p:sp>
        <p:nvSpPr>
          <p:cNvPr id="65" name="Metin kutusu 64"/>
          <p:cNvSpPr txBox="1"/>
          <p:nvPr/>
        </p:nvSpPr>
        <p:spPr>
          <a:xfrm>
            <a:off x="8931054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54</a:t>
            </a:r>
            <a:endParaRPr lang="tr-TR" sz="1000" b="1" dirty="0"/>
          </a:p>
        </p:txBody>
      </p:sp>
      <p:sp>
        <p:nvSpPr>
          <p:cNvPr id="66" name="Metin kutusu 65"/>
          <p:cNvSpPr txBox="1"/>
          <p:nvPr/>
        </p:nvSpPr>
        <p:spPr>
          <a:xfrm>
            <a:off x="9098537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55</a:t>
            </a:r>
            <a:endParaRPr lang="tr-TR" sz="1000" b="1" dirty="0"/>
          </a:p>
        </p:txBody>
      </p:sp>
      <p:sp>
        <p:nvSpPr>
          <p:cNvPr id="67" name="Metin kutusu 66"/>
          <p:cNvSpPr txBox="1"/>
          <p:nvPr/>
        </p:nvSpPr>
        <p:spPr>
          <a:xfrm>
            <a:off x="9256223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56</a:t>
            </a:r>
            <a:endParaRPr lang="tr-TR" sz="1000" b="1" dirty="0"/>
          </a:p>
        </p:txBody>
      </p:sp>
      <p:sp>
        <p:nvSpPr>
          <p:cNvPr id="68" name="Metin kutusu 67"/>
          <p:cNvSpPr txBox="1"/>
          <p:nvPr/>
        </p:nvSpPr>
        <p:spPr>
          <a:xfrm>
            <a:off x="9442651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57</a:t>
            </a:r>
            <a:endParaRPr lang="tr-TR" sz="1000" b="1" dirty="0"/>
          </a:p>
        </p:txBody>
      </p:sp>
      <p:sp>
        <p:nvSpPr>
          <p:cNvPr id="69" name="Metin kutusu 68"/>
          <p:cNvSpPr txBox="1"/>
          <p:nvPr/>
        </p:nvSpPr>
        <p:spPr>
          <a:xfrm>
            <a:off x="9603227" y="23845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58</a:t>
            </a:r>
            <a:endParaRPr lang="tr-TR" sz="1000" b="1" dirty="0"/>
          </a:p>
        </p:txBody>
      </p:sp>
      <p:sp>
        <p:nvSpPr>
          <p:cNvPr id="70" name="Metin kutusu 69"/>
          <p:cNvSpPr txBox="1"/>
          <p:nvPr/>
        </p:nvSpPr>
        <p:spPr>
          <a:xfrm>
            <a:off x="9783918" y="2455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b="1" dirty="0" smtClean="0"/>
              <a:t>59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8728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47" y="476368"/>
            <a:ext cx="11732578" cy="62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1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43"/>
          <a:stretch/>
        </p:blipFill>
        <p:spPr>
          <a:xfrm>
            <a:off x="517389" y="838882"/>
            <a:ext cx="5193185" cy="511606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917837" y="542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25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1539903" y="5240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26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2183687" y="5062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27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2854587" y="5062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28</a:t>
            </a:r>
            <a:endParaRPr lang="tr-TR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3468053" y="5062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29</a:t>
            </a:r>
            <a:endParaRPr lang="tr-TR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4150253" y="4967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30</a:t>
            </a:r>
            <a:endParaRPr lang="tr-TR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832453" y="4831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31</a:t>
            </a:r>
            <a:endParaRPr lang="tr-TR" b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232228" y="224105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H</a:t>
            </a:r>
            <a:endParaRPr lang="tr-TR" b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288888" y="3230454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İ</a:t>
            </a:r>
            <a:endParaRPr lang="tr-TR" b="1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288888" y="4081351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J</a:t>
            </a:r>
            <a:endParaRPr lang="tr-TR" b="1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267247" y="501946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K</a:t>
            </a:r>
            <a:endParaRPr lang="tr-TR" b="1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256027" y="146936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G</a:t>
            </a:r>
            <a:endParaRPr lang="tr-TR" b="1" dirty="0"/>
          </a:p>
        </p:txBody>
      </p:sp>
      <p:sp>
        <p:nvSpPr>
          <p:cNvPr id="25" name="Metin kutusu 24"/>
          <p:cNvSpPr txBox="1"/>
          <p:nvPr/>
        </p:nvSpPr>
        <p:spPr>
          <a:xfrm>
            <a:off x="8975242" y="35822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İ29</a:t>
            </a:r>
            <a:endParaRPr lang="tr-TR" dirty="0"/>
          </a:p>
        </p:txBody>
      </p:sp>
      <p:sp>
        <p:nvSpPr>
          <p:cNvPr id="30" name="Metin kutusu 29"/>
          <p:cNvSpPr txBox="1"/>
          <p:nvPr/>
        </p:nvSpPr>
        <p:spPr>
          <a:xfrm>
            <a:off x="5770166" y="243425"/>
            <a:ext cx="163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1:50.000  -  15’</a:t>
            </a:r>
          </a:p>
          <a:p>
            <a:endParaRPr lang="tr-TR" dirty="0"/>
          </a:p>
        </p:txBody>
      </p:sp>
      <p:grpSp>
        <p:nvGrpSpPr>
          <p:cNvPr id="3" name="Grup 2"/>
          <p:cNvGrpSpPr/>
          <p:nvPr/>
        </p:nvGrpSpPr>
        <p:grpSpPr>
          <a:xfrm>
            <a:off x="7519693" y="1083218"/>
            <a:ext cx="3383659" cy="4507354"/>
            <a:chOff x="7519693" y="1083218"/>
            <a:chExt cx="3383659" cy="4507354"/>
          </a:xfrm>
        </p:grpSpPr>
        <p:sp>
          <p:nvSpPr>
            <p:cNvPr id="20" name="Dikdörtgen 19"/>
            <p:cNvSpPr/>
            <p:nvPr/>
          </p:nvSpPr>
          <p:spPr>
            <a:xfrm>
              <a:off x="7523544" y="1094083"/>
              <a:ext cx="3379808" cy="4496489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22" name="Düz Bağlayıcı 21"/>
            <p:cNvCxnSpPr>
              <a:stCxn id="20" idx="0"/>
              <a:endCxn id="20" idx="2"/>
            </p:cNvCxnSpPr>
            <p:nvPr/>
          </p:nvCxnSpPr>
          <p:spPr>
            <a:xfrm>
              <a:off x="9213448" y="1094083"/>
              <a:ext cx="0" cy="449648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üz Bağlayıcı 23"/>
            <p:cNvCxnSpPr>
              <a:stCxn id="20" idx="1"/>
              <a:endCxn id="20" idx="3"/>
            </p:cNvCxnSpPr>
            <p:nvPr/>
          </p:nvCxnSpPr>
          <p:spPr>
            <a:xfrm>
              <a:off x="7523544" y="3342328"/>
              <a:ext cx="337980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üz Bağlayıcı 31"/>
            <p:cNvCxnSpPr/>
            <p:nvPr/>
          </p:nvCxnSpPr>
          <p:spPr>
            <a:xfrm>
              <a:off x="10071443" y="3342327"/>
              <a:ext cx="28319" cy="22482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Düz Bağlayıcı 33"/>
            <p:cNvCxnSpPr/>
            <p:nvPr/>
          </p:nvCxnSpPr>
          <p:spPr>
            <a:xfrm>
              <a:off x="9213448" y="4450683"/>
              <a:ext cx="16899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Düz Bağlayıcı 38"/>
            <p:cNvCxnSpPr/>
            <p:nvPr/>
          </p:nvCxnSpPr>
          <p:spPr>
            <a:xfrm>
              <a:off x="10061537" y="1083218"/>
              <a:ext cx="28319" cy="22482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Düz Bağlayıcı 39"/>
            <p:cNvCxnSpPr/>
            <p:nvPr/>
          </p:nvCxnSpPr>
          <p:spPr>
            <a:xfrm>
              <a:off x="9203542" y="2191574"/>
              <a:ext cx="16899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Düz Bağlayıcı 44"/>
            <p:cNvCxnSpPr/>
            <p:nvPr/>
          </p:nvCxnSpPr>
          <p:spPr>
            <a:xfrm>
              <a:off x="8377688" y="1083218"/>
              <a:ext cx="28319" cy="22482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üz Bağlayıcı 45"/>
            <p:cNvCxnSpPr/>
            <p:nvPr/>
          </p:nvCxnSpPr>
          <p:spPr>
            <a:xfrm>
              <a:off x="7519693" y="2191574"/>
              <a:ext cx="16899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Düz Bağlayıcı 62"/>
            <p:cNvCxnSpPr/>
            <p:nvPr/>
          </p:nvCxnSpPr>
          <p:spPr>
            <a:xfrm>
              <a:off x="8409859" y="3342327"/>
              <a:ext cx="28319" cy="22482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Düz Bağlayıcı 63"/>
            <p:cNvCxnSpPr/>
            <p:nvPr/>
          </p:nvCxnSpPr>
          <p:spPr>
            <a:xfrm>
              <a:off x="7551864" y="4450683"/>
              <a:ext cx="16899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Dikdörtgen 68"/>
          <p:cNvSpPr/>
          <p:nvPr/>
        </p:nvSpPr>
        <p:spPr>
          <a:xfrm>
            <a:off x="3327400" y="2992120"/>
            <a:ext cx="665480" cy="8788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Metin kutusu 69"/>
          <p:cNvSpPr txBox="1"/>
          <p:nvPr/>
        </p:nvSpPr>
        <p:spPr>
          <a:xfrm>
            <a:off x="5765581" y="692293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1:25.000  </a:t>
            </a:r>
            <a:r>
              <a:rPr lang="tr-TR" dirty="0"/>
              <a:t>-  </a:t>
            </a:r>
            <a:r>
              <a:rPr lang="tr-TR" dirty="0" smtClean="0"/>
              <a:t>7,5’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9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69" grpId="0" animBg="1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357330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7969409" y="-13681"/>
            <a:ext cx="4294359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LAMBERT KONİ KONFORMAL PROJEKSİYON</a:t>
            </a:r>
          </a:p>
        </p:txBody>
      </p:sp>
      <p:sp>
        <p:nvSpPr>
          <p:cNvPr id="44" name="Metin kutusu 43"/>
          <p:cNvSpPr txBox="1"/>
          <p:nvPr/>
        </p:nvSpPr>
        <p:spPr>
          <a:xfrm>
            <a:off x="197477" y="222467"/>
            <a:ext cx="5037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Lambert</a:t>
            </a:r>
            <a:r>
              <a:rPr lang="tr-TR" sz="900" u="sng" dirty="0" smtClean="0">
                <a:latin typeface="Segoe Print" panose="02000600000000000000" pitchFamily="2" charset="0"/>
              </a:rPr>
              <a:t> Koni</a:t>
            </a:r>
            <a:r>
              <a:rPr lang="tr-TR" sz="900" dirty="0" smtClean="0">
                <a:latin typeface="Segoe Print" panose="02000600000000000000" pitchFamily="2" charset="0"/>
              </a:rPr>
              <a:t> </a:t>
            </a:r>
            <a:r>
              <a:rPr lang="tr-TR" sz="900" dirty="0" err="1" smtClean="0">
                <a:latin typeface="Segoe Print" panose="02000600000000000000" pitchFamily="2" charset="0"/>
              </a:rPr>
              <a:t>Konformal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 (SP35, 45)).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graphicFrame>
        <p:nvGraphicFramePr>
          <p:cNvPr id="20" name="Nesne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978925"/>
              </p:ext>
            </p:extLst>
          </p:nvPr>
        </p:nvGraphicFramePr>
        <p:xfrm>
          <a:off x="9665445" y="1700489"/>
          <a:ext cx="1755672" cy="177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CorelDRAW" r:id="rId3" imgW="1764995" imgH="1787058" progId="CorelDraw.Graphic.15">
                  <p:embed/>
                </p:oleObj>
              </mc:Choice>
              <mc:Fallback>
                <p:oleObj name="CorelDRAW" r:id="rId3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65445" y="1700489"/>
                        <a:ext cx="1755672" cy="177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>
          <a:xfrm>
            <a:off x="8966561" y="-308616"/>
            <a:ext cx="3108116" cy="3024000"/>
          </a:xfrm>
          <a:prstGeom prst="ellipse">
            <a:avLst/>
          </a:prstGeom>
          <a:gradFill>
            <a:gsLst>
              <a:gs pos="0">
                <a:srgbClr val="0070C0">
                  <a:lumMod val="100000"/>
                  <a:alpha val="0"/>
                </a:srgbClr>
              </a:gs>
              <a:gs pos="100000">
                <a:schemeClr val="bg1"/>
              </a:gs>
            </a:gsLst>
            <a:lin ang="2700000" scaled="1"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algn="ctr" rotWithShape="0">
              <a:srgbClr val="000000">
                <a:alpha val="49000"/>
              </a:srgbClr>
            </a:outerShdw>
            <a:softEdge rad="0"/>
          </a:effectLst>
          <a:scene3d>
            <a:camera prst="isometricOffAxis1Top"/>
            <a:lightRig rig="threePt" dir="t">
              <a:rot lat="0" lon="0" rev="14400000"/>
            </a:lightRig>
          </a:scene3d>
          <a:sp3d contourW="6350">
            <a:bevelT w="1485900" h="2419350" prst="angle"/>
            <a:contourClr>
              <a:schemeClr val="bg2">
                <a:lumMod val="9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10003729" y="1829633"/>
            <a:ext cx="1060028" cy="145167"/>
            <a:chOff x="9763867" y="2533256"/>
            <a:chExt cx="1406909" cy="213688"/>
          </a:xfrm>
        </p:grpSpPr>
        <p:sp>
          <p:nvSpPr>
            <p:cNvPr id="23" name="Freeform 240"/>
            <p:cNvSpPr>
              <a:spLocks/>
            </p:cNvSpPr>
            <p:nvPr/>
          </p:nvSpPr>
          <p:spPr bwMode="auto">
            <a:xfrm rot="16200000">
              <a:off x="10415413" y="1991582"/>
              <a:ext cx="106843" cy="1403882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Freeform 240"/>
            <p:cNvSpPr>
              <a:spLocks/>
            </p:cNvSpPr>
            <p:nvPr/>
          </p:nvSpPr>
          <p:spPr bwMode="auto">
            <a:xfrm rot="5400000" flipV="1">
              <a:off x="10412386" y="1884737"/>
              <a:ext cx="106845" cy="1403883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5" name="Metin kutusu 24"/>
          <p:cNvSpPr txBox="1"/>
          <p:nvPr/>
        </p:nvSpPr>
        <p:spPr>
          <a:xfrm>
            <a:off x="7818473" y="665718"/>
            <a:ext cx="2298116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Koni keser durumda, iki standart </a:t>
            </a:r>
            <a:r>
              <a:rPr lang="tr-TR" sz="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paralelli</a:t>
            </a:r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 korumak.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7818472" y="407748"/>
            <a:ext cx="660510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7" name="Grup 86"/>
          <p:cNvGrpSpPr/>
          <p:nvPr/>
        </p:nvGrpSpPr>
        <p:grpSpPr>
          <a:xfrm>
            <a:off x="9732797" y="2176528"/>
            <a:ext cx="1569296" cy="255472"/>
            <a:chOff x="9763867" y="2533256"/>
            <a:chExt cx="1406909" cy="213688"/>
          </a:xfrm>
        </p:grpSpPr>
        <p:sp>
          <p:nvSpPr>
            <p:cNvPr id="88" name="Freeform 240"/>
            <p:cNvSpPr>
              <a:spLocks/>
            </p:cNvSpPr>
            <p:nvPr/>
          </p:nvSpPr>
          <p:spPr bwMode="auto">
            <a:xfrm rot="16200000">
              <a:off x="10415413" y="1991582"/>
              <a:ext cx="106843" cy="1403882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" name="Freeform 240"/>
            <p:cNvSpPr>
              <a:spLocks/>
            </p:cNvSpPr>
            <p:nvPr/>
          </p:nvSpPr>
          <p:spPr bwMode="auto">
            <a:xfrm rot="5400000" flipV="1">
              <a:off x="10412386" y="1884737"/>
              <a:ext cx="106845" cy="1403883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19050" cap="sq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79" name="Freeform 76"/>
          <p:cNvSpPr>
            <a:spLocks noEditPoints="1"/>
          </p:cNvSpPr>
          <p:nvPr/>
        </p:nvSpPr>
        <p:spPr bwMode="auto">
          <a:xfrm>
            <a:off x="2710073" y="2435224"/>
            <a:ext cx="0" cy="4347211"/>
          </a:xfrm>
          <a:custGeom>
            <a:avLst/>
            <a:gdLst>
              <a:gd name="T0" fmla="*/ 35 w 35"/>
              <a:gd name="T1" fmla="*/ 16966 h 16966"/>
              <a:gd name="T2" fmla="*/ 0 w 35"/>
              <a:gd name="T3" fmla="*/ 16966 h 16966"/>
              <a:gd name="T4" fmla="*/ 0 w 35"/>
              <a:gd name="T5" fmla="*/ 7147 h 16966"/>
              <a:gd name="T6" fmla="*/ 29 w 35"/>
              <a:gd name="T7" fmla="*/ 7147 h 16966"/>
              <a:gd name="T8" fmla="*/ 35 w 35"/>
              <a:gd name="T9" fmla="*/ 7147 h 16966"/>
              <a:gd name="T10" fmla="*/ 35 w 35"/>
              <a:gd name="T11" fmla="*/ 16966 h 16966"/>
              <a:gd name="T12" fmla="*/ 29 w 35"/>
              <a:gd name="T13" fmla="*/ 7130 h 16966"/>
              <a:gd name="T14" fmla="*/ 0 w 35"/>
              <a:gd name="T15" fmla="*/ 7130 h 16966"/>
              <a:gd name="T16" fmla="*/ 0 w 35"/>
              <a:gd name="T17" fmla="*/ 4359 h 16966"/>
              <a:gd name="T18" fmla="*/ 35 w 35"/>
              <a:gd name="T19" fmla="*/ 4360 h 16966"/>
              <a:gd name="T20" fmla="*/ 35 w 35"/>
              <a:gd name="T21" fmla="*/ 7130 h 16966"/>
              <a:gd name="T22" fmla="*/ 29 w 35"/>
              <a:gd name="T23" fmla="*/ 7130 h 16966"/>
              <a:gd name="T24" fmla="*/ 35 w 35"/>
              <a:gd name="T25" fmla="*/ 4342 h 16966"/>
              <a:gd name="T26" fmla="*/ 0 w 35"/>
              <a:gd name="T27" fmla="*/ 4342 h 16966"/>
              <a:gd name="T28" fmla="*/ 0 w 35"/>
              <a:gd name="T29" fmla="*/ 3071 h 16966"/>
              <a:gd name="T30" fmla="*/ 35 w 35"/>
              <a:gd name="T31" fmla="*/ 3071 h 16966"/>
              <a:gd name="T32" fmla="*/ 35 w 35"/>
              <a:gd name="T33" fmla="*/ 4342 h 16966"/>
              <a:gd name="T34" fmla="*/ 35 w 35"/>
              <a:gd name="T35" fmla="*/ 3036 h 16966"/>
              <a:gd name="T36" fmla="*/ 0 w 35"/>
              <a:gd name="T37" fmla="*/ 3036 h 16966"/>
              <a:gd name="T38" fmla="*/ 0 w 35"/>
              <a:gd name="T39" fmla="*/ 2142 h 16966"/>
              <a:gd name="T40" fmla="*/ 6 w 35"/>
              <a:gd name="T41" fmla="*/ 2142 h 16966"/>
              <a:gd name="T42" fmla="*/ 35 w 35"/>
              <a:gd name="T43" fmla="*/ 2141 h 16966"/>
              <a:gd name="T44" fmla="*/ 35 w 35"/>
              <a:gd name="T45" fmla="*/ 3036 h 16966"/>
              <a:gd name="T46" fmla="*/ 6 w 35"/>
              <a:gd name="T47" fmla="*/ 2124 h 16966"/>
              <a:gd name="T48" fmla="*/ 0 w 35"/>
              <a:gd name="T49" fmla="*/ 2124 h 16966"/>
              <a:gd name="T50" fmla="*/ 0 w 35"/>
              <a:gd name="T51" fmla="*/ 1976 h 16966"/>
              <a:gd name="T52" fmla="*/ 5 w 35"/>
              <a:gd name="T53" fmla="*/ 1976 h 16966"/>
              <a:gd name="T54" fmla="*/ 35 w 35"/>
              <a:gd name="T55" fmla="*/ 1975 h 16966"/>
              <a:gd name="T56" fmla="*/ 35 w 35"/>
              <a:gd name="T57" fmla="*/ 2124 h 16966"/>
              <a:gd name="T58" fmla="*/ 6 w 35"/>
              <a:gd name="T59" fmla="*/ 2124 h 16966"/>
              <a:gd name="T60" fmla="*/ 5 w 35"/>
              <a:gd name="T61" fmla="*/ 1958 h 16966"/>
              <a:gd name="T62" fmla="*/ 0 w 35"/>
              <a:gd name="T63" fmla="*/ 1958 h 16966"/>
              <a:gd name="T64" fmla="*/ 0 w 35"/>
              <a:gd name="T65" fmla="*/ 1809 h 16966"/>
              <a:gd name="T66" fmla="*/ 27 w 35"/>
              <a:gd name="T67" fmla="*/ 1809 h 16966"/>
              <a:gd name="T68" fmla="*/ 28 w 35"/>
              <a:gd name="T69" fmla="*/ 1809 h 16966"/>
              <a:gd name="T70" fmla="*/ 35 w 35"/>
              <a:gd name="T71" fmla="*/ 1809 h 16966"/>
              <a:gd name="T72" fmla="*/ 35 w 35"/>
              <a:gd name="T73" fmla="*/ 1958 h 16966"/>
              <a:gd name="T74" fmla="*/ 5 w 35"/>
              <a:gd name="T75" fmla="*/ 1958 h 16966"/>
              <a:gd name="T76" fmla="*/ 27 w 35"/>
              <a:gd name="T77" fmla="*/ 1791 h 16966"/>
              <a:gd name="T78" fmla="*/ 0 w 35"/>
              <a:gd name="T79" fmla="*/ 1791 h 16966"/>
              <a:gd name="T80" fmla="*/ 0 w 35"/>
              <a:gd name="T81" fmla="*/ 1300 h 16966"/>
              <a:gd name="T82" fmla="*/ 17 w 35"/>
              <a:gd name="T83" fmla="*/ 1300 h 16966"/>
              <a:gd name="T84" fmla="*/ 35 w 35"/>
              <a:gd name="T85" fmla="*/ 1300 h 16966"/>
              <a:gd name="T86" fmla="*/ 35 w 35"/>
              <a:gd name="T87" fmla="*/ 1791 h 16966"/>
              <a:gd name="T88" fmla="*/ 27 w 35"/>
              <a:gd name="T89" fmla="*/ 1791 h 16966"/>
              <a:gd name="T90" fmla="*/ 17 w 35"/>
              <a:gd name="T91" fmla="*/ 1282 h 16966"/>
              <a:gd name="T92" fmla="*/ 0 w 35"/>
              <a:gd name="T93" fmla="*/ 1282 h 16966"/>
              <a:gd name="T94" fmla="*/ 0 w 35"/>
              <a:gd name="T95" fmla="*/ 48 h 16966"/>
              <a:gd name="T96" fmla="*/ 16 w 35"/>
              <a:gd name="T97" fmla="*/ 0 h 16966"/>
              <a:gd name="T98" fmla="*/ 35 w 35"/>
              <a:gd name="T99" fmla="*/ 61 h 16966"/>
              <a:gd name="T100" fmla="*/ 35 w 35"/>
              <a:gd name="T101" fmla="*/ 1282 h 16966"/>
              <a:gd name="T102" fmla="*/ 17 w 35"/>
              <a:gd name="T103" fmla="*/ 1282 h 16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5" h="16966">
                <a:moveTo>
                  <a:pt x="35" y="16966"/>
                </a:moveTo>
                <a:lnTo>
                  <a:pt x="0" y="16966"/>
                </a:lnTo>
                <a:cubicBezTo>
                  <a:pt x="0" y="13693"/>
                  <a:pt x="0" y="10420"/>
                  <a:pt x="0" y="7147"/>
                </a:cubicBezTo>
                <a:cubicBezTo>
                  <a:pt x="9" y="7147"/>
                  <a:pt x="19" y="7147"/>
                  <a:pt x="29" y="7147"/>
                </a:cubicBezTo>
                <a:cubicBezTo>
                  <a:pt x="31" y="7147"/>
                  <a:pt x="33" y="7147"/>
                  <a:pt x="35" y="7147"/>
                </a:cubicBezTo>
                <a:cubicBezTo>
                  <a:pt x="35" y="10420"/>
                  <a:pt x="35" y="13693"/>
                  <a:pt x="35" y="16966"/>
                </a:cubicBezTo>
                <a:close/>
                <a:moveTo>
                  <a:pt x="29" y="7130"/>
                </a:moveTo>
                <a:cubicBezTo>
                  <a:pt x="19" y="7130"/>
                  <a:pt x="9" y="7130"/>
                  <a:pt x="0" y="7130"/>
                </a:cubicBezTo>
                <a:cubicBezTo>
                  <a:pt x="0" y="6206"/>
                  <a:pt x="0" y="5283"/>
                  <a:pt x="0" y="4359"/>
                </a:cubicBezTo>
                <a:cubicBezTo>
                  <a:pt x="11" y="4360"/>
                  <a:pt x="23" y="4360"/>
                  <a:pt x="35" y="4360"/>
                </a:cubicBezTo>
                <a:cubicBezTo>
                  <a:pt x="35" y="5283"/>
                  <a:pt x="35" y="6206"/>
                  <a:pt x="35" y="7130"/>
                </a:cubicBezTo>
                <a:cubicBezTo>
                  <a:pt x="33" y="7130"/>
                  <a:pt x="31" y="7130"/>
                  <a:pt x="29" y="7130"/>
                </a:cubicBezTo>
                <a:close/>
                <a:moveTo>
                  <a:pt x="35" y="4342"/>
                </a:moveTo>
                <a:cubicBezTo>
                  <a:pt x="23" y="4342"/>
                  <a:pt x="11" y="4342"/>
                  <a:pt x="0" y="4342"/>
                </a:cubicBezTo>
                <a:cubicBezTo>
                  <a:pt x="0" y="3918"/>
                  <a:pt x="0" y="3495"/>
                  <a:pt x="0" y="3071"/>
                </a:cubicBezTo>
                <a:cubicBezTo>
                  <a:pt x="11" y="3071"/>
                  <a:pt x="23" y="3071"/>
                  <a:pt x="35" y="3071"/>
                </a:cubicBezTo>
                <a:cubicBezTo>
                  <a:pt x="35" y="3495"/>
                  <a:pt x="35" y="3918"/>
                  <a:pt x="35" y="4342"/>
                </a:cubicBezTo>
                <a:close/>
                <a:moveTo>
                  <a:pt x="35" y="3036"/>
                </a:moveTo>
                <a:cubicBezTo>
                  <a:pt x="23" y="3036"/>
                  <a:pt x="11" y="3036"/>
                  <a:pt x="0" y="3036"/>
                </a:cubicBezTo>
                <a:cubicBezTo>
                  <a:pt x="0" y="2738"/>
                  <a:pt x="0" y="2440"/>
                  <a:pt x="0" y="2142"/>
                </a:cubicBezTo>
                <a:cubicBezTo>
                  <a:pt x="2" y="2141"/>
                  <a:pt x="4" y="2142"/>
                  <a:pt x="6" y="2142"/>
                </a:cubicBezTo>
                <a:cubicBezTo>
                  <a:pt x="16" y="2141"/>
                  <a:pt x="25" y="2142"/>
                  <a:pt x="35" y="2141"/>
                </a:cubicBezTo>
                <a:cubicBezTo>
                  <a:pt x="35" y="2439"/>
                  <a:pt x="35" y="2738"/>
                  <a:pt x="35" y="3036"/>
                </a:cubicBezTo>
                <a:close/>
                <a:moveTo>
                  <a:pt x="6" y="2124"/>
                </a:moveTo>
                <a:cubicBezTo>
                  <a:pt x="4" y="2124"/>
                  <a:pt x="2" y="2124"/>
                  <a:pt x="0" y="2124"/>
                </a:cubicBezTo>
                <a:cubicBezTo>
                  <a:pt x="0" y="2074"/>
                  <a:pt x="0" y="2025"/>
                  <a:pt x="0" y="1976"/>
                </a:cubicBezTo>
                <a:cubicBezTo>
                  <a:pt x="1" y="1975"/>
                  <a:pt x="3" y="1976"/>
                  <a:pt x="5" y="1976"/>
                </a:cubicBezTo>
                <a:cubicBezTo>
                  <a:pt x="15" y="1975"/>
                  <a:pt x="25" y="1975"/>
                  <a:pt x="35" y="1975"/>
                </a:cubicBezTo>
                <a:cubicBezTo>
                  <a:pt x="35" y="2025"/>
                  <a:pt x="35" y="2074"/>
                  <a:pt x="35" y="2124"/>
                </a:cubicBezTo>
                <a:cubicBezTo>
                  <a:pt x="25" y="2124"/>
                  <a:pt x="16" y="2124"/>
                  <a:pt x="6" y="2124"/>
                </a:cubicBezTo>
                <a:close/>
                <a:moveTo>
                  <a:pt x="5" y="1958"/>
                </a:moveTo>
                <a:cubicBezTo>
                  <a:pt x="3" y="1958"/>
                  <a:pt x="1" y="1958"/>
                  <a:pt x="0" y="1958"/>
                </a:cubicBezTo>
                <a:cubicBezTo>
                  <a:pt x="0" y="1908"/>
                  <a:pt x="0" y="1858"/>
                  <a:pt x="0" y="1809"/>
                </a:cubicBezTo>
                <a:cubicBezTo>
                  <a:pt x="9" y="1809"/>
                  <a:pt x="18" y="1809"/>
                  <a:pt x="27" y="1809"/>
                </a:cubicBezTo>
                <a:cubicBezTo>
                  <a:pt x="27" y="1809"/>
                  <a:pt x="27" y="1809"/>
                  <a:pt x="28" y="1809"/>
                </a:cubicBezTo>
                <a:cubicBezTo>
                  <a:pt x="30" y="1809"/>
                  <a:pt x="32" y="1809"/>
                  <a:pt x="35" y="1809"/>
                </a:cubicBezTo>
                <a:cubicBezTo>
                  <a:pt x="35" y="1858"/>
                  <a:pt x="35" y="1908"/>
                  <a:pt x="35" y="1958"/>
                </a:cubicBezTo>
                <a:cubicBezTo>
                  <a:pt x="25" y="1958"/>
                  <a:pt x="15" y="1958"/>
                  <a:pt x="5" y="1958"/>
                </a:cubicBezTo>
                <a:close/>
                <a:moveTo>
                  <a:pt x="27" y="1791"/>
                </a:moveTo>
                <a:cubicBezTo>
                  <a:pt x="18" y="1791"/>
                  <a:pt x="9" y="1791"/>
                  <a:pt x="0" y="1791"/>
                </a:cubicBezTo>
                <a:cubicBezTo>
                  <a:pt x="0" y="1628"/>
                  <a:pt x="0" y="1464"/>
                  <a:pt x="0" y="1300"/>
                </a:cubicBezTo>
                <a:cubicBezTo>
                  <a:pt x="5" y="1300"/>
                  <a:pt x="11" y="1300"/>
                  <a:pt x="17" y="1300"/>
                </a:cubicBezTo>
                <a:cubicBezTo>
                  <a:pt x="23" y="1300"/>
                  <a:pt x="29" y="1300"/>
                  <a:pt x="35" y="1300"/>
                </a:cubicBezTo>
                <a:cubicBezTo>
                  <a:pt x="35" y="1464"/>
                  <a:pt x="35" y="1628"/>
                  <a:pt x="35" y="1791"/>
                </a:cubicBezTo>
                <a:cubicBezTo>
                  <a:pt x="32" y="1791"/>
                  <a:pt x="30" y="1791"/>
                  <a:pt x="27" y="1791"/>
                </a:cubicBezTo>
                <a:close/>
                <a:moveTo>
                  <a:pt x="17" y="1282"/>
                </a:moveTo>
                <a:cubicBezTo>
                  <a:pt x="11" y="1282"/>
                  <a:pt x="5" y="1282"/>
                  <a:pt x="0" y="1282"/>
                </a:cubicBezTo>
                <a:cubicBezTo>
                  <a:pt x="0" y="871"/>
                  <a:pt x="0" y="459"/>
                  <a:pt x="0" y="48"/>
                </a:cubicBezTo>
                <a:cubicBezTo>
                  <a:pt x="5" y="32"/>
                  <a:pt x="11" y="16"/>
                  <a:pt x="16" y="0"/>
                </a:cubicBezTo>
                <a:cubicBezTo>
                  <a:pt x="23" y="20"/>
                  <a:pt x="29" y="41"/>
                  <a:pt x="35" y="61"/>
                </a:cubicBezTo>
                <a:cubicBezTo>
                  <a:pt x="35" y="468"/>
                  <a:pt x="35" y="875"/>
                  <a:pt x="35" y="1282"/>
                </a:cubicBezTo>
                <a:cubicBezTo>
                  <a:pt x="29" y="1282"/>
                  <a:pt x="23" y="1282"/>
                  <a:pt x="17" y="128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0" name="Freeform 77"/>
          <p:cNvSpPr>
            <a:spLocks noEditPoints="1"/>
          </p:cNvSpPr>
          <p:nvPr/>
        </p:nvSpPr>
        <p:spPr bwMode="auto">
          <a:xfrm>
            <a:off x="2714835" y="2435226"/>
            <a:ext cx="1312748" cy="4347210"/>
          </a:xfrm>
          <a:custGeom>
            <a:avLst/>
            <a:gdLst>
              <a:gd name="T0" fmla="*/ 4832 w 4849"/>
              <a:gd name="T1" fmla="*/ 16071 h 16071"/>
              <a:gd name="T2" fmla="*/ 2059 w 4849"/>
              <a:gd name="T3" fmla="*/ 6847 h 16071"/>
              <a:gd name="T4" fmla="*/ 2076 w 4849"/>
              <a:gd name="T5" fmla="*/ 6842 h 16071"/>
              <a:gd name="T6" fmla="*/ 4849 w 4849"/>
              <a:gd name="T7" fmla="*/ 16066 h 16071"/>
              <a:gd name="T8" fmla="*/ 4832 w 4849"/>
              <a:gd name="T9" fmla="*/ 16071 h 16071"/>
              <a:gd name="T10" fmla="*/ 2054 w 4849"/>
              <a:gd name="T11" fmla="*/ 6830 h 16071"/>
              <a:gd name="T12" fmla="*/ 1258 w 4849"/>
              <a:gd name="T13" fmla="*/ 4182 h 16071"/>
              <a:gd name="T14" fmla="*/ 1274 w 4849"/>
              <a:gd name="T15" fmla="*/ 4177 h 16071"/>
              <a:gd name="T16" fmla="*/ 2070 w 4849"/>
              <a:gd name="T17" fmla="*/ 6825 h 16071"/>
              <a:gd name="T18" fmla="*/ 2054 w 4849"/>
              <a:gd name="T19" fmla="*/ 6830 h 16071"/>
              <a:gd name="T20" fmla="*/ 1252 w 4849"/>
              <a:gd name="T21" fmla="*/ 4165 h 16071"/>
              <a:gd name="T22" fmla="*/ 886 w 4849"/>
              <a:gd name="T23" fmla="*/ 2947 h 16071"/>
              <a:gd name="T24" fmla="*/ 903 w 4849"/>
              <a:gd name="T25" fmla="*/ 2942 h 16071"/>
              <a:gd name="T26" fmla="*/ 1269 w 4849"/>
              <a:gd name="T27" fmla="*/ 4160 h 16071"/>
              <a:gd name="T28" fmla="*/ 1252 w 4849"/>
              <a:gd name="T29" fmla="*/ 4165 h 16071"/>
              <a:gd name="T30" fmla="*/ 876 w 4849"/>
              <a:gd name="T31" fmla="*/ 2913 h 16071"/>
              <a:gd name="T32" fmla="*/ 618 w 4849"/>
              <a:gd name="T33" fmla="*/ 2055 h 16071"/>
              <a:gd name="T34" fmla="*/ 635 w 4849"/>
              <a:gd name="T35" fmla="*/ 2050 h 16071"/>
              <a:gd name="T36" fmla="*/ 893 w 4849"/>
              <a:gd name="T37" fmla="*/ 2908 h 16071"/>
              <a:gd name="T38" fmla="*/ 876 w 4849"/>
              <a:gd name="T39" fmla="*/ 2913 h 16071"/>
              <a:gd name="T40" fmla="*/ 613 w 4849"/>
              <a:gd name="T41" fmla="*/ 2038 h 16071"/>
              <a:gd name="T42" fmla="*/ 570 w 4849"/>
              <a:gd name="T43" fmla="*/ 1895 h 16071"/>
              <a:gd name="T44" fmla="*/ 587 w 4849"/>
              <a:gd name="T45" fmla="*/ 1890 h 16071"/>
              <a:gd name="T46" fmla="*/ 630 w 4849"/>
              <a:gd name="T47" fmla="*/ 2033 h 16071"/>
              <a:gd name="T48" fmla="*/ 613 w 4849"/>
              <a:gd name="T49" fmla="*/ 2038 h 16071"/>
              <a:gd name="T50" fmla="*/ 565 w 4849"/>
              <a:gd name="T51" fmla="*/ 1878 h 16071"/>
              <a:gd name="T52" fmla="*/ 523 w 4849"/>
              <a:gd name="T53" fmla="*/ 1740 h 16071"/>
              <a:gd name="T54" fmla="*/ 540 w 4849"/>
              <a:gd name="T55" fmla="*/ 1735 h 16071"/>
              <a:gd name="T56" fmla="*/ 582 w 4849"/>
              <a:gd name="T57" fmla="*/ 1873 h 16071"/>
              <a:gd name="T58" fmla="*/ 565 w 4849"/>
              <a:gd name="T59" fmla="*/ 1878 h 16071"/>
              <a:gd name="T60" fmla="*/ 518 w 4849"/>
              <a:gd name="T61" fmla="*/ 1723 h 16071"/>
              <a:gd name="T62" fmla="*/ 376 w 4849"/>
              <a:gd name="T63" fmla="*/ 1251 h 16071"/>
              <a:gd name="T64" fmla="*/ 393 w 4849"/>
              <a:gd name="T65" fmla="*/ 1246 h 16071"/>
              <a:gd name="T66" fmla="*/ 535 w 4849"/>
              <a:gd name="T67" fmla="*/ 1718 h 16071"/>
              <a:gd name="T68" fmla="*/ 518 w 4849"/>
              <a:gd name="T69" fmla="*/ 1723 h 16071"/>
              <a:gd name="T70" fmla="*/ 371 w 4849"/>
              <a:gd name="T71" fmla="*/ 1233 h 16071"/>
              <a:gd name="T72" fmla="*/ 19 w 4849"/>
              <a:gd name="T73" fmla="*/ 62 h 16071"/>
              <a:gd name="T74" fmla="*/ 0 w 4849"/>
              <a:gd name="T75" fmla="*/ 1 h 16071"/>
              <a:gd name="T76" fmla="*/ 1 w 4849"/>
              <a:gd name="T77" fmla="*/ 0 h 16071"/>
              <a:gd name="T78" fmla="*/ 123 w 4849"/>
              <a:gd name="T79" fmla="*/ 349 h 16071"/>
              <a:gd name="T80" fmla="*/ 388 w 4849"/>
              <a:gd name="T81" fmla="*/ 1229 h 16071"/>
              <a:gd name="T82" fmla="*/ 371 w 4849"/>
              <a:gd name="T83" fmla="*/ 1233 h 16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849" h="16071">
                <a:moveTo>
                  <a:pt x="4832" y="16071"/>
                </a:moveTo>
                <a:cubicBezTo>
                  <a:pt x="3907" y="12996"/>
                  <a:pt x="2983" y="9922"/>
                  <a:pt x="2059" y="6847"/>
                </a:cubicBezTo>
                <a:cubicBezTo>
                  <a:pt x="2064" y="6845"/>
                  <a:pt x="2070" y="6844"/>
                  <a:pt x="2076" y="6842"/>
                </a:cubicBezTo>
                <a:cubicBezTo>
                  <a:pt x="3000" y="9916"/>
                  <a:pt x="3924" y="12991"/>
                  <a:pt x="4849" y="16066"/>
                </a:cubicBezTo>
                <a:lnTo>
                  <a:pt x="4832" y="16071"/>
                </a:lnTo>
                <a:close/>
                <a:moveTo>
                  <a:pt x="2054" y="6830"/>
                </a:moveTo>
                <a:cubicBezTo>
                  <a:pt x="1788" y="5947"/>
                  <a:pt x="1523" y="5065"/>
                  <a:pt x="1258" y="4182"/>
                </a:cubicBezTo>
                <a:cubicBezTo>
                  <a:pt x="1263" y="4181"/>
                  <a:pt x="1269" y="4179"/>
                  <a:pt x="1274" y="4177"/>
                </a:cubicBezTo>
                <a:cubicBezTo>
                  <a:pt x="1540" y="5060"/>
                  <a:pt x="1805" y="5942"/>
                  <a:pt x="2070" y="6825"/>
                </a:cubicBezTo>
                <a:cubicBezTo>
                  <a:pt x="2065" y="6827"/>
                  <a:pt x="2059" y="6829"/>
                  <a:pt x="2054" y="6830"/>
                </a:cubicBezTo>
                <a:close/>
                <a:moveTo>
                  <a:pt x="1252" y="4165"/>
                </a:moveTo>
                <a:cubicBezTo>
                  <a:pt x="1130" y="3759"/>
                  <a:pt x="1008" y="3353"/>
                  <a:pt x="886" y="2947"/>
                </a:cubicBezTo>
                <a:cubicBezTo>
                  <a:pt x="892" y="2945"/>
                  <a:pt x="897" y="2944"/>
                  <a:pt x="903" y="2942"/>
                </a:cubicBezTo>
                <a:cubicBezTo>
                  <a:pt x="1025" y="3348"/>
                  <a:pt x="1147" y="3754"/>
                  <a:pt x="1269" y="4160"/>
                </a:cubicBezTo>
                <a:cubicBezTo>
                  <a:pt x="1264" y="4162"/>
                  <a:pt x="1258" y="4164"/>
                  <a:pt x="1252" y="4165"/>
                </a:cubicBezTo>
                <a:close/>
                <a:moveTo>
                  <a:pt x="876" y="2913"/>
                </a:moveTo>
                <a:cubicBezTo>
                  <a:pt x="790" y="2627"/>
                  <a:pt x="704" y="2341"/>
                  <a:pt x="618" y="2055"/>
                </a:cubicBezTo>
                <a:cubicBezTo>
                  <a:pt x="624" y="2053"/>
                  <a:pt x="629" y="2052"/>
                  <a:pt x="635" y="2050"/>
                </a:cubicBezTo>
                <a:cubicBezTo>
                  <a:pt x="721" y="2336"/>
                  <a:pt x="807" y="2622"/>
                  <a:pt x="893" y="2908"/>
                </a:cubicBezTo>
                <a:cubicBezTo>
                  <a:pt x="887" y="2910"/>
                  <a:pt x="882" y="2912"/>
                  <a:pt x="876" y="2913"/>
                </a:cubicBezTo>
                <a:close/>
                <a:moveTo>
                  <a:pt x="613" y="2038"/>
                </a:moveTo>
                <a:cubicBezTo>
                  <a:pt x="599" y="1990"/>
                  <a:pt x="584" y="1943"/>
                  <a:pt x="570" y="1895"/>
                </a:cubicBezTo>
                <a:cubicBezTo>
                  <a:pt x="576" y="1894"/>
                  <a:pt x="581" y="1892"/>
                  <a:pt x="587" y="1890"/>
                </a:cubicBezTo>
                <a:cubicBezTo>
                  <a:pt x="601" y="1938"/>
                  <a:pt x="615" y="1986"/>
                  <a:pt x="630" y="2033"/>
                </a:cubicBezTo>
                <a:cubicBezTo>
                  <a:pt x="624" y="2035"/>
                  <a:pt x="619" y="2036"/>
                  <a:pt x="613" y="2038"/>
                </a:cubicBezTo>
                <a:close/>
                <a:moveTo>
                  <a:pt x="565" y="1878"/>
                </a:moveTo>
                <a:cubicBezTo>
                  <a:pt x="551" y="1832"/>
                  <a:pt x="537" y="1786"/>
                  <a:pt x="523" y="1740"/>
                </a:cubicBezTo>
                <a:cubicBezTo>
                  <a:pt x="529" y="1739"/>
                  <a:pt x="535" y="1737"/>
                  <a:pt x="540" y="1735"/>
                </a:cubicBezTo>
                <a:cubicBezTo>
                  <a:pt x="554" y="1781"/>
                  <a:pt x="568" y="1828"/>
                  <a:pt x="582" y="1873"/>
                </a:cubicBezTo>
                <a:cubicBezTo>
                  <a:pt x="576" y="1875"/>
                  <a:pt x="570" y="1877"/>
                  <a:pt x="565" y="1878"/>
                </a:cubicBezTo>
                <a:close/>
                <a:moveTo>
                  <a:pt x="518" y="1723"/>
                </a:moveTo>
                <a:cubicBezTo>
                  <a:pt x="471" y="1566"/>
                  <a:pt x="423" y="1408"/>
                  <a:pt x="376" y="1251"/>
                </a:cubicBezTo>
                <a:cubicBezTo>
                  <a:pt x="382" y="1249"/>
                  <a:pt x="387" y="1247"/>
                  <a:pt x="393" y="1246"/>
                </a:cubicBezTo>
                <a:cubicBezTo>
                  <a:pt x="440" y="1403"/>
                  <a:pt x="488" y="1561"/>
                  <a:pt x="535" y="1718"/>
                </a:cubicBezTo>
                <a:cubicBezTo>
                  <a:pt x="530" y="1720"/>
                  <a:pt x="524" y="1722"/>
                  <a:pt x="518" y="1723"/>
                </a:cubicBezTo>
                <a:close/>
                <a:moveTo>
                  <a:pt x="371" y="1233"/>
                </a:moveTo>
                <a:cubicBezTo>
                  <a:pt x="254" y="843"/>
                  <a:pt x="136" y="453"/>
                  <a:pt x="19" y="62"/>
                </a:cubicBezTo>
                <a:cubicBezTo>
                  <a:pt x="13" y="42"/>
                  <a:pt x="7" y="2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42" y="116"/>
                  <a:pt x="83" y="232"/>
                  <a:pt x="123" y="349"/>
                </a:cubicBezTo>
                <a:cubicBezTo>
                  <a:pt x="212" y="642"/>
                  <a:pt x="300" y="935"/>
                  <a:pt x="388" y="1229"/>
                </a:cubicBezTo>
                <a:cubicBezTo>
                  <a:pt x="382" y="1230"/>
                  <a:pt x="377" y="1232"/>
                  <a:pt x="371" y="123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1" name="Freeform 78"/>
          <p:cNvSpPr>
            <a:spLocks noEditPoints="1"/>
          </p:cNvSpPr>
          <p:nvPr/>
        </p:nvSpPr>
        <p:spPr bwMode="auto">
          <a:xfrm>
            <a:off x="2716423" y="2433637"/>
            <a:ext cx="1538257" cy="4378960"/>
          </a:xfrm>
          <a:custGeom>
            <a:avLst/>
            <a:gdLst>
              <a:gd name="T0" fmla="*/ 5533 w 5550"/>
              <a:gd name="T1" fmla="*/ 15797 h 15797"/>
              <a:gd name="T2" fmla="*/ 2364 w 5550"/>
              <a:gd name="T3" fmla="*/ 6753 h 15797"/>
              <a:gd name="T4" fmla="*/ 2381 w 5550"/>
              <a:gd name="T5" fmla="*/ 6747 h 15797"/>
              <a:gd name="T6" fmla="*/ 5550 w 5550"/>
              <a:gd name="T7" fmla="*/ 15792 h 15797"/>
              <a:gd name="T8" fmla="*/ 5533 w 5550"/>
              <a:gd name="T9" fmla="*/ 15797 h 15797"/>
              <a:gd name="T10" fmla="*/ 2358 w 5550"/>
              <a:gd name="T11" fmla="*/ 6737 h 15797"/>
              <a:gd name="T12" fmla="*/ 1444 w 5550"/>
              <a:gd name="T13" fmla="*/ 4128 h 15797"/>
              <a:gd name="T14" fmla="*/ 1461 w 5550"/>
              <a:gd name="T15" fmla="*/ 4122 h 15797"/>
              <a:gd name="T16" fmla="*/ 2375 w 5550"/>
              <a:gd name="T17" fmla="*/ 6731 h 15797"/>
              <a:gd name="T18" fmla="*/ 2358 w 5550"/>
              <a:gd name="T19" fmla="*/ 6737 h 15797"/>
              <a:gd name="T20" fmla="*/ 1438 w 5550"/>
              <a:gd name="T21" fmla="*/ 4111 h 15797"/>
              <a:gd name="T22" fmla="*/ 1018 w 5550"/>
              <a:gd name="T23" fmla="*/ 2910 h 15797"/>
              <a:gd name="T24" fmla="*/ 1034 w 5550"/>
              <a:gd name="T25" fmla="*/ 2905 h 15797"/>
              <a:gd name="T26" fmla="*/ 1455 w 5550"/>
              <a:gd name="T27" fmla="*/ 4105 h 15797"/>
              <a:gd name="T28" fmla="*/ 1438 w 5550"/>
              <a:gd name="T29" fmla="*/ 4111 h 15797"/>
              <a:gd name="T30" fmla="*/ 1006 w 5550"/>
              <a:gd name="T31" fmla="*/ 2877 h 15797"/>
              <a:gd name="T32" fmla="*/ 710 w 5550"/>
              <a:gd name="T33" fmla="*/ 2032 h 15797"/>
              <a:gd name="T34" fmla="*/ 727 w 5550"/>
              <a:gd name="T35" fmla="*/ 2027 h 15797"/>
              <a:gd name="T36" fmla="*/ 1023 w 5550"/>
              <a:gd name="T37" fmla="*/ 2871 h 15797"/>
              <a:gd name="T38" fmla="*/ 1006 w 5550"/>
              <a:gd name="T39" fmla="*/ 2877 h 15797"/>
              <a:gd name="T40" fmla="*/ 704 w 5550"/>
              <a:gd name="T41" fmla="*/ 2016 h 15797"/>
              <a:gd name="T42" fmla="*/ 655 w 5550"/>
              <a:gd name="T43" fmla="*/ 1875 h 15797"/>
              <a:gd name="T44" fmla="*/ 672 w 5550"/>
              <a:gd name="T45" fmla="*/ 1869 h 15797"/>
              <a:gd name="T46" fmla="*/ 721 w 5550"/>
              <a:gd name="T47" fmla="*/ 2010 h 15797"/>
              <a:gd name="T48" fmla="*/ 704 w 5550"/>
              <a:gd name="T49" fmla="*/ 2016 h 15797"/>
              <a:gd name="T50" fmla="*/ 649 w 5550"/>
              <a:gd name="T51" fmla="*/ 1858 h 15797"/>
              <a:gd name="T52" fmla="*/ 601 w 5550"/>
              <a:gd name="T53" fmla="*/ 1722 h 15797"/>
              <a:gd name="T54" fmla="*/ 618 w 5550"/>
              <a:gd name="T55" fmla="*/ 1717 h 15797"/>
              <a:gd name="T56" fmla="*/ 666 w 5550"/>
              <a:gd name="T57" fmla="*/ 1852 h 15797"/>
              <a:gd name="T58" fmla="*/ 649 w 5550"/>
              <a:gd name="T59" fmla="*/ 1858 h 15797"/>
              <a:gd name="T60" fmla="*/ 596 w 5550"/>
              <a:gd name="T61" fmla="*/ 1705 h 15797"/>
              <a:gd name="T62" fmla="*/ 432 w 5550"/>
              <a:gd name="T63" fmla="*/ 1239 h 15797"/>
              <a:gd name="T64" fmla="*/ 449 w 5550"/>
              <a:gd name="T65" fmla="*/ 1234 h 15797"/>
              <a:gd name="T66" fmla="*/ 612 w 5550"/>
              <a:gd name="T67" fmla="*/ 1700 h 15797"/>
              <a:gd name="T68" fmla="*/ 596 w 5550"/>
              <a:gd name="T69" fmla="*/ 1706 h 15797"/>
              <a:gd name="T70" fmla="*/ 596 w 5550"/>
              <a:gd name="T71" fmla="*/ 1705 h 15797"/>
              <a:gd name="T72" fmla="*/ 426 w 5550"/>
              <a:gd name="T73" fmla="*/ 1223 h 15797"/>
              <a:gd name="T74" fmla="*/ 122 w 5550"/>
              <a:gd name="T75" fmla="*/ 355 h 15797"/>
              <a:gd name="T76" fmla="*/ 0 w 5550"/>
              <a:gd name="T77" fmla="*/ 6 h 15797"/>
              <a:gd name="T78" fmla="*/ 2 w 5550"/>
              <a:gd name="T79" fmla="*/ 0 h 15797"/>
              <a:gd name="T80" fmla="*/ 43 w 5550"/>
              <a:gd name="T81" fmla="*/ 74 h 15797"/>
              <a:gd name="T82" fmla="*/ 443 w 5550"/>
              <a:gd name="T83" fmla="*/ 1217 h 15797"/>
              <a:gd name="T84" fmla="*/ 426 w 5550"/>
              <a:gd name="T85" fmla="*/ 1223 h 15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550" h="15797">
                <a:moveTo>
                  <a:pt x="5533" y="15797"/>
                </a:moveTo>
                <a:cubicBezTo>
                  <a:pt x="4477" y="12783"/>
                  <a:pt x="3420" y="9768"/>
                  <a:pt x="2364" y="6753"/>
                </a:cubicBezTo>
                <a:cubicBezTo>
                  <a:pt x="2370" y="6751"/>
                  <a:pt x="2375" y="6749"/>
                  <a:pt x="2381" y="6747"/>
                </a:cubicBezTo>
                <a:cubicBezTo>
                  <a:pt x="3437" y="9762"/>
                  <a:pt x="4493" y="12777"/>
                  <a:pt x="5550" y="15792"/>
                </a:cubicBezTo>
                <a:lnTo>
                  <a:pt x="5533" y="15797"/>
                </a:lnTo>
                <a:close/>
                <a:moveTo>
                  <a:pt x="2358" y="6737"/>
                </a:moveTo>
                <a:cubicBezTo>
                  <a:pt x="2054" y="5867"/>
                  <a:pt x="1749" y="4997"/>
                  <a:pt x="1444" y="4128"/>
                </a:cubicBezTo>
                <a:cubicBezTo>
                  <a:pt x="1450" y="4126"/>
                  <a:pt x="1455" y="4124"/>
                  <a:pt x="1461" y="4122"/>
                </a:cubicBezTo>
                <a:cubicBezTo>
                  <a:pt x="1766" y="4992"/>
                  <a:pt x="2070" y="5861"/>
                  <a:pt x="2375" y="6731"/>
                </a:cubicBezTo>
                <a:cubicBezTo>
                  <a:pt x="2370" y="6733"/>
                  <a:pt x="2364" y="6735"/>
                  <a:pt x="2358" y="6737"/>
                </a:cubicBezTo>
                <a:close/>
                <a:moveTo>
                  <a:pt x="1438" y="4111"/>
                </a:moveTo>
                <a:cubicBezTo>
                  <a:pt x="1298" y="3711"/>
                  <a:pt x="1158" y="3310"/>
                  <a:pt x="1018" y="2910"/>
                </a:cubicBezTo>
                <a:cubicBezTo>
                  <a:pt x="1023" y="2908"/>
                  <a:pt x="1029" y="2906"/>
                  <a:pt x="1034" y="2905"/>
                </a:cubicBezTo>
                <a:cubicBezTo>
                  <a:pt x="1174" y="3304"/>
                  <a:pt x="1315" y="3705"/>
                  <a:pt x="1455" y="4105"/>
                </a:cubicBezTo>
                <a:cubicBezTo>
                  <a:pt x="1449" y="4107"/>
                  <a:pt x="1444" y="4109"/>
                  <a:pt x="1438" y="4111"/>
                </a:cubicBezTo>
                <a:close/>
                <a:moveTo>
                  <a:pt x="1006" y="2877"/>
                </a:moveTo>
                <a:cubicBezTo>
                  <a:pt x="907" y="2595"/>
                  <a:pt x="809" y="2314"/>
                  <a:pt x="710" y="2032"/>
                </a:cubicBezTo>
                <a:cubicBezTo>
                  <a:pt x="716" y="2030"/>
                  <a:pt x="721" y="2029"/>
                  <a:pt x="727" y="2027"/>
                </a:cubicBezTo>
                <a:cubicBezTo>
                  <a:pt x="825" y="2308"/>
                  <a:pt x="924" y="2590"/>
                  <a:pt x="1023" y="2871"/>
                </a:cubicBezTo>
                <a:cubicBezTo>
                  <a:pt x="1017" y="2873"/>
                  <a:pt x="1012" y="2875"/>
                  <a:pt x="1006" y="2877"/>
                </a:cubicBezTo>
                <a:close/>
                <a:moveTo>
                  <a:pt x="704" y="2016"/>
                </a:moveTo>
                <a:cubicBezTo>
                  <a:pt x="688" y="1969"/>
                  <a:pt x="671" y="1922"/>
                  <a:pt x="655" y="1875"/>
                </a:cubicBezTo>
                <a:cubicBezTo>
                  <a:pt x="660" y="1873"/>
                  <a:pt x="666" y="1871"/>
                  <a:pt x="672" y="1869"/>
                </a:cubicBezTo>
                <a:cubicBezTo>
                  <a:pt x="688" y="1916"/>
                  <a:pt x="704" y="1963"/>
                  <a:pt x="721" y="2010"/>
                </a:cubicBezTo>
                <a:cubicBezTo>
                  <a:pt x="715" y="2012"/>
                  <a:pt x="710" y="2014"/>
                  <a:pt x="704" y="2016"/>
                </a:cubicBezTo>
                <a:close/>
                <a:moveTo>
                  <a:pt x="649" y="1858"/>
                </a:moveTo>
                <a:cubicBezTo>
                  <a:pt x="633" y="1813"/>
                  <a:pt x="617" y="1767"/>
                  <a:pt x="601" y="1722"/>
                </a:cubicBezTo>
                <a:cubicBezTo>
                  <a:pt x="607" y="1720"/>
                  <a:pt x="613" y="1719"/>
                  <a:pt x="618" y="1717"/>
                </a:cubicBezTo>
                <a:cubicBezTo>
                  <a:pt x="634" y="1762"/>
                  <a:pt x="650" y="1807"/>
                  <a:pt x="666" y="1852"/>
                </a:cubicBezTo>
                <a:cubicBezTo>
                  <a:pt x="660" y="1854"/>
                  <a:pt x="655" y="1856"/>
                  <a:pt x="649" y="1858"/>
                </a:cubicBezTo>
                <a:close/>
                <a:moveTo>
                  <a:pt x="596" y="1705"/>
                </a:moveTo>
                <a:cubicBezTo>
                  <a:pt x="541" y="1550"/>
                  <a:pt x="487" y="1394"/>
                  <a:pt x="432" y="1239"/>
                </a:cubicBezTo>
                <a:cubicBezTo>
                  <a:pt x="438" y="1238"/>
                  <a:pt x="443" y="1236"/>
                  <a:pt x="449" y="1234"/>
                </a:cubicBezTo>
                <a:cubicBezTo>
                  <a:pt x="503" y="1389"/>
                  <a:pt x="558" y="1545"/>
                  <a:pt x="612" y="1700"/>
                </a:cubicBezTo>
                <a:cubicBezTo>
                  <a:pt x="607" y="1702"/>
                  <a:pt x="601" y="1704"/>
                  <a:pt x="596" y="1706"/>
                </a:cubicBezTo>
                <a:lnTo>
                  <a:pt x="596" y="1705"/>
                </a:lnTo>
                <a:close/>
                <a:moveTo>
                  <a:pt x="426" y="1223"/>
                </a:moveTo>
                <a:cubicBezTo>
                  <a:pt x="325" y="933"/>
                  <a:pt x="224" y="644"/>
                  <a:pt x="122" y="355"/>
                </a:cubicBezTo>
                <a:cubicBezTo>
                  <a:pt x="82" y="238"/>
                  <a:pt x="41" y="122"/>
                  <a:pt x="0" y="6"/>
                </a:cubicBezTo>
                <a:cubicBezTo>
                  <a:pt x="1" y="4"/>
                  <a:pt x="1" y="2"/>
                  <a:pt x="2" y="0"/>
                </a:cubicBezTo>
                <a:cubicBezTo>
                  <a:pt x="16" y="25"/>
                  <a:pt x="29" y="49"/>
                  <a:pt x="43" y="74"/>
                </a:cubicBezTo>
                <a:cubicBezTo>
                  <a:pt x="176" y="455"/>
                  <a:pt x="310" y="836"/>
                  <a:pt x="443" y="1217"/>
                </a:cubicBezTo>
                <a:cubicBezTo>
                  <a:pt x="438" y="1219"/>
                  <a:pt x="432" y="1221"/>
                  <a:pt x="426" y="12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2" name="Freeform 79"/>
          <p:cNvSpPr>
            <a:spLocks noEditPoints="1"/>
          </p:cNvSpPr>
          <p:nvPr/>
        </p:nvSpPr>
        <p:spPr bwMode="auto">
          <a:xfrm>
            <a:off x="2716423" y="2432050"/>
            <a:ext cx="2412607" cy="4350385"/>
          </a:xfrm>
          <a:custGeom>
            <a:avLst/>
            <a:gdLst>
              <a:gd name="T0" fmla="*/ 7999 w 8015"/>
              <a:gd name="T1" fmla="*/ 14457 h 14457"/>
              <a:gd name="T2" fmla="*/ 3465 w 8015"/>
              <a:gd name="T3" fmla="*/ 6263 h 14457"/>
              <a:gd name="T4" fmla="*/ 3480 w 8015"/>
              <a:gd name="T5" fmla="*/ 6255 h 14457"/>
              <a:gd name="T6" fmla="*/ 8015 w 8015"/>
              <a:gd name="T7" fmla="*/ 14448 h 14457"/>
              <a:gd name="T8" fmla="*/ 7999 w 8015"/>
              <a:gd name="T9" fmla="*/ 14457 h 14457"/>
              <a:gd name="T10" fmla="*/ 3456 w 8015"/>
              <a:gd name="T11" fmla="*/ 6248 h 14457"/>
              <a:gd name="T12" fmla="*/ 2117 w 8015"/>
              <a:gd name="T13" fmla="*/ 3828 h 14457"/>
              <a:gd name="T14" fmla="*/ 2132 w 8015"/>
              <a:gd name="T15" fmla="*/ 3819 h 14457"/>
              <a:gd name="T16" fmla="*/ 3471 w 8015"/>
              <a:gd name="T17" fmla="*/ 6239 h 14457"/>
              <a:gd name="T18" fmla="*/ 3456 w 8015"/>
              <a:gd name="T19" fmla="*/ 6248 h 14457"/>
              <a:gd name="T20" fmla="*/ 2108 w 8015"/>
              <a:gd name="T21" fmla="*/ 3812 h 14457"/>
              <a:gd name="T22" fmla="*/ 1492 w 8015"/>
              <a:gd name="T23" fmla="*/ 2700 h 14457"/>
              <a:gd name="T24" fmla="*/ 1508 w 8015"/>
              <a:gd name="T25" fmla="*/ 2691 h 14457"/>
              <a:gd name="T26" fmla="*/ 2123 w 8015"/>
              <a:gd name="T27" fmla="*/ 3804 h 14457"/>
              <a:gd name="T28" fmla="*/ 2108 w 8015"/>
              <a:gd name="T29" fmla="*/ 3812 h 14457"/>
              <a:gd name="T30" fmla="*/ 1475 w 8015"/>
              <a:gd name="T31" fmla="*/ 2669 h 14457"/>
              <a:gd name="T32" fmla="*/ 1045 w 8015"/>
              <a:gd name="T33" fmla="*/ 1891 h 14457"/>
              <a:gd name="T34" fmla="*/ 1060 w 8015"/>
              <a:gd name="T35" fmla="*/ 1883 h 14457"/>
              <a:gd name="T36" fmla="*/ 1490 w 8015"/>
              <a:gd name="T37" fmla="*/ 2660 h 14457"/>
              <a:gd name="T38" fmla="*/ 1475 w 8015"/>
              <a:gd name="T39" fmla="*/ 2669 h 14457"/>
              <a:gd name="T40" fmla="*/ 1036 w 8015"/>
              <a:gd name="T41" fmla="*/ 1876 h 14457"/>
              <a:gd name="T42" fmla="*/ 964 w 8015"/>
              <a:gd name="T43" fmla="*/ 1745 h 14457"/>
              <a:gd name="T44" fmla="*/ 979 w 8015"/>
              <a:gd name="T45" fmla="*/ 1737 h 14457"/>
              <a:gd name="T46" fmla="*/ 1052 w 8015"/>
              <a:gd name="T47" fmla="*/ 1868 h 14457"/>
              <a:gd name="T48" fmla="*/ 1036 w 8015"/>
              <a:gd name="T49" fmla="*/ 1876 h 14457"/>
              <a:gd name="T50" fmla="*/ 955 w 8015"/>
              <a:gd name="T51" fmla="*/ 1729 h 14457"/>
              <a:gd name="T52" fmla="*/ 885 w 8015"/>
              <a:gd name="T53" fmla="*/ 1603 h 14457"/>
              <a:gd name="T54" fmla="*/ 901 w 8015"/>
              <a:gd name="T55" fmla="*/ 1595 h 14457"/>
              <a:gd name="T56" fmla="*/ 971 w 8015"/>
              <a:gd name="T57" fmla="*/ 1721 h 14457"/>
              <a:gd name="T58" fmla="*/ 955 w 8015"/>
              <a:gd name="T59" fmla="*/ 1729 h 14457"/>
              <a:gd name="T60" fmla="*/ 877 w 8015"/>
              <a:gd name="T61" fmla="*/ 1588 h 14457"/>
              <a:gd name="T62" fmla="*/ 638 w 8015"/>
              <a:gd name="T63" fmla="*/ 1156 h 14457"/>
              <a:gd name="T64" fmla="*/ 653 w 8015"/>
              <a:gd name="T65" fmla="*/ 1148 h 14457"/>
              <a:gd name="T66" fmla="*/ 892 w 8015"/>
              <a:gd name="T67" fmla="*/ 1580 h 14457"/>
              <a:gd name="T68" fmla="*/ 877 w 8015"/>
              <a:gd name="T69" fmla="*/ 1588 h 14457"/>
              <a:gd name="T70" fmla="*/ 629 w 8015"/>
              <a:gd name="T71" fmla="*/ 1140 h 14457"/>
              <a:gd name="T72" fmla="*/ 41 w 8015"/>
              <a:gd name="T73" fmla="*/ 77 h 14457"/>
              <a:gd name="T74" fmla="*/ 0 w 8015"/>
              <a:gd name="T75" fmla="*/ 3 h 14457"/>
              <a:gd name="T76" fmla="*/ 1 w 8015"/>
              <a:gd name="T77" fmla="*/ 0 h 14457"/>
              <a:gd name="T78" fmla="*/ 56 w 8015"/>
              <a:gd name="T79" fmla="*/ 69 h 14457"/>
              <a:gd name="T80" fmla="*/ 645 w 8015"/>
              <a:gd name="T81" fmla="*/ 1132 h 14457"/>
              <a:gd name="T82" fmla="*/ 629 w 8015"/>
              <a:gd name="T83" fmla="*/ 1140 h 14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015" h="14457">
                <a:moveTo>
                  <a:pt x="7999" y="14457"/>
                </a:moveTo>
                <a:cubicBezTo>
                  <a:pt x="6488" y="11726"/>
                  <a:pt x="4976" y="8994"/>
                  <a:pt x="3465" y="6263"/>
                </a:cubicBezTo>
                <a:cubicBezTo>
                  <a:pt x="3470" y="6260"/>
                  <a:pt x="3475" y="6258"/>
                  <a:pt x="3480" y="6255"/>
                </a:cubicBezTo>
                <a:cubicBezTo>
                  <a:pt x="4992" y="8986"/>
                  <a:pt x="6503" y="11717"/>
                  <a:pt x="8015" y="14448"/>
                </a:cubicBezTo>
                <a:lnTo>
                  <a:pt x="7999" y="14457"/>
                </a:lnTo>
                <a:close/>
                <a:moveTo>
                  <a:pt x="3456" y="6248"/>
                </a:moveTo>
                <a:cubicBezTo>
                  <a:pt x="3010" y="5441"/>
                  <a:pt x="2563" y="4635"/>
                  <a:pt x="2117" y="3828"/>
                </a:cubicBezTo>
                <a:cubicBezTo>
                  <a:pt x="2122" y="3825"/>
                  <a:pt x="2127" y="3822"/>
                  <a:pt x="2132" y="3819"/>
                </a:cubicBezTo>
                <a:cubicBezTo>
                  <a:pt x="2578" y="4626"/>
                  <a:pt x="3025" y="5433"/>
                  <a:pt x="3471" y="6239"/>
                </a:cubicBezTo>
                <a:cubicBezTo>
                  <a:pt x="3466" y="6242"/>
                  <a:pt x="3461" y="6245"/>
                  <a:pt x="3456" y="6248"/>
                </a:cubicBezTo>
                <a:close/>
                <a:moveTo>
                  <a:pt x="2108" y="3812"/>
                </a:moveTo>
                <a:cubicBezTo>
                  <a:pt x="1903" y="3441"/>
                  <a:pt x="1698" y="3071"/>
                  <a:pt x="1492" y="2700"/>
                </a:cubicBezTo>
                <a:cubicBezTo>
                  <a:pt x="1497" y="2697"/>
                  <a:pt x="1502" y="2694"/>
                  <a:pt x="1508" y="2691"/>
                </a:cubicBezTo>
                <a:cubicBezTo>
                  <a:pt x="1713" y="3062"/>
                  <a:pt x="1918" y="3433"/>
                  <a:pt x="2123" y="3804"/>
                </a:cubicBezTo>
                <a:cubicBezTo>
                  <a:pt x="2118" y="3807"/>
                  <a:pt x="2113" y="3810"/>
                  <a:pt x="2108" y="3812"/>
                </a:cubicBezTo>
                <a:close/>
                <a:moveTo>
                  <a:pt x="1475" y="2669"/>
                </a:moveTo>
                <a:cubicBezTo>
                  <a:pt x="1332" y="2410"/>
                  <a:pt x="1188" y="2151"/>
                  <a:pt x="1045" y="1891"/>
                </a:cubicBezTo>
                <a:cubicBezTo>
                  <a:pt x="1050" y="1889"/>
                  <a:pt x="1055" y="1886"/>
                  <a:pt x="1060" y="1883"/>
                </a:cubicBezTo>
                <a:cubicBezTo>
                  <a:pt x="1204" y="2142"/>
                  <a:pt x="1347" y="2401"/>
                  <a:pt x="1490" y="2660"/>
                </a:cubicBezTo>
                <a:cubicBezTo>
                  <a:pt x="1485" y="2663"/>
                  <a:pt x="1480" y="2666"/>
                  <a:pt x="1475" y="2669"/>
                </a:cubicBezTo>
                <a:close/>
                <a:moveTo>
                  <a:pt x="1036" y="1876"/>
                </a:moveTo>
                <a:cubicBezTo>
                  <a:pt x="1012" y="1832"/>
                  <a:pt x="988" y="1789"/>
                  <a:pt x="964" y="1745"/>
                </a:cubicBezTo>
                <a:cubicBezTo>
                  <a:pt x="969" y="1742"/>
                  <a:pt x="974" y="1739"/>
                  <a:pt x="979" y="1737"/>
                </a:cubicBezTo>
                <a:cubicBezTo>
                  <a:pt x="1003" y="1780"/>
                  <a:pt x="1028" y="1824"/>
                  <a:pt x="1052" y="1868"/>
                </a:cubicBezTo>
                <a:cubicBezTo>
                  <a:pt x="1047" y="1871"/>
                  <a:pt x="1042" y="1873"/>
                  <a:pt x="1036" y="1876"/>
                </a:cubicBezTo>
                <a:close/>
                <a:moveTo>
                  <a:pt x="955" y="1729"/>
                </a:moveTo>
                <a:cubicBezTo>
                  <a:pt x="932" y="1687"/>
                  <a:pt x="909" y="1646"/>
                  <a:pt x="885" y="1603"/>
                </a:cubicBezTo>
                <a:cubicBezTo>
                  <a:pt x="891" y="1601"/>
                  <a:pt x="896" y="1598"/>
                  <a:pt x="901" y="1595"/>
                </a:cubicBezTo>
                <a:cubicBezTo>
                  <a:pt x="924" y="1637"/>
                  <a:pt x="947" y="1679"/>
                  <a:pt x="971" y="1721"/>
                </a:cubicBezTo>
                <a:cubicBezTo>
                  <a:pt x="965" y="1724"/>
                  <a:pt x="960" y="1727"/>
                  <a:pt x="955" y="1729"/>
                </a:cubicBezTo>
                <a:close/>
                <a:moveTo>
                  <a:pt x="877" y="1588"/>
                </a:moveTo>
                <a:cubicBezTo>
                  <a:pt x="797" y="1444"/>
                  <a:pt x="717" y="1300"/>
                  <a:pt x="638" y="1156"/>
                </a:cubicBezTo>
                <a:cubicBezTo>
                  <a:pt x="643" y="1153"/>
                  <a:pt x="648" y="1150"/>
                  <a:pt x="653" y="1148"/>
                </a:cubicBezTo>
                <a:cubicBezTo>
                  <a:pt x="733" y="1292"/>
                  <a:pt x="813" y="1436"/>
                  <a:pt x="892" y="1580"/>
                </a:cubicBezTo>
                <a:cubicBezTo>
                  <a:pt x="887" y="1582"/>
                  <a:pt x="882" y="1585"/>
                  <a:pt x="877" y="1588"/>
                </a:cubicBezTo>
                <a:close/>
                <a:moveTo>
                  <a:pt x="629" y="1140"/>
                </a:moveTo>
                <a:cubicBezTo>
                  <a:pt x="433" y="786"/>
                  <a:pt x="237" y="431"/>
                  <a:pt x="41" y="77"/>
                </a:cubicBezTo>
                <a:cubicBezTo>
                  <a:pt x="27" y="52"/>
                  <a:pt x="14" y="28"/>
                  <a:pt x="0" y="3"/>
                </a:cubicBezTo>
                <a:cubicBezTo>
                  <a:pt x="0" y="2"/>
                  <a:pt x="1" y="1"/>
                  <a:pt x="1" y="0"/>
                </a:cubicBezTo>
                <a:cubicBezTo>
                  <a:pt x="19" y="23"/>
                  <a:pt x="38" y="46"/>
                  <a:pt x="56" y="69"/>
                </a:cubicBezTo>
                <a:cubicBezTo>
                  <a:pt x="252" y="423"/>
                  <a:pt x="449" y="778"/>
                  <a:pt x="645" y="1132"/>
                </a:cubicBezTo>
                <a:cubicBezTo>
                  <a:pt x="640" y="1135"/>
                  <a:pt x="634" y="1138"/>
                  <a:pt x="629" y="114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3" name="Freeform 80"/>
          <p:cNvSpPr>
            <a:spLocks noEditPoints="1"/>
          </p:cNvSpPr>
          <p:nvPr/>
        </p:nvSpPr>
        <p:spPr bwMode="auto">
          <a:xfrm>
            <a:off x="2716423" y="2430463"/>
            <a:ext cx="2556067" cy="3195638"/>
          </a:xfrm>
          <a:custGeom>
            <a:avLst/>
            <a:gdLst>
              <a:gd name="T0" fmla="*/ 10146 w 10160"/>
              <a:gd name="T1" fmla="*/ 12707 h 12707"/>
              <a:gd name="T2" fmla="*/ 4468 w 10160"/>
              <a:gd name="T3" fmla="*/ 5598 h 12707"/>
              <a:gd name="T4" fmla="*/ 4482 w 10160"/>
              <a:gd name="T5" fmla="*/ 5587 h 12707"/>
              <a:gd name="T6" fmla="*/ 10160 w 10160"/>
              <a:gd name="T7" fmla="*/ 12696 h 12707"/>
              <a:gd name="T8" fmla="*/ 10146 w 10160"/>
              <a:gd name="T9" fmla="*/ 12707 h 12707"/>
              <a:gd name="T10" fmla="*/ 4457 w 10160"/>
              <a:gd name="T11" fmla="*/ 5585 h 12707"/>
              <a:gd name="T12" fmla="*/ 2729 w 10160"/>
              <a:gd name="T13" fmla="*/ 3421 h 12707"/>
              <a:gd name="T14" fmla="*/ 2742 w 10160"/>
              <a:gd name="T15" fmla="*/ 3410 h 12707"/>
              <a:gd name="T16" fmla="*/ 4471 w 10160"/>
              <a:gd name="T17" fmla="*/ 5574 h 12707"/>
              <a:gd name="T18" fmla="*/ 4457 w 10160"/>
              <a:gd name="T19" fmla="*/ 5585 h 12707"/>
              <a:gd name="T20" fmla="*/ 2718 w 10160"/>
              <a:gd name="T21" fmla="*/ 3407 h 12707"/>
              <a:gd name="T22" fmla="*/ 1924 w 10160"/>
              <a:gd name="T23" fmla="*/ 2414 h 12707"/>
              <a:gd name="T24" fmla="*/ 1938 w 10160"/>
              <a:gd name="T25" fmla="*/ 2403 h 12707"/>
              <a:gd name="T26" fmla="*/ 2731 w 10160"/>
              <a:gd name="T27" fmla="*/ 3396 h 12707"/>
              <a:gd name="T28" fmla="*/ 2718 w 10160"/>
              <a:gd name="T29" fmla="*/ 3407 h 12707"/>
              <a:gd name="T30" fmla="*/ 1902 w 10160"/>
              <a:gd name="T31" fmla="*/ 2386 h 12707"/>
              <a:gd name="T32" fmla="*/ 1352 w 10160"/>
              <a:gd name="T33" fmla="*/ 1698 h 12707"/>
              <a:gd name="T34" fmla="*/ 1366 w 10160"/>
              <a:gd name="T35" fmla="*/ 1687 h 12707"/>
              <a:gd name="T36" fmla="*/ 1916 w 10160"/>
              <a:gd name="T37" fmla="*/ 2375 h 12707"/>
              <a:gd name="T38" fmla="*/ 1902 w 10160"/>
              <a:gd name="T39" fmla="*/ 2386 h 12707"/>
              <a:gd name="T40" fmla="*/ 1341 w 10160"/>
              <a:gd name="T41" fmla="*/ 1684 h 12707"/>
              <a:gd name="T42" fmla="*/ 1247 w 10160"/>
              <a:gd name="T43" fmla="*/ 1566 h 12707"/>
              <a:gd name="T44" fmla="*/ 1261 w 10160"/>
              <a:gd name="T45" fmla="*/ 1555 h 12707"/>
              <a:gd name="T46" fmla="*/ 1355 w 10160"/>
              <a:gd name="T47" fmla="*/ 1673 h 12707"/>
              <a:gd name="T48" fmla="*/ 1341 w 10160"/>
              <a:gd name="T49" fmla="*/ 1684 h 12707"/>
              <a:gd name="T50" fmla="*/ 1236 w 10160"/>
              <a:gd name="T51" fmla="*/ 1553 h 12707"/>
              <a:gd name="T52" fmla="*/ 1145 w 10160"/>
              <a:gd name="T53" fmla="*/ 1438 h 12707"/>
              <a:gd name="T54" fmla="*/ 1159 w 10160"/>
              <a:gd name="T55" fmla="*/ 1427 h 12707"/>
              <a:gd name="T56" fmla="*/ 1250 w 10160"/>
              <a:gd name="T57" fmla="*/ 1542 h 12707"/>
              <a:gd name="T58" fmla="*/ 1236 w 10160"/>
              <a:gd name="T59" fmla="*/ 1553 h 12707"/>
              <a:gd name="T60" fmla="*/ 1134 w 10160"/>
              <a:gd name="T61" fmla="*/ 1424 h 12707"/>
              <a:gd name="T62" fmla="*/ 827 w 10160"/>
              <a:gd name="T63" fmla="*/ 1040 h 12707"/>
              <a:gd name="T64" fmla="*/ 841 w 10160"/>
              <a:gd name="T65" fmla="*/ 1029 h 12707"/>
              <a:gd name="T66" fmla="*/ 1148 w 10160"/>
              <a:gd name="T67" fmla="*/ 1414 h 12707"/>
              <a:gd name="T68" fmla="*/ 1134 w 10160"/>
              <a:gd name="T69" fmla="*/ 1425 h 12707"/>
              <a:gd name="T70" fmla="*/ 1134 w 10160"/>
              <a:gd name="T71" fmla="*/ 1424 h 12707"/>
              <a:gd name="T72" fmla="*/ 816 w 10160"/>
              <a:gd name="T73" fmla="*/ 1026 h 12707"/>
              <a:gd name="T74" fmla="*/ 55 w 10160"/>
              <a:gd name="T75" fmla="*/ 74 h 12707"/>
              <a:gd name="T76" fmla="*/ 0 w 10160"/>
              <a:gd name="T77" fmla="*/ 5 h 12707"/>
              <a:gd name="T78" fmla="*/ 2 w 10160"/>
              <a:gd name="T79" fmla="*/ 0 h 12707"/>
              <a:gd name="T80" fmla="*/ 37 w 10160"/>
              <a:gd name="T81" fmla="*/ 22 h 12707"/>
              <a:gd name="T82" fmla="*/ 830 w 10160"/>
              <a:gd name="T83" fmla="*/ 1016 h 12707"/>
              <a:gd name="T84" fmla="*/ 816 w 10160"/>
              <a:gd name="T85" fmla="*/ 1026 h 127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160" h="12707">
                <a:moveTo>
                  <a:pt x="10146" y="12707"/>
                </a:moveTo>
                <a:cubicBezTo>
                  <a:pt x="8254" y="10337"/>
                  <a:pt x="6361" y="7968"/>
                  <a:pt x="4468" y="5598"/>
                </a:cubicBezTo>
                <a:cubicBezTo>
                  <a:pt x="4473" y="5595"/>
                  <a:pt x="4477" y="5591"/>
                  <a:pt x="4482" y="5587"/>
                </a:cubicBezTo>
                <a:cubicBezTo>
                  <a:pt x="6375" y="7957"/>
                  <a:pt x="8267" y="10326"/>
                  <a:pt x="10160" y="12696"/>
                </a:cubicBezTo>
                <a:lnTo>
                  <a:pt x="10146" y="12707"/>
                </a:lnTo>
                <a:close/>
                <a:moveTo>
                  <a:pt x="4457" y="5585"/>
                </a:moveTo>
                <a:cubicBezTo>
                  <a:pt x="3881" y="4863"/>
                  <a:pt x="3305" y="4142"/>
                  <a:pt x="2729" y="3421"/>
                </a:cubicBezTo>
                <a:cubicBezTo>
                  <a:pt x="2733" y="3417"/>
                  <a:pt x="2738" y="3414"/>
                  <a:pt x="2742" y="3410"/>
                </a:cubicBezTo>
                <a:cubicBezTo>
                  <a:pt x="3318" y="4131"/>
                  <a:pt x="3895" y="4853"/>
                  <a:pt x="4471" y="5574"/>
                </a:cubicBezTo>
                <a:cubicBezTo>
                  <a:pt x="4466" y="5577"/>
                  <a:pt x="4462" y="5581"/>
                  <a:pt x="4457" y="5585"/>
                </a:cubicBezTo>
                <a:close/>
                <a:moveTo>
                  <a:pt x="2718" y="3407"/>
                </a:moveTo>
                <a:cubicBezTo>
                  <a:pt x="2453" y="3076"/>
                  <a:pt x="2189" y="2745"/>
                  <a:pt x="1924" y="2414"/>
                </a:cubicBezTo>
                <a:cubicBezTo>
                  <a:pt x="1929" y="2410"/>
                  <a:pt x="1934" y="2407"/>
                  <a:pt x="1938" y="2403"/>
                </a:cubicBezTo>
                <a:cubicBezTo>
                  <a:pt x="2203" y="2734"/>
                  <a:pt x="2467" y="3065"/>
                  <a:pt x="2731" y="3396"/>
                </a:cubicBezTo>
                <a:cubicBezTo>
                  <a:pt x="2727" y="3400"/>
                  <a:pt x="2722" y="3403"/>
                  <a:pt x="2718" y="3407"/>
                </a:cubicBezTo>
                <a:close/>
                <a:moveTo>
                  <a:pt x="1902" y="2386"/>
                </a:moveTo>
                <a:cubicBezTo>
                  <a:pt x="1719" y="2157"/>
                  <a:pt x="1536" y="1928"/>
                  <a:pt x="1352" y="1698"/>
                </a:cubicBezTo>
                <a:cubicBezTo>
                  <a:pt x="1357" y="1694"/>
                  <a:pt x="1362" y="1691"/>
                  <a:pt x="1366" y="1687"/>
                </a:cubicBezTo>
                <a:cubicBezTo>
                  <a:pt x="1550" y="1916"/>
                  <a:pt x="1733" y="2146"/>
                  <a:pt x="1916" y="2375"/>
                </a:cubicBezTo>
                <a:cubicBezTo>
                  <a:pt x="1911" y="2379"/>
                  <a:pt x="1907" y="2383"/>
                  <a:pt x="1902" y="2386"/>
                </a:cubicBezTo>
                <a:close/>
                <a:moveTo>
                  <a:pt x="1341" y="1684"/>
                </a:moveTo>
                <a:cubicBezTo>
                  <a:pt x="1310" y="1645"/>
                  <a:pt x="1279" y="1606"/>
                  <a:pt x="1247" y="1566"/>
                </a:cubicBezTo>
                <a:cubicBezTo>
                  <a:pt x="1252" y="1563"/>
                  <a:pt x="1257" y="1559"/>
                  <a:pt x="1261" y="1555"/>
                </a:cubicBezTo>
                <a:cubicBezTo>
                  <a:pt x="1293" y="1595"/>
                  <a:pt x="1324" y="1634"/>
                  <a:pt x="1355" y="1673"/>
                </a:cubicBezTo>
                <a:cubicBezTo>
                  <a:pt x="1351" y="1677"/>
                  <a:pt x="1346" y="1681"/>
                  <a:pt x="1341" y="1684"/>
                </a:cubicBezTo>
                <a:close/>
                <a:moveTo>
                  <a:pt x="1236" y="1553"/>
                </a:moveTo>
                <a:cubicBezTo>
                  <a:pt x="1206" y="1514"/>
                  <a:pt x="1175" y="1476"/>
                  <a:pt x="1145" y="1438"/>
                </a:cubicBezTo>
                <a:cubicBezTo>
                  <a:pt x="1150" y="1435"/>
                  <a:pt x="1154" y="1431"/>
                  <a:pt x="1159" y="1427"/>
                </a:cubicBezTo>
                <a:cubicBezTo>
                  <a:pt x="1190" y="1466"/>
                  <a:pt x="1220" y="1503"/>
                  <a:pt x="1250" y="1542"/>
                </a:cubicBezTo>
                <a:cubicBezTo>
                  <a:pt x="1246" y="1545"/>
                  <a:pt x="1241" y="1549"/>
                  <a:pt x="1236" y="1553"/>
                </a:cubicBezTo>
                <a:close/>
                <a:moveTo>
                  <a:pt x="1134" y="1424"/>
                </a:moveTo>
                <a:cubicBezTo>
                  <a:pt x="1032" y="1296"/>
                  <a:pt x="929" y="1168"/>
                  <a:pt x="827" y="1040"/>
                </a:cubicBezTo>
                <a:cubicBezTo>
                  <a:pt x="832" y="1036"/>
                  <a:pt x="836" y="1033"/>
                  <a:pt x="841" y="1029"/>
                </a:cubicBezTo>
                <a:cubicBezTo>
                  <a:pt x="943" y="1157"/>
                  <a:pt x="1046" y="1285"/>
                  <a:pt x="1148" y="1414"/>
                </a:cubicBezTo>
                <a:cubicBezTo>
                  <a:pt x="1143" y="1417"/>
                  <a:pt x="1139" y="1421"/>
                  <a:pt x="1134" y="1425"/>
                </a:cubicBezTo>
                <a:lnTo>
                  <a:pt x="1134" y="1424"/>
                </a:lnTo>
                <a:close/>
                <a:moveTo>
                  <a:pt x="816" y="1026"/>
                </a:moveTo>
                <a:cubicBezTo>
                  <a:pt x="562" y="709"/>
                  <a:pt x="309" y="392"/>
                  <a:pt x="55" y="74"/>
                </a:cubicBezTo>
                <a:cubicBezTo>
                  <a:pt x="37" y="51"/>
                  <a:pt x="18" y="28"/>
                  <a:pt x="0" y="5"/>
                </a:cubicBezTo>
                <a:cubicBezTo>
                  <a:pt x="0" y="4"/>
                  <a:pt x="1" y="2"/>
                  <a:pt x="2" y="0"/>
                </a:cubicBezTo>
                <a:cubicBezTo>
                  <a:pt x="13" y="7"/>
                  <a:pt x="25" y="15"/>
                  <a:pt x="37" y="22"/>
                </a:cubicBezTo>
                <a:cubicBezTo>
                  <a:pt x="301" y="353"/>
                  <a:pt x="565" y="684"/>
                  <a:pt x="830" y="1016"/>
                </a:cubicBezTo>
                <a:cubicBezTo>
                  <a:pt x="825" y="1019"/>
                  <a:pt x="821" y="1023"/>
                  <a:pt x="816" y="102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4" name="Freeform 81"/>
          <p:cNvSpPr>
            <a:spLocks noEditPoints="1"/>
          </p:cNvSpPr>
          <p:nvPr/>
        </p:nvSpPr>
        <p:spPr bwMode="auto">
          <a:xfrm>
            <a:off x="2718010" y="2428875"/>
            <a:ext cx="2589523" cy="1622424"/>
          </a:xfrm>
          <a:custGeom>
            <a:avLst/>
            <a:gdLst>
              <a:gd name="T0" fmla="*/ 13278 w 13288"/>
              <a:gd name="T1" fmla="*/ 8324 h 8324"/>
              <a:gd name="T2" fmla="*/ 6068 w 13288"/>
              <a:gd name="T3" fmla="*/ 3806 h 8324"/>
              <a:gd name="T4" fmla="*/ 6078 w 13288"/>
              <a:gd name="T5" fmla="*/ 3791 h 8324"/>
              <a:gd name="T6" fmla="*/ 13288 w 13288"/>
              <a:gd name="T7" fmla="*/ 8310 h 8324"/>
              <a:gd name="T8" fmla="*/ 13278 w 13288"/>
              <a:gd name="T9" fmla="*/ 8324 h 8324"/>
              <a:gd name="T10" fmla="*/ 6053 w 13288"/>
              <a:gd name="T11" fmla="*/ 3797 h 8324"/>
              <a:gd name="T12" fmla="*/ 3708 w 13288"/>
              <a:gd name="T13" fmla="*/ 2327 h 8324"/>
              <a:gd name="T14" fmla="*/ 3717 w 13288"/>
              <a:gd name="T15" fmla="*/ 2312 h 8324"/>
              <a:gd name="T16" fmla="*/ 6063 w 13288"/>
              <a:gd name="T17" fmla="*/ 3782 h 8324"/>
              <a:gd name="T18" fmla="*/ 6053 w 13288"/>
              <a:gd name="T19" fmla="*/ 3797 h 8324"/>
              <a:gd name="T20" fmla="*/ 3693 w 13288"/>
              <a:gd name="T21" fmla="*/ 2318 h 8324"/>
              <a:gd name="T22" fmla="*/ 2616 w 13288"/>
              <a:gd name="T23" fmla="*/ 1643 h 8324"/>
              <a:gd name="T24" fmla="*/ 2625 w 13288"/>
              <a:gd name="T25" fmla="*/ 1628 h 8324"/>
              <a:gd name="T26" fmla="*/ 3702 w 13288"/>
              <a:gd name="T27" fmla="*/ 2303 h 8324"/>
              <a:gd name="T28" fmla="*/ 3693 w 13288"/>
              <a:gd name="T29" fmla="*/ 2318 h 8324"/>
              <a:gd name="T30" fmla="*/ 2586 w 13288"/>
              <a:gd name="T31" fmla="*/ 1624 h 8324"/>
              <a:gd name="T32" fmla="*/ 1841 w 13288"/>
              <a:gd name="T33" fmla="*/ 1157 h 8324"/>
              <a:gd name="T34" fmla="*/ 1850 w 13288"/>
              <a:gd name="T35" fmla="*/ 1142 h 8324"/>
              <a:gd name="T36" fmla="*/ 2596 w 13288"/>
              <a:gd name="T37" fmla="*/ 1609 h 8324"/>
              <a:gd name="T38" fmla="*/ 2586 w 13288"/>
              <a:gd name="T39" fmla="*/ 1624 h 8324"/>
              <a:gd name="T40" fmla="*/ 1826 w 13288"/>
              <a:gd name="T41" fmla="*/ 1148 h 8324"/>
              <a:gd name="T42" fmla="*/ 1698 w 13288"/>
              <a:gd name="T43" fmla="*/ 1068 h 8324"/>
              <a:gd name="T44" fmla="*/ 1708 w 13288"/>
              <a:gd name="T45" fmla="*/ 1053 h 8324"/>
              <a:gd name="T46" fmla="*/ 1835 w 13288"/>
              <a:gd name="T47" fmla="*/ 1133 h 8324"/>
              <a:gd name="T48" fmla="*/ 1826 w 13288"/>
              <a:gd name="T49" fmla="*/ 1148 h 8324"/>
              <a:gd name="T50" fmla="*/ 1683 w 13288"/>
              <a:gd name="T51" fmla="*/ 1058 h 8324"/>
              <a:gd name="T52" fmla="*/ 1555 w 13288"/>
              <a:gd name="T53" fmla="*/ 978 h 8324"/>
              <a:gd name="T54" fmla="*/ 1564 w 13288"/>
              <a:gd name="T55" fmla="*/ 963 h 8324"/>
              <a:gd name="T56" fmla="*/ 1693 w 13288"/>
              <a:gd name="T57" fmla="*/ 1043 h 8324"/>
              <a:gd name="T58" fmla="*/ 1683 w 13288"/>
              <a:gd name="T59" fmla="*/ 1058 h 8324"/>
              <a:gd name="T60" fmla="*/ 1540 w 13288"/>
              <a:gd name="T61" fmla="*/ 969 h 8324"/>
              <a:gd name="T62" fmla="*/ 1127 w 13288"/>
              <a:gd name="T63" fmla="*/ 710 h 8324"/>
              <a:gd name="T64" fmla="*/ 1136 w 13288"/>
              <a:gd name="T65" fmla="*/ 695 h 8324"/>
              <a:gd name="T66" fmla="*/ 1549 w 13288"/>
              <a:gd name="T67" fmla="*/ 954 h 8324"/>
              <a:gd name="T68" fmla="*/ 1540 w 13288"/>
              <a:gd name="T69" fmla="*/ 969 h 8324"/>
              <a:gd name="T70" fmla="*/ 1112 w 13288"/>
              <a:gd name="T71" fmla="*/ 700 h 8324"/>
              <a:gd name="T72" fmla="*/ 35 w 13288"/>
              <a:gd name="T73" fmla="*/ 25 h 8324"/>
              <a:gd name="T74" fmla="*/ 0 w 13288"/>
              <a:gd name="T75" fmla="*/ 3 h 8324"/>
              <a:gd name="T76" fmla="*/ 1 w 13288"/>
              <a:gd name="T77" fmla="*/ 0 h 8324"/>
              <a:gd name="T78" fmla="*/ 44 w 13288"/>
              <a:gd name="T79" fmla="*/ 10 h 8324"/>
              <a:gd name="T80" fmla="*/ 1121 w 13288"/>
              <a:gd name="T81" fmla="*/ 685 h 8324"/>
              <a:gd name="T82" fmla="*/ 1112 w 13288"/>
              <a:gd name="T83" fmla="*/ 700 h 8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88" h="8324">
                <a:moveTo>
                  <a:pt x="13278" y="8324"/>
                </a:moveTo>
                <a:cubicBezTo>
                  <a:pt x="10875" y="6818"/>
                  <a:pt x="8472" y="5312"/>
                  <a:pt x="6068" y="3806"/>
                </a:cubicBezTo>
                <a:cubicBezTo>
                  <a:pt x="6071" y="3801"/>
                  <a:pt x="6074" y="3796"/>
                  <a:pt x="6078" y="3791"/>
                </a:cubicBezTo>
                <a:cubicBezTo>
                  <a:pt x="8481" y="5297"/>
                  <a:pt x="10884" y="6804"/>
                  <a:pt x="13288" y="8310"/>
                </a:cubicBezTo>
                <a:lnTo>
                  <a:pt x="13278" y="8324"/>
                </a:lnTo>
                <a:close/>
                <a:moveTo>
                  <a:pt x="6053" y="3797"/>
                </a:moveTo>
                <a:cubicBezTo>
                  <a:pt x="5272" y="3307"/>
                  <a:pt x="4490" y="2817"/>
                  <a:pt x="3708" y="2327"/>
                </a:cubicBezTo>
                <a:cubicBezTo>
                  <a:pt x="3711" y="2322"/>
                  <a:pt x="3714" y="2317"/>
                  <a:pt x="3717" y="2312"/>
                </a:cubicBezTo>
                <a:cubicBezTo>
                  <a:pt x="4499" y="2802"/>
                  <a:pt x="5281" y="3292"/>
                  <a:pt x="6063" y="3782"/>
                </a:cubicBezTo>
                <a:cubicBezTo>
                  <a:pt x="6060" y="3787"/>
                  <a:pt x="6056" y="3792"/>
                  <a:pt x="6053" y="3797"/>
                </a:cubicBezTo>
                <a:close/>
                <a:moveTo>
                  <a:pt x="3693" y="2318"/>
                </a:moveTo>
                <a:cubicBezTo>
                  <a:pt x="3334" y="2093"/>
                  <a:pt x="2975" y="1868"/>
                  <a:pt x="2616" y="1643"/>
                </a:cubicBezTo>
                <a:cubicBezTo>
                  <a:pt x="2619" y="1638"/>
                  <a:pt x="2622" y="1633"/>
                  <a:pt x="2625" y="1628"/>
                </a:cubicBezTo>
                <a:cubicBezTo>
                  <a:pt x="2984" y="1853"/>
                  <a:pt x="3344" y="2078"/>
                  <a:pt x="3702" y="2303"/>
                </a:cubicBezTo>
                <a:cubicBezTo>
                  <a:pt x="3699" y="2308"/>
                  <a:pt x="3696" y="2313"/>
                  <a:pt x="3693" y="2318"/>
                </a:cubicBezTo>
                <a:close/>
                <a:moveTo>
                  <a:pt x="2586" y="1624"/>
                </a:moveTo>
                <a:cubicBezTo>
                  <a:pt x="2338" y="1468"/>
                  <a:pt x="2089" y="1313"/>
                  <a:pt x="1841" y="1157"/>
                </a:cubicBezTo>
                <a:cubicBezTo>
                  <a:pt x="1844" y="1152"/>
                  <a:pt x="1847" y="1147"/>
                  <a:pt x="1850" y="1142"/>
                </a:cubicBezTo>
                <a:cubicBezTo>
                  <a:pt x="2099" y="1298"/>
                  <a:pt x="2347" y="1454"/>
                  <a:pt x="2596" y="1609"/>
                </a:cubicBezTo>
                <a:cubicBezTo>
                  <a:pt x="2592" y="1614"/>
                  <a:pt x="2589" y="1619"/>
                  <a:pt x="2586" y="1624"/>
                </a:cubicBezTo>
                <a:close/>
                <a:moveTo>
                  <a:pt x="1826" y="1148"/>
                </a:moveTo>
                <a:cubicBezTo>
                  <a:pt x="1783" y="1121"/>
                  <a:pt x="1741" y="1095"/>
                  <a:pt x="1698" y="1068"/>
                </a:cubicBezTo>
                <a:cubicBezTo>
                  <a:pt x="1702" y="1063"/>
                  <a:pt x="1705" y="1058"/>
                  <a:pt x="1708" y="1053"/>
                </a:cubicBezTo>
                <a:cubicBezTo>
                  <a:pt x="1750" y="1079"/>
                  <a:pt x="1793" y="1106"/>
                  <a:pt x="1835" y="1133"/>
                </a:cubicBezTo>
                <a:cubicBezTo>
                  <a:pt x="1832" y="1138"/>
                  <a:pt x="1829" y="1143"/>
                  <a:pt x="1826" y="1148"/>
                </a:cubicBezTo>
                <a:close/>
                <a:moveTo>
                  <a:pt x="1683" y="1058"/>
                </a:moveTo>
                <a:cubicBezTo>
                  <a:pt x="1641" y="1032"/>
                  <a:pt x="1598" y="1005"/>
                  <a:pt x="1555" y="978"/>
                </a:cubicBezTo>
                <a:cubicBezTo>
                  <a:pt x="1558" y="973"/>
                  <a:pt x="1561" y="968"/>
                  <a:pt x="1564" y="963"/>
                </a:cubicBezTo>
                <a:cubicBezTo>
                  <a:pt x="1607" y="990"/>
                  <a:pt x="1650" y="1017"/>
                  <a:pt x="1693" y="1043"/>
                </a:cubicBezTo>
                <a:cubicBezTo>
                  <a:pt x="1690" y="1048"/>
                  <a:pt x="1686" y="1053"/>
                  <a:pt x="1683" y="1058"/>
                </a:cubicBezTo>
                <a:close/>
                <a:moveTo>
                  <a:pt x="1540" y="969"/>
                </a:moveTo>
                <a:cubicBezTo>
                  <a:pt x="1403" y="882"/>
                  <a:pt x="1265" y="796"/>
                  <a:pt x="1127" y="710"/>
                </a:cubicBezTo>
                <a:cubicBezTo>
                  <a:pt x="1130" y="705"/>
                  <a:pt x="1133" y="700"/>
                  <a:pt x="1136" y="695"/>
                </a:cubicBezTo>
                <a:cubicBezTo>
                  <a:pt x="1274" y="781"/>
                  <a:pt x="1411" y="867"/>
                  <a:pt x="1549" y="954"/>
                </a:cubicBezTo>
                <a:cubicBezTo>
                  <a:pt x="1546" y="959"/>
                  <a:pt x="1543" y="964"/>
                  <a:pt x="1540" y="969"/>
                </a:cubicBezTo>
                <a:close/>
                <a:moveTo>
                  <a:pt x="1112" y="700"/>
                </a:moveTo>
                <a:cubicBezTo>
                  <a:pt x="753" y="475"/>
                  <a:pt x="394" y="250"/>
                  <a:pt x="35" y="25"/>
                </a:cubicBezTo>
                <a:cubicBezTo>
                  <a:pt x="23" y="18"/>
                  <a:pt x="11" y="11"/>
                  <a:pt x="0" y="3"/>
                </a:cubicBezTo>
                <a:cubicBezTo>
                  <a:pt x="0" y="2"/>
                  <a:pt x="0" y="1"/>
                  <a:pt x="1" y="0"/>
                </a:cubicBezTo>
                <a:cubicBezTo>
                  <a:pt x="15" y="4"/>
                  <a:pt x="30" y="7"/>
                  <a:pt x="44" y="10"/>
                </a:cubicBezTo>
                <a:cubicBezTo>
                  <a:pt x="403" y="235"/>
                  <a:pt x="762" y="460"/>
                  <a:pt x="1121" y="685"/>
                </a:cubicBezTo>
                <a:cubicBezTo>
                  <a:pt x="1118" y="690"/>
                  <a:pt x="1115" y="695"/>
                  <a:pt x="1112" y="70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5" name="Freeform 82"/>
          <p:cNvSpPr>
            <a:spLocks noEditPoints="1"/>
          </p:cNvSpPr>
          <p:nvPr/>
        </p:nvSpPr>
        <p:spPr bwMode="auto">
          <a:xfrm>
            <a:off x="2718010" y="2427287"/>
            <a:ext cx="2646651" cy="600076"/>
          </a:xfrm>
          <a:custGeom>
            <a:avLst/>
            <a:gdLst>
              <a:gd name="T0" fmla="*/ 14766 w 14769"/>
              <a:gd name="T1" fmla="*/ 3352 h 3352"/>
              <a:gd name="T2" fmla="*/ 6989 w 14769"/>
              <a:gd name="T3" fmla="*/ 1591 h 3352"/>
              <a:gd name="T4" fmla="*/ 6993 w 14769"/>
              <a:gd name="T5" fmla="*/ 1574 h 3352"/>
              <a:gd name="T6" fmla="*/ 14769 w 14769"/>
              <a:gd name="T7" fmla="*/ 3335 h 3352"/>
              <a:gd name="T8" fmla="*/ 14766 w 14769"/>
              <a:gd name="T9" fmla="*/ 3352 h 3352"/>
              <a:gd name="T10" fmla="*/ 6972 w 14769"/>
              <a:gd name="T11" fmla="*/ 1587 h 3352"/>
              <a:gd name="T12" fmla="*/ 4270 w 14769"/>
              <a:gd name="T13" fmla="*/ 975 h 3352"/>
              <a:gd name="T14" fmla="*/ 4274 w 14769"/>
              <a:gd name="T15" fmla="*/ 958 h 3352"/>
              <a:gd name="T16" fmla="*/ 6976 w 14769"/>
              <a:gd name="T17" fmla="*/ 1570 h 3352"/>
              <a:gd name="T18" fmla="*/ 6972 w 14769"/>
              <a:gd name="T19" fmla="*/ 1587 h 3352"/>
              <a:gd name="T20" fmla="*/ 4253 w 14769"/>
              <a:gd name="T21" fmla="*/ 971 h 3352"/>
              <a:gd name="T22" fmla="*/ 3014 w 14769"/>
              <a:gd name="T23" fmla="*/ 690 h 3352"/>
              <a:gd name="T24" fmla="*/ 3018 w 14769"/>
              <a:gd name="T25" fmla="*/ 673 h 3352"/>
              <a:gd name="T26" fmla="*/ 4257 w 14769"/>
              <a:gd name="T27" fmla="*/ 954 h 3352"/>
              <a:gd name="T28" fmla="*/ 4253 w 14769"/>
              <a:gd name="T29" fmla="*/ 971 h 3352"/>
              <a:gd name="T30" fmla="*/ 2979 w 14769"/>
              <a:gd name="T31" fmla="*/ 682 h 3352"/>
              <a:gd name="T32" fmla="*/ 2115 w 14769"/>
              <a:gd name="T33" fmla="*/ 487 h 3352"/>
              <a:gd name="T34" fmla="*/ 2119 w 14769"/>
              <a:gd name="T35" fmla="*/ 469 h 3352"/>
              <a:gd name="T36" fmla="*/ 2983 w 14769"/>
              <a:gd name="T37" fmla="*/ 665 h 3352"/>
              <a:gd name="T38" fmla="*/ 2979 w 14769"/>
              <a:gd name="T39" fmla="*/ 683 h 3352"/>
              <a:gd name="T40" fmla="*/ 2979 w 14769"/>
              <a:gd name="T41" fmla="*/ 682 h 3352"/>
              <a:gd name="T42" fmla="*/ 2098 w 14769"/>
              <a:gd name="T43" fmla="*/ 483 h 3352"/>
              <a:gd name="T44" fmla="*/ 1953 w 14769"/>
              <a:gd name="T45" fmla="*/ 450 h 3352"/>
              <a:gd name="T46" fmla="*/ 1957 w 14769"/>
              <a:gd name="T47" fmla="*/ 433 h 3352"/>
              <a:gd name="T48" fmla="*/ 2102 w 14769"/>
              <a:gd name="T49" fmla="*/ 465 h 3352"/>
              <a:gd name="T50" fmla="*/ 2098 w 14769"/>
              <a:gd name="T51" fmla="*/ 483 h 3352"/>
              <a:gd name="T52" fmla="*/ 1936 w 14769"/>
              <a:gd name="T53" fmla="*/ 446 h 3352"/>
              <a:gd name="T54" fmla="*/ 1791 w 14769"/>
              <a:gd name="T55" fmla="*/ 413 h 3352"/>
              <a:gd name="T56" fmla="*/ 1795 w 14769"/>
              <a:gd name="T57" fmla="*/ 396 h 3352"/>
              <a:gd name="T58" fmla="*/ 1940 w 14769"/>
              <a:gd name="T59" fmla="*/ 429 h 3352"/>
              <a:gd name="T60" fmla="*/ 1936 w 14769"/>
              <a:gd name="T61" fmla="*/ 446 h 3352"/>
              <a:gd name="T62" fmla="*/ 1773 w 14769"/>
              <a:gd name="T63" fmla="*/ 409 h 3352"/>
              <a:gd name="T64" fmla="*/ 1293 w 14769"/>
              <a:gd name="T65" fmla="*/ 300 h 3352"/>
              <a:gd name="T66" fmla="*/ 1297 w 14769"/>
              <a:gd name="T67" fmla="*/ 283 h 3352"/>
              <a:gd name="T68" fmla="*/ 1777 w 14769"/>
              <a:gd name="T69" fmla="*/ 392 h 3352"/>
              <a:gd name="T70" fmla="*/ 1773 w 14769"/>
              <a:gd name="T71" fmla="*/ 409 h 3352"/>
              <a:gd name="T72" fmla="*/ 1276 w 14769"/>
              <a:gd name="T73" fmla="*/ 296 h 3352"/>
              <a:gd name="T74" fmla="*/ 43 w 14769"/>
              <a:gd name="T75" fmla="*/ 17 h 3352"/>
              <a:gd name="T76" fmla="*/ 0 w 14769"/>
              <a:gd name="T77" fmla="*/ 7 h 3352"/>
              <a:gd name="T78" fmla="*/ 0 w 14769"/>
              <a:gd name="T79" fmla="*/ 5 h 3352"/>
              <a:gd name="T80" fmla="*/ 47 w 14769"/>
              <a:gd name="T81" fmla="*/ 0 h 3352"/>
              <a:gd name="T82" fmla="*/ 1279 w 14769"/>
              <a:gd name="T83" fmla="*/ 279 h 3352"/>
              <a:gd name="T84" fmla="*/ 1276 w 14769"/>
              <a:gd name="T85" fmla="*/ 296 h 3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69" h="3352">
                <a:moveTo>
                  <a:pt x="14766" y="3352"/>
                </a:moveTo>
                <a:cubicBezTo>
                  <a:pt x="12173" y="2765"/>
                  <a:pt x="9581" y="2178"/>
                  <a:pt x="6989" y="1591"/>
                </a:cubicBezTo>
                <a:cubicBezTo>
                  <a:pt x="6990" y="1585"/>
                  <a:pt x="6992" y="1579"/>
                  <a:pt x="6993" y="1574"/>
                </a:cubicBezTo>
                <a:cubicBezTo>
                  <a:pt x="9585" y="2161"/>
                  <a:pt x="12177" y="2748"/>
                  <a:pt x="14769" y="3335"/>
                </a:cubicBezTo>
                <a:lnTo>
                  <a:pt x="14766" y="3352"/>
                </a:lnTo>
                <a:close/>
                <a:moveTo>
                  <a:pt x="6972" y="1587"/>
                </a:moveTo>
                <a:cubicBezTo>
                  <a:pt x="6072" y="1383"/>
                  <a:pt x="5171" y="1179"/>
                  <a:pt x="4270" y="975"/>
                </a:cubicBezTo>
                <a:cubicBezTo>
                  <a:pt x="4272" y="969"/>
                  <a:pt x="4273" y="963"/>
                  <a:pt x="4274" y="958"/>
                </a:cubicBezTo>
                <a:cubicBezTo>
                  <a:pt x="5175" y="1161"/>
                  <a:pt x="6076" y="1366"/>
                  <a:pt x="6976" y="1570"/>
                </a:cubicBezTo>
                <a:cubicBezTo>
                  <a:pt x="6975" y="1575"/>
                  <a:pt x="6973" y="1581"/>
                  <a:pt x="6972" y="1587"/>
                </a:cubicBezTo>
                <a:close/>
                <a:moveTo>
                  <a:pt x="4253" y="971"/>
                </a:moveTo>
                <a:cubicBezTo>
                  <a:pt x="3840" y="877"/>
                  <a:pt x="3427" y="784"/>
                  <a:pt x="3014" y="690"/>
                </a:cubicBezTo>
                <a:cubicBezTo>
                  <a:pt x="3015" y="684"/>
                  <a:pt x="3016" y="679"/>
                  <a:pt x="3018" y="673"/>
                </a:cubicBezTo>
                <a:cubicBezTo>
                  <a:pt x="3431" y="766"/>
                  <a:pt x="3844" y="860"/>
                  <a:pt x="4257" y="954"/>
                </a:cubicBezTo>
                <a:cubicBezTo>
                  <a:pt x="4256" y="959"/>
                  <a:pt x="4254" y="965"/>
                  <a:pt x="4253" y="971"/>
                </a:cubicBezTo>
                <a:close/>
                <a:moveTo>
                  <a:pt x="2979" y="682"/>
                </a:moveTo>
                <a:cubicBezTo>
                  <a:pt x="2692" y="617"/>
                  <a:pt x="2403" y="552"/>
                  <a:pt x="2115" y="487"/>
                </a:cubicBezTo>
                <a:cubicBezTo>
                  <a:pt x="2117" y="481"/>
                  <a:pt x="2118" y="475"/>
                  <a:pt x="2119" y="469"/>
                </a:cubicBezTo>
                <a:cubicBezTo>
                  <a:pt x="2407" y="535"/>
                  <a:pt x="2695" y="600"/>
                  <a:pt x="2983" y="665"/>
                </a:cubicBezTo>
                <a:cubicBezTo>
                  <a:pt x="2982" y="671"/>
                  <a:pt x="2981" y="677"/>
                  <a:pt x="2979" y="683"/>
                </a:cubicBezTo>
                <a:lnTo>
                  <a:pt x="2979" y="682"/>
                </a:lnTo>
                <a:close/>
                <a:moveTo>
                  <a:pt x="2098" y="483"/>
                </a:moveTo>
                <a:cubicBezTo>
                  <a:pt x="2050" y="472"/>
                  <a:pt x="2001" y="461"/>
                  <a:pt x="1953" y="450"/>
                </a:cubicBezTo>
                <a:cubicBezTo>
                  <a:pt x="1954" y="444"/>
                  <a:pt x="1956" y="438"/>
                  <a:pt x="1957" y="433"/>
                </a:cubicBezTo>
                <a:cubicBezTo>
                  <a:pt x="2005" y="443"/>
                  <a:pt x="2054" y="455"/>
                  <a:pt x="2102" y="465"/>
                </a:cubicBezTo>
                <a:cubicBezTo>
                  <a:pt x="2101" y="471"/>
                  <a:pt x="2100" y="477"/>
                  <a:pt x="2098" y="483"/>
                </a:cubicBezTo>
                <a:close/>
                <a:moveTo>
                  <a:pt x="1936" y="446"/>
                </a:moveTo>
                <a:cubicBezTo>
                  <a:pt x="1887" y="435"/>
                  <a:pt x="1839" y="424"/>
                  <a:pt x="1791" y="413"/>
                </a:cubicBezTo>
                <a:cubicBezTo>
                  <a:pt x="1792" y="407"/>
                  <a:pt x="1793" y="402"/>
                  <a:pt x="1795" y="396"/>
                </a:cubicBezTo>
                <a:cubicBezTo>
                  <a:pt x="1843" y="407"/>
                  <a:pt x="1891" y="418"/>
                  <a:pt x="1940" y="429"/>
                </a:cubicBezTo>
                <a:cubicBezTo>
                  <a:pt x="1938" y="434"/>
                  <a:pt x="1937" y="440"/>
                  <a:pt x="1936" y="446"/>
                </a:cubicBezTo>
                <a:close/>
                <a:moveTo>
                  <a:pt x="1773" y="409"/>
                </a:moveTo>
                <a:cubicBezTo>
                  <a:pt x="1613" y="373"/>
                  <a:pt x="1453" y="337"/>
                  <a:pt x="1293" y="300"/>
                </a:cubicBezTo>
                <a:cubicBezTo>
                  <a:pt x="1294" y="295"/>
                  <a:pt x="1296" y="289"/>
                  <a:pt x="1297" y="283"/>
                </a:cubicBezTo>
                <a:cubicBezTo>
                  <a:pt x="1457" y="319"/>
                  <a:pt x="1617" y="356"/>
                  <a:pt x="1777" y="392"/>
                </a:cubicBezTo>
                <a:cubicBezTo>
                  <a:pt x="1776" y="398"/>
                  <a:pt x="1775" y="403"/>
                  <a:pt x="1773" y="409"/>
                </a:cubicBezTo>
                <a:close/>
                <a:moveTo>
                  <a:pt x="1276" y="296"/>
                </a:moveTo>
                <a:cubicBezTo>
                  <a:pt x="865" y="203"/>
                  <a:pt x="454" y="110"/>
                  <a:pt x="43" y="17"/>
                </a:cubicBezTo>
                <a:cubicBezTo>
                  <a:pt x="29" y="14"/>
                  <a:pt x="14" y="11"/>
                  <a:pt x="0" y="7"/>
                </a:cubicBezTo>
                <a:cubicBezTo>
                  <a:pt x="0" y="6"/>
                  <a:pt x="0" y="6"/>
                  <a:pt x="0" y="5"/>
                </a:cubicBezTo>
                <a:cubicBezTo>
                  <a:pt x="16" y="3"/>
                  <a:pt x="31" y="2"/>
                  <a:pt x="47" y="0"/>
                </a:cubicBezTo>
                <a:cubicBezTo>
                  <a:pt x="458" y="93"/>
                  <a:pt x="868" y="186"/>
                  <a:pt x="1279" y="279"/>
                </a:cubicBezTo>
                <a:cubicBezTo>
                  <a:pt x="1278" y="285"/>
                  <a:pt x="1277" y="291"/>
                  <a:pt x="1276" y="29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6" name="Freeform 83"/>
          <p:cNvSpPr>
            <a:spLocks noEditPoints="1"/>
          </p:cNvSpPr>
          <p:nvPr/>
        </p:nvSpPr>
        <p:spPr bwMode="auto">
          <a:xfrm>
            <a:off x="2716424" y="2130425"/>
            <a:ext cx="2574226" cy="298450"/>
          </a:xfrm>
          <a:custGeom>
            <a:avLst/>
            <a:gdLst>
              <a:gd name="T0" fmla="*/ 6 w 14709"/>
              <a:gd name="T1" fmla="*/ 1704 h 1704"/>
              <a:gd name="T2" fmla="*/ 8 w 14709"/>
              <a:gd name="T3" fmla="*/ 1699 h 1704"/>
              <a:gd name="T4" fmla="*/ 0 w 14709"/>
              <a:gd name="T5" fmla="*/ 1696 h 1704"/>
              <a:gd name="T6" fmla="*/ 0 w 14709"/>
              <a:gd name="T7" fmla="*/ 1696 h 1704"/>
              <a:gd name="T8" fmla="*/ 4 w 14709"/>
              <a:gd name="T9" fmla="*/ 1688 h 1704"/>
              <a:gd name="T10" fmla="*/ 2 w 14709"/>
              <a:gd name="T11" fmla="*/ 1687 h 1704"/>
              <a:gd name="T12" fmla="*/ 1305 w 14709"/>
              <a:gd name="T13" fmla="*/ 1537 h 1704"/>
              <a:gd name="T14" fmla="*/ 1307 w 14709"/>
              <a:gd name="T15" fmla="*/ 1555 h 1704"/>
              <a:gd name="T16" fmla="*/ 53 w 14709"/>
              <a:gd name="T17" fmla="*/ 1699 h 1704"/>
              <a:gd name="T18" fmla="*/ 6 w 14709"/>
              <a:gd name="T19" fmla="*/ 1704 h 1704"/>
              <a:gd name="T20" fmla="*/ 1324 w 14709"/>
              <a:gd name="T21" fmla="*/ 1553 h 1704"/>
              <a:gd name="T22" fmla="*/ 1322 w 14709"/>
              <a:gd name="T23" fmla="*/ 1535 h 1704"/>
              <a:gd name="T24" fmla="*/ 1812 w 14709"/>
              <a:gd name="T25" fmla="*/ 1479 h 1704"/>
              <a:gd name="T26" fmla="*/ 1814 w 14709"/>
              <a:gd name="T27" fmla="*/ 1497 h 1704"/>
              <a:gd name="T28" fmla="*/ 1324 w 14709"/>
              <a:gd name="T29" fmla="*/ 1553 h 1704"/>
              <a:gd name="T30" fmla="*/ 1832 w 14709"/>
              <a:gd name="T31" fmla="*/ 1495 h 1704"/>
              <a:gd name="T32" fmla="*/ 1830 w 14709"/>
              <a:gd name="T33" fmla="*/ 1477 h 1704"/>
              <a:gd name="T34" fmla="*/ 1977 w 14709"/>
              <a:gd name="T35" fmla="*/ 1460 h 1704"/>
              <a:gd name="T36" fmla="*/ 1979 w 14709"/>
              <a:gd name="T37" fmla="*/ 1478 h 1704"/>
              <a:gd name="T38" fmla="*/ 1832 w 14709"/>
              <a:gd name="T39" fmla="*/ 1495 h 1704"/>
              <a:gd name="T40" fmla="*/ 1997 w 14709"/>
              <a:gd name="T41" fmla="*/ 1476 h 1704"/>
              <a:gd name="T42" fmla="*/ 1995 w 14709"/>
              <a:gd name="T43" fmla="*/ 1458 h 1704"/>
              <a:gd name="T44" fmla="*/ 2143 w 14709"/>
              <a:gd name="T45" fmla="*/ 1441 h 1704"/>
              <a:gd name="T46" fmla="*/ 2145 w 14709"/>
              <a:gd name="T47" fmla="*/ 1459 h 1704"/>
              <a:gd name="T48" fmla="*/ 1997 w 14709"/>
              <a:gd name="T49" fmla="*/ 1476 h 1704"/>
              <a:gd name="T50" fmla="*/ 2163 w 14709"/>
              <a:gd name="T51" fmla="*/ 1457 h 1704"/>
              <a:gd name="T52" fmla="*/ 2161 w 14709"/>
              <a:gd name="T53" fmla="*/ 1439 h 1704"/>
              <a:gd name="T54" fmla="*/ 3040 w 14709"/>
              <a:gd name="T55" fmla="*/ 1339 h 1704"/>
              <a:gd name="T56" fmla="*/ 3042 w 14709"/>
              <a:gd name="T57" fmla="*/ 1356 h 1704"/>
              <a:gd name="T58" fmla="*/ 2163 w 14709"/>
              <a:gd name="T59" fmla="*/ 1457 h 1704"/>
              <a:gd name="T60" fmla="*/ 3077 w 14709"/>
              <a:gd name="T61" fmla="*/ 1352 h 1704"/>
              <a:gd name="T62" fmla="*/ 3075 w 14709"/>
              <a:gd name="T63" fmla="*/ 1334 h 1704"/>
              <a:gd name="T64" fmla="*/ 4337 w 14709"/>
              <a:gd name="T65" fmla="*/ 1190 h 1704"/>
              <a:gd name="T66" fmla="*/ 4339 w 14709"/>
              <a:gd name="T67" fmla="*/ 1207 h 1704"/>
              <a:gd name="T68" fmla="*/ 3077 w 14709"/>
              <a:gd name="T69" fmla="*/ 1352 h 1704"/>
              <a:gd name="T70" fmla="*/ 4356 w 14709"/>
              <a:gd name="T71" fmla="*/ 1205 h 1704"/>
              <a:gd name="T72" fmla="*/ 4354 w 14709"/>
              <a:gd name="T73" fmla="*/ 1188 h 1704"/>
              <a:gd name="T74" fmla="*/ 7106 w 14709"/>
              <a:gd name="T75" fmla="*/ 872 h 1704"/>
              <a:gd name="T76" fmla="*/ 7108 w 14709"/>
              <a:gd name="T77" fmla="*/ 890 h 1704"/>
              <a:gd name="T78" fmla="*/ 4356 w 14709"/>
              <a:gd name="T79" fmla="*/ 1205 h 1704"/>
              <a:gd name="T80" fmla="*/ 7126 w 14709"/>
              <a:gd name="T81" fmla="*/ 887 h 1704"/>
              <a:gd name="T82" fmla="*/ 7124 w 14709"/>
              <a:gd name="T83" fmla="*/ 870 h 1704"/>
              <a:gd name="T84" fmla="*/ 14707 w 14709"/>
              <a:gd name="T85" fmla="*/ 0 h 1704"/>
              <a:gd name="T86" fmla="*/ 14709 w 14709"/>
              <a:gd name="T87" fmla="*/ 18 h 1704"/>
              <a:gd name="T88" fmla="*/ 7126 w 14709"/>
              <a:gd name="T89" fmla="*/ 887 h 1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709" h="1704">
                <a:moveTo>
                  <a:pt x="6" y="1704"/>
                </a:moveTo>
                <a:cubicBezTo>
                  <a:pt x="7" y="1702"/>
                  <a:pt x="8" y="1701"/>
                  <a:pt x="8" y="1699"/>
                </a:cubicBezTo>
                <a:lnTo>
                  <a:pt x="0" y="1696"/>
                </a:lnTo>
                <a:lnTo>
                  <a:pt x="0" y="1696"/>
                </a:lnTo>
                <a:lnTo>
                  <a:pt x="4" y="1688"/>
                </a:lnTo>
                <a:cubicBezTo>
                  <a:pt x="3" y="1688"/>
                  <a:pt x="2" y="1687"/>
                  <a:pt x="2" y="1687"/>
                </a:cubicBezTo>
                <a:cubicBezTo>
                  <a:pt x="436" y="1637"/>
                  <a:pt x="870" y="1587"/>
                  <a:pt x="1305" y="1537"/>
                </a:cubicBezTo>
                <a:cubicBezTo>
                  <a:pt x="1305" y="1543"/>
                  <a:pt x="1306" y="1549"/>
                  <a:pt x="1307" y="1555"/>
                </a:cubicBezTo>
                <a:cubicBezTo>
                  <a:pt x="889" y="1603"/>
                  <a:pt x="471" y="1651"/>
                  <a:pt x="53" y="1699"/>
                </a:cubicBezTo>
                <a:cubicBezTo>
                  <a:pt x="37" y="1700"/>
                  <a:pt x="22" y="1702"/>
                  <a:pt x="6" y="1704"/>
                </a:cubicBezTo>
                <a:close/>
                <a:moveTo>
                  <a:pt x="1324" y="1553"/>
                </a:moveTo>
                <a:cubicBezTo>
                  <a:pt x="1324" y="1547"/>
                  <a:pt x="1323" y="1541"/>
                  <a:pt x="1322" y="1535"/>
                </a:cubicBezTo>
                <a:cubicBezTo>
                  <a:pt x="1486" y="1517"/>
                  <a:pt x="1649" y="1498"/>
                  <a:pt x="1812" y="1479"/>
                </a:cubicBezTo>
                <a:cubicBezTo>
                  <a:pt x="1813" y="1485"/>
                  <a:pt x="1814" y="1491"/>
                  <a:pt x="1814" y="1497"/>
                </a:cubicBezTo>
                <a:cubicBezTo>
                  <a:pt x="1651" y="1515"/>
                  <a:pt x="1488" y="1534"/>
                  <a:pt x="1324" y="1553"/>
                </a:cubicBezTo>
                <a:close/>
                <a:moveTo>
                  <a:pt x="1832" y="1495"/>
                </a:moveTo>
                <a:cubicBezTo>
                  <a:pt x="1831" y="1489"/>
                  <a:pt x="1830" y="1483"/>
                  <a:pt x="1830" y="1477"/>
                </a:cubicBezTo>
                <a:cubicBezTo>
                  <a:pt x="1879" y="1472"/>
                  <a:pt x="1928" y="1466"/>
                  <a:pt x="1977" y="1460"/>
                </a:cubicBezTo>
                <a:cubicBezTo>
                  <a:pt x="1978" y="1466"/>
                  <a:pt x="1979" y="1472"/>
                  <a:pt x="1979" y="1478"/>
                </a:cubicBezTo>
                <a:cubicBezTo>
                  <a:pt x="1930" y="1483"/>
                  <a:pt x="1881" y="1489"/>
                  <a:pt x="1832" y="1495"/>
                </a:cubicBezTo>
                <a:close/>
                <a:moveTo>
                  <a:pt x="1997" y="1476"/>
                </a:moveTo>
                <a:cubicBezTo>
                  <a:pt x="1996" y="1470"/>
                  <a:pt x="1996" y="1464"/>
                  <a:pt x="1995" y="1458"/>
                </a:cubicBezTo>
                <a:cubicBezTo>
                  <a:pt x="2044" y="1453"/>
                  <a:pt x="2094" y="1447"/>
                  <a:pt x="2143" y="1441"/>
                </a:cubicBezTo>
                <a:cubicBezTo>
                  <a:pt x="2144" y="1447"/>
                  <a:pt x="2145" y="1453"/>
                  <a:pt x="2145" y="1459"/>
                </a:cubicBezTo>
                <a:cubicBezTo>
                  <a:pt x="2096" y="1464"/>
                  <a:pt x="2046" y="1470"/>
                  <a:pt x="1997" y="1476"/>
                </a:cubicBezTo>
                <a:close/>
                <a:moveTo>
                  <a:pt x="2163" y="1457"/>
                </a:moveTo>
                <a:cubicBezTo>
                  <a:pt x="2162" y="1451"/>
                  <a:pt x="2162" y="1445"/>
                  <a:pt x="2161" y="1439"/>
                </a:cubicBezTo>
                <a:cubicBezTo>
                  <a:pt x="2454" y="1406"/>
                  <a:pt x="2747" y="1372"/>
                  <a:pt x="3040" y="1339"/>
                </a:cubicBezTo>
                <a:cubicBezTo>
                  <a:pt x="3040" y="1344"/>
                  <a:pt x="3041" y="1350"/>
                  <a:pt x="3042" y="1356"/>
                </a:cubicBezTo>
                <a:cubicBezTo>
                  <a:pt x="2749" y="1389"/>
                  <a:pt x="2456" y="1423"/>
                  <a:pt x="2163" y="1457"/>
                </a:cubicBezTo>
                <a:close/>
                <a:moveTo>
                  <a:pt x="3077" y="1352"/>
                </a:moveTo>
                <a:cubicBezTo>
                  <a:pt x="3076" y="1346"/>
                  <a:pt x="3075" y="1340"/>
                  <a:pt x="3075" y="1334"/>
                </a:cubicBezTo>
                <a:cubicBezTo>
                  <a:pt x="3495" y="1286"/>
                  <a:pt x="3916" y="1238"/>
                  <a:pt x="4337" y="1190"/>
                </a:cubicBezTo>
                <a:cubicBezTo>
                  <a:pt x="4337" y="1195"/>
                  <a:pt x="4338" y="1201"/>
                  <a:pt x="4339" y="1207"/>
                </a:cubicBezTo>
                <a:cubicBezTo>
                  <a:pt x="3918" y="1255"/>
                  <a:pt x="3497" y="1304"/>
                  <a:pt x="3077" y="1352"/>
                </a:cubicBezTo>
                <a:close/>
                <a:moveTo>
                  <a:pt x="4356" y="1205"/>
                </a:moveTo>
                <a:cubicBezTo>
                  <a:pt x="4355" y="1199"/>
                  <a:pt x="4355" y="1194"/>
                  <a:pt x="4354" y="1188"/>
                </a:cubicBezTo>
                <a:cubicBezTo>
                  <a:pt x="5272" y="1082"/>
                  <a:pt x="6189" y="977"/>
                  <a:pt x="7106" y="872"/>
                </a:cubicBezTo>
                <a:cubicBezTo>
                  <a:pt x="7107" y="878"/>
                  <a:pt x="7108" y="884"/>
                  <a:pt x="7108" y="890"/>
                </a:cubicBezTo>
                <a:cubicBezTo>
                  <a:pt x="6191" y="995"/>
                  <a:pt x="5273" y="1100"/>
                  <a:pt x="4356" y="1205"/>
                </a:cubicBezTo>
                <a:close/>
                <a:moveTo>
                  <a:pt x="7126" y="887"/>
                </a:moveTo>
                <a:cubicBezTo>
                  <a:pt x="7125" y="882"/>
                  <a:pt x="7125" y="876"/>
                  <a:pt x="7124" y="870"/>
                </a:cubicBezTo>
                <a:cubicBezTo>
                  <a:pt x="9651" y="580"/>
                  <a:pt x="12179" y="290"/>
                  <a:pt x="14707" y="0"/>
                </a:cubicBezTo>
                <a:lnTo>
                  <a:pt x="14709" y="18"/>
                </a:lnTo>
                <a:cubicBezTo>
                  <a:pt x="12181" y="308"/>
                  <a:pt x="9653" y="598"/>
                  <a:pt x="7126" y="88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7" name="Freeform 84"/>
          <p:cNvSpPr>
            <a:spLocks noEditPoints="1"/>
          </p:cNvSpPr>
          <p:nvPr/>
        </p:nvSpPr>
        <p:spPr bwMode="auto">
          <a:xfrm>
            <a:off x="1187518" y="2425700"/>
            <a:ext cx="1532079" cy="4356735"/>
          </a:xfrm>
          <a:custGeom>
            <a:avLst/>
            <a:gdLst>
              <a:gd name="T0" fmla="*/ 16 w 5606"/>
              <a:gd name="T1" fmla="*/ 15958 h 15958"/>
              <a:gd name="T2" fmla="*/ 0 w 5606"/>
              <a:gd name="T3" fmla="*/ 15952 h 15958"/>
              <a:gd name="T4" fmla="*/ 3219 w 5606"/>
              <a:gd name="T5" fmla="*/ 6764 h 15958"/>
              <a:gd name="T6" fmla="*/ 3235 w 5606"/>
              <a:gd name="T7" fmla="*/ 6770 h 15958"/>
              <a:gd name="T8" fmla="*/ 16 w 5606"/>
              <a:gd name="T9" fmla="*/ 15958 h 15958"/>
              <a:gd name="T10" fmla="*/ 3241 w 5606"/>
              <a:gd name="T11" fmla="*/ 6753 h 15958"/>
              <a:gd name="T12" fmla="*/ 3224 w 5606"/>
              <a:gd name="T13" fmla="*/ 6748 h 15958"/>
              <a:gd name="T14" fmla="*/ 4141 w 5606"/>
              <a:gd name="T15" fmla="*/ 4132 h 15958"/>
              <a:gd name="T16" fmla="*/ 4158 w 5606"/>
              <a:gd name="T17" fmla="*/ 4138 h 15958"/>
              <a:gd name="T18" fmla="*/ 3241 w 5606"/>
              <a:gd name="T19" fmla="*/ 6753 h 15958"/>
              <a:gd name="T20" fmla="*/ 4163 w 5606"/>
              <a:gd name="T21" fmla="*/ 4121 h 15958"/>
              <a:gd name="T22" fmla="*/ 4147 w 5606"/>
              <a:gd name="T23" fmla="*/ 4115 h 15958"/>
              <a:gd name="T24" fmla="*/ 4567 w 5606"/>
              <a:gd name="T25" fmla="*/ 2917 h 15958"/>
              <a:gd name="T26" fmla="*/ 4583 w 5606"/>
              <a:gd name="T27" fmla="*/ 2923 h 15958"/>
              <a:gd name="T28" fmla="*/ 4163 w 5606"/>
              <a:gd name="T29" fmla="*/ 4121 h 15958"/>
              <a:gd name="T30" fmla="*/ 4595 w 5606"/>
              <a:gd name="T31" fmla="*/ 2890 h 15958"/>
              <a:gd name="T32" fmla="*/ 4578 w 5606"/>
              <a:gd name="T33" fmla="*/ 2884 h 15958"/>
              <a:gd name="T34" fmla="*/ 4870 w 5606"/>
              <a:gd name="T35" fmla="*/ 2053 h 15958"/>
              <a:gd name="T36" fmla="*/ 4886 w 5606"/>
              <a:gd name="T37" fmla="*/ 2058 h 15958"/>
              <a:gd name="T38" fmla="*/ 4595 w 5606"/>
              <a:gd name="T39" fmla="*/ 2890 h 15958"/>
              <a:gd name="T40" fmla="*/ 4892 w 5606"/>
              <a:gd name="T41" fmla="*/ 2041 h 15958"/>
              <a:gd name="T42" fmla="*/ 4875 w 5606"/>
              <a:gd name="T43" fmla="*/ 2036 h 15958"/>
              <a:gd name="T44" fmla="*/ 4924 w 5606"/>
              <a:gd name="T45" fmla="*/ 1896 h 15958"/>
              <a:gd name="T46" fmla="*/ 4941 w 5606"/>
              <a:gd name="T47" fmla="*/ 1901 h 15958"/>
              <a:gd name="T48" fmla="*/ 4892 w 5606"/>
              <a:gd name="T49" fmla="*/ 2041 h 15958"/>
              <a:gd name="T50" fmla="*/ 4947 w 5606"/>
              <a:gd name="T51" fmla="*/ 1885 h 15958"/>
              <a:gd name="T52" fmla="*/ 4930 w 5606"/>
              <a:gd name="T53" fmla="*/ 1879 h 15958"/>
              <a:gd name="T54" fmla="*/ 4981 w 5606"/>
              <a:gd name="T55" fmla="*/ 1733 h 15958"/>
              <a:gd name="T56" fmla="*/ 4998 w 5606"/>
              <a:gd name="T57" fmla="*/ 1739 h 15958"/>
              <a:gd name="T58" fmla="*/ 4947 w 5606"/>
              <a:gd name="T59" fmla="*/ 1885 h 15958"/>
              <a:gd name="T60" fmla="*/ 5004 w 5606"/>
              <a:gd name="T61" fmla="*/ 1722 h 15958"/>
              <a:gd name="T62" fmla="*/ 4987 w 5606"/>
              <a:gd name="T63" fmla="*/ 1717 h 15958"/>
              <a:gd name="T64" fmla="*/ 5149 w 5606"/>
              <a:gd name="T65" fmla="*/ 1254 h 15958"/>
              <a:gd name="T66" fmla="*/ 5166 w 5606"/>
              <a:gd name="T67" fmla="*/ 1260 h 15958"/>
              <a:gd name="T68" fmla="*/ 5004 w 5606"/>
              <a:gd name="T69" fmla="*/ 1722 h 15958"/>
              <a:gd name="T70" fmla="*/ 5172 w 5606"/>
              <a:gd name="T71" fmla="*/ 1243 h 15958"/>
              <a:gd name="T72" fmla="*/ 5155 w 5606"/>
              <a:gd name="T73" fmla="*/ 1238 h 15958"/>
              <a:gd name="T74" fmla="*/ 5572 w 5606"/>
              <a:gd name="T75" fmla="*/ 46 h 15958"/>
              <a:gd name="T76" fmla="*/ 5605 w 5606"/>
              <a:gd name="T77" fmla="*/ 6 h 15958"/>
              <a:gd name="T78" fmla="*/ 5598 w 5606"/>
              <a:gd name="T79" fmla="*/ 0 h 15958"/>
              <a:gd name="T80" fmla="*/ 5606 w 5606"/>
              <a:gd name="T81" fmla="*/ 3 h 15958"/>
              <a:gd name="T82" fmla="*/ 5604 w 5606"/>
              <a:gd name="T83" fmla="*/ 8 h 15958"/>
              <a:gd name="T84" fmla="*/ 5604 w 5606"/>
              <a:gd name="T85" fmla="*/ 10 h 15958"/>
              <a:gd name="T86" fmla="*/ 5603 w 5606"/>
              <a:gd name="T87" fmla="*/ 13 h 15958"/>
              <a:gd name="T88" fmla="*/ 5601 w 5606"/>
              <a:gd name="T89" fmla="*/ 18 h 15958"/>
              <a:gd name="T90" fmla="*/ 5600 w 5606"/>
              <a:gd name="T91" fmla="*/ 21 h 15958"/>
              <a:gd name="T92" fmla="*/ 5598 w 5606"/>
              <a:gd name="T93" fmla="*/ 27 h 15958"/>
              <a:gd name="T94" fmla="*/ 5597 w 5606"/>
              <a:gd name="T95" fmla="*/ 28 h 15958"/>
              <a:gd name="T96" fmla="*/ 5581 w 5606"/>
              <a:gd name="T97" fmla="*/ 76 h 15958"/>
              <a:gd name="T98" fmla="*/ 5172 w 5606"/>
              <a:gd name="T99" fmla="*/ 1243 h 15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606" h="15958">
                <a:moveTo>
                  <a:pt x="16" y="15958"/>
                </a:moveTo>
                <a:lnTo>
                  <a:pt x="0" y="15952"/>
                </a:lnTo>
                <a:cubicBezTo>
                  <a:pt x="1073" y="12890"/>
                  <a:pt x="2146" y="9827"/>
                  <a:pt x="3219" y="6764"/>
                </a:cubicBezTo>
                <a:cubicBezTo>
                  <a:pt x="3224" y="6766"/>
                  <a:pt x="3230" y="6768"/>
                  <a:pt x="3235" y="6770"/>
                </a:cubicBezTo>
                <a:cubicBezTo>
                  <a:pt x="2162" y="9833"/>
                  <a:pt x="1089" y="12895"/>
                  <a:pt x="16" y="15958"/>
                </a:cubicBezTo>
                <a:close/>
                <a:moveTo>
                  <a:pt x="3241" y="6753"/>
                </a:moveTo>
                <a:cubicBezTo>
                  <a:pt x="3236" y="6751"/>
                  <a:pt x="3230" y="6750"/>
                  <a:pt x="3224" y="6748"/>
                </a:cubicBezTo>
                <a:cubicBezTo>
                  <a:pt x="3530" y="5876"/>
                  <a:pt x="3836" y="5004"/>
                  <a:pt x="4141" y="4132"/>
                </a:cubicBezTo>
                <a:cubicBezTo>
                  <a:pt x="4147" y="4134"/>
                  <a:pt x="4152" y="4136"/>
                  <a:pt x="4158" y="4138"/>
                </a:cubicBezTo>
                <a:cubicBezTo>
                  <a:pt x="3852" y="5009"/>
                  <a:pt x="3547" y="5882"/>
                  <a:pt x="3241" y="6753"/>
                </a:cubicBezTo>
                <a:close/>
                <a:moveTo>
                  <a:pt x="4163" y="4121"/>
                </a:moveTo>
                <a:cubicBezTo>
                  <a:pt x="4158" y="4119"/>
                  <a:pt x="4152" y="4117"/>
                  <a:pt x="4147" y="4115"/>
                </a:cubicBezTo>
                <a:cubicBezTo>
                  <a:pt x="4287" y="3716"/>
                  <a:pt x="4427" y="3317"/>
                  <a:pt x="4567" y="2917"/>
                </a:cubicBezTo>
                <a:cubicBezTo>
                  <a:pt x="4572" y="2919"/>
                  <a:pt x="4578" y="2921"/>
                  <a:pt x="4583" y="2923"/>
                </a:cubicBezTo>
                <a:cubicBezTo>
                  <a:pt x="4443" y="3322"/>
                  <a:pt x="4303" y="3722"/>
                  <a:pt x="4163" y="4121"/>
                </a:cubicBezTo>
                <a:close/>
                <a:moveTo>
                  <a:pt x="4595" y="2890"/>
                </a:moveTo>
                <a:cubicBezTo>
                  <a:pt x="4589" y="2888"/>
                  <a:pt x="4584" y="2886"/>
                  <a:pt x="4578" y="2884"/>
                </a:cubicBezTo>
                <a:cubicBezTo>
                  <a:pt x="4675" y="2607"/>
                  <a:pt x="4772" y="2330"/>
                  <a:pt x="4870" y="2053"/>
                </a:cubicBezTo>
                <a:cubicBezTo>
                  <a:pt x="4875" y="2054"/>
                  <a:pt x="4881" y="2056"/>
                  <a:pt x="4886" y="2058"/>
                </a:cubicBezTo>
                <a:cubicBezTo>
                  <a:pt x="4789" y="2336"/>
                  <a:pt x="4692" y="2612"/>
                  <a:pt x="4595" y="2890"/>
                </a:cubicBezTo>
                <a:close/>
                <a:moveTo>
                  <a:pt x="4892" y="2041"/>
                </a:moveTo>
                <a:cubicBezTo>
                  <a:pt x="4886" y="2039"/>
                  <a:pt x="4881" y="2038"/>
                  <a:pt x="4875" y="2036"/>
                </a:cubicBezTo>
                <a:cubicBezTo>
                  <a:pt x="4892" y="1989"/>
                  <a:pt x="4908" y="1943"/>
                  <a:pt x="4924" y="1896"/>
                </a:cubicBezTo>
                <a:cubicBezTo>
                  <a:pt x="4930" y="1898"/>
                  <a:pt x="4936" y="1900"/>
                  <a:pt x="4941" y="1901"/>
                </a:cubicBezTo>
                <a:cubicBezTo>
                  <a:pt x="4925" y="1948"/>
                  <a:pt x="4908" y="1995"/>
                  <a:pt x="4892" y="2041"/>
                </a:cubicBezTo>
                <a:close/>
                <a:moveTo>
                  <a:pt x="4947" y="1885"/>
                </a:moveTo>
                <a:cubicBezTo>
                  <a:pt x="4941" y="1883"/>
                  <a:pt x="4936" y="1881"/>
                  <a:pt x="4930" y="1879"/>
                </a:cubicBezTo>
                <a:cubicBezTo>
                  <a:pt x="4947" y="1830"/>
                  <a:pt x="4964" y="1782"/>
                  <a:pt x="4981" y="1733"/>
                </a:cubicBezTo>
                <a:cubicBezTo>
                  <a:pt x="4987" y="1735"/>
                  <a:pt x="4992" y="1737"/>
                  <a:pt x="4998" y="1739"/>
                </a:cubicBezTo>
                <a:cubicBezTo>
                  <a:pt x="4981" y="1787"/>
                  <a:pt x="4964" y="1836"/>
                  <a:pt x="4947" y="1885"/>
                </a:cubicBezTo>
                <a:close/>
                <a:moveTo>
                  <a:pt x="5004" y="1722"/>
                </a:moveTo>
                <a:cubicBezTo>
                  <a:pt x="4998" y="1720"/>
                  <a:pt x="4993" y="1718"/>
                  <a:pt x="4987" y="1717"/>
                </a:cubicBezTo>
                <a:cubicBezTo>
                  <a:pt x="5041" y="1562"/>
                  <a:pt x="5095" y="1408"/>
                  <a:pt x="5149" y="1254"/>
                </a:cubicBezTo>
                <a:cubicBezTo>
                  <a:pt x="5155" y="1256"/>
                  <a:pt x="5160" y="1258"/>
                  <a:pt x="5166" y="1260"/>
                </a:cubicBezTo>
                <a:cubicBezTo>
                  <a:pt x="5112" y="1414"/>
                  <a:pt x="5058" y="1568"/>
                  <a:pt x="5004" y="1722"/>
                </a:cubicBezTo>
                <a:close/>
                <a:moveTo>
                  <a:pt x="5172" y="1243"/>
                </a:moveTo>
                <a:cubicBezTo>
                  <a:pt x="5166" y="1241"/>
                  <a:pt x="5161" y="1240"/>
                  <a:pt x="5155" y="1238"/>
                </a:cubicBezTo>
                <a:cubicBezTo>
                  <a:pt x="5294" y="841"/>
                  <a:pt x="5433" y="443"/>
                  <a:pt x="5572" y="46"/>
                </a:cubicBezTo>
                <a:cubicBezTo>
                  <a:pt x="5583" y="33"/>
                  <a:pt x="5594" y="19"/>
                  <a:pt x="5605" y="6"/>
                </a:cubicBezTo>
                <a:lnTo>
                  <a:pt x="5598" y="0"/>
                </a:lnTo>
                <a:lnTo>
                  <a:pt x="5606" y="3"/>
                </a:lnTo>
                <a:cubicBezTo>
                  <a:pt x="5606" y="5"/>
                  <a:pt x="5605" y="6"/>
                  <a:pt x="5604" y="8"/>
                </a:cubicBezTo>
                <a:cubicBezTo>
                  <a:pt x="5604" y="9"/>
                  <a:pt x="5604" y="9"/>
                  <a:pt x="5604" y="10"/>
                </a:cubicBezTo>
                <a:cubicBezTo>
                  <a:pt x="5603" y="11"/>
                  <a:pt x="5603" y="12"/>
                  <a:pt x="5603" y="13"/>
                </a:cubicBezTo>
                <a:cubicBezTo>
                  <a:pt x="5602" y="15"/>
                  <a:pt x="5601" y="17"/>
                  <a:pt x="5601" y="18"/>
                </a:cubicBezTo>
                <a:cubicBezTo>
                  <a:pt x="5601" y="19"/>
                  <a:pt x="5600" y="20"/>
                  <a:pt x="5600" y="21"/>
                </a:cubicBezTo>
                <a:cubicBezTo>
                  <a:pt x="5599" y="23"/>
                  <a:pt x="5599" y="25"/>
                  <a:pt x="5598" y="27"/>
                </a:cubicBezTo>
                <a:cubicBezTo>
                  <a:pt x="5598" y="27"/>
                  <a:pt x="5598" y="27"/>
                  <a:pt x="5597" y="28"/>
                </a:cubicBezTo>
                <a:cubicBezTo>
                  <a:pt x="5592" y="44"/>
                  <a:pt x="5586" y="60"/>
                  <a:pt x="5581" y="76"/>
                </a:cubicBezTo>
                <a:cubicBezTo>
                  <a:pt x="5444" y="465"/>
                  <a:pt x="5308" y="854"/>
                  <a:pt x="5172" y="124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8" name="Freeform 85"/>
          <p:cNvSpPr>
            <a:spLocks noEditPoints="1"/>
          </p:cNvSpPr>
          <p:nvPr/>
        </p:nvSpPr>
        <p:spPr bwMode="auto">
          <a:xfrm>
            <a:off x="100387" y="2425701"/>
            <a:ext cx="2617624" cy="3273426"/>
          </a:xfrm>
          <a:custGeom>
            <a:avLst/>
            <a:gdLst>
              <a:gd name="T0" fmla="*/ 14 w 10326"/>
              <a:gd name="T1" fmla="*/ 12915 h 12915"/>
              <a:gd name="T2" fmla="*/ 0 w 10326"/>
              <a:gd name="T3" fmla="*/ 12904 h 12915"/>
              <a:gd name="T4" fmla="*/ 5837 w 10326"/>
              <a:gd name="T5" fmla="*/ 5597 h 12915"/>
              <a:gd name="T6" fmla="*/ 5850 w 10326"/>
              <a:gd name="T7" fmla="*/ 5608 h 12915"/>
              <a:gd name="T8" fmla="*/ 14 w 10326"/>
              <a:gd name="T9" fmla="*/ 12915 h 12915"/>
              <a:gd name="T10" fmla="*/ 5861 w 10326"/>
              <a:gd name="T11" fmla="*/ 5595 h 12915"/>
              <a:gd name="T12" fmla="*/ 5848 w 10326"/>
              <a:gd name="T13" fmla="*/ 5584 h 12915"/>
              <a:gd name="T14" fmla="*/ 7575 w 10326"/>
              <a:gd name="T15" fmla="*/ 3421 h 12915"/>
              <a:gd name="T16" fmla="*/ 7589 w 10326"/>
              <a:gd name="T17" fmla="*/ 3432 h 12915"/>
              <a:gd name="T18" fmla="*/ 5861 w 10326"/>
              <a:gd name="T19" fmla="*/ 5595 h 12915"/>
              <a:gd name="T20" fmla="*/ 7600 w 10326"/>
              <a:gd name="T21" fmla="*/ 3418 h 12915"/>
              <a:gd name="T22" fmla="*/ 7586 w 10326"/>
              <a:gd name="T23" fmla="*/ 3407 h 12915"/>
              <a:gd name="T24" fmla="*/ 8379 w 10326"/>
              <a:gd name="T25" fmla="*/ 2414 h 12915"/>
              <a:gd name="T26" fmla="*/ 8393 w 10326"/>
              <a:gd name="T27" fmla="*/ 2425 h 12915"/>
              <a:gd name="T28" fmla="*/ 7600 w 10326"/>
              <a:gd name="T29" fmla="*/ 3418 h 12915"/>
              <a:gd name="T30" fmla="*/ 8415 w 10326"/>
              <a:gd name="T31" fmla="*/ 2398 h 12915"/>
              <a:gd name="T32" fmla="*/ 8401 w 10326"/>
              <a:gd name="T33" fmla="*/ 2387 h 12915"/>
              <a:gd name="T34" fmla="*/ 8948 w 10326"/>
              <a:gd name="T35" fmla="*/ 1702 h 12915"/>
              <a:gd name="T36" fmla="*/ 8962 w 10326"/>
              <a:gd name="T37" fmla="*/ 1713 h 12915"/>
              <a:gd name="T38" fmla="*/ 8415 w 10326"/>
              <a:gd name="T39" fmla="*/ 2398 h 12915"/>
              <a:gd name="T40" fmla="*/ 8973 w 10326"/>
              <a:gd name="T41" fmla="*/ 1699 h 12915"/>
              <a:gd name="T42" fmla="*/ 8959 w 10326"/>
              <a:gd name="T43" fmla="*/ 1688 h 12915"/>
              <a:gd name="T44" fmla="*/ 9052 w 10326"/>
              <a:gd name="T45" fmla="*/ 1572 h 12915"/>
              <a:gd name="T46" fmla="*/ 9066 w 10326"/>
              <a:gd name="T47" fmla="*/ 1583 h 12915"/>
              <a:gd name="T48" fmla="*/ 8973 w 10326"/>
              <a:gd name="T49" fmla="*/ 1699 h 12915"/>
              <a:gd name="T50" fmla="*/ 9077 w 10326"/>
              <a:gd name="T51" fmla="*/ 1569 h 12915"/>
              <a:gd name="T52" fmla="*/ 9063 w 10326"/>
              <a:gd name="T53" fmla="*/ 1558 h 12915"/>
              <a:gd name="T54" fmla="*/ 9158 w 10326"/>
              <a:gd name="T55" fmla="*/ 1439 h 12915"/>
              <a:gd name="T56" fmla="*/ 9172 w 10326"/>
              <a:gd name="T57" fmla="*/ 1450 h 12915"/>
              <a:gd name="T58" fmla="*/ 9077 w 10326"/>
              <a:gd name="T59" fmla="*/ 1569 h 12915"/>
              <a:gd name="T60" fmla="*/ 9184 w 10326"/>
              <a:gd name="T61" fmla="*/ 1436 h 12915"/>
              <a:gd name="T62" fmla="*/ 9169 w 10326"/>
              <a:gd name="T63" fmla="*/ 1425 h 12915"/>
              <a:gd name="T64" fmla="*/ 9478 w 10326"/>
              <a:gd name="T65" fmla="*/ 1039 h 12915"/>
              <a:gd name="T66" fmla="*/ 9492 w 10326"/>
              <a:gd name="T67" fmla="*/ 1050 h 12915"/>
              <a:gd name="T68" fmla="*/ 9184 w 10326"/>
              <a:gd name="T69" fmla="*/ 1436 h 12915"/>
              <a:gd name="T70" fmla="*/ 9502 w 10326"/>
              <a:gd name="T71" fmla="*/ 1036 h 12915"/>
              <a:gd name="T72" fmla="*/ 9489 w 10326"/>
              <a:gd name="T73" fmla="*/ 1025 h 12915"/>
              <a:gd name="T74" fmla="*/ 10279 w 10326"/>
              <a:gd name="T75" fmla="*/ 35 h 12915"/>
              <a:gd name="T76" fmla="*/ 10324 w 10326"/>
              <a:gd name="T77" fmla="*/ 7 h 12915"/>
              <a:gd name="T78" fmla="*/ 10319 w 10326"/>
              <a:gd name="T79" fmla="*/ 0 h 12915"/>
              <a:gd name="T80" fmla="*/ 10326 w 10326"/>
              <a:gd name="T81" fmla="*/ 5 h 12915"/>
              <a:gd name="T82" fmla="*/ 10293 w 10326"/>
              <a:gd name="T83" fmla="*/ 46 h 12915"/>
              <a:gd name="T84" fmla="*/ 9502 w 10326"/>
              <a:gd name="T85" fmla="*/ 1036 h 12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326" h="12915">
                <a:moveTo>
                  <a:pt x="14" y="12915"/>
                </a:moveTo>
                <a:lnTo>
                  <a:pt x="0" y="12904"/>
                </a:lnTo>
                <a:cubicBezTo>
                  <a:pt x="1946" y="10469"/>
                  <a:pt x="3891" y="8033"/>
                  <a:pt x="5837" y="5597"/>
                </a:cubicBezTo>
                <a:cubicBezTo>
                  <a:pt x="5841" y="5601"/>
                  <a:pt x="5846" y="5605"/>
                  <a:pt x="5850" y="5608"/>
                </a:cubicBezTo>
                <a:cubicBezTo>
                  <a:pt x="3905" y="8044"/>
                  <a:pt x="1959" y="10480"/>
                  <a:pt x="14" y="12915"/>
                </a:cubicBezTo>
                <a:close/>
                <a:moveTo>
                  <a:pt x="5861" y="5595"/>
                </a:moveTo>
                <a:cubicBezTo>
                  <a:pt x="5857" y="5591"/>
                  <a:pt x="5852" y="5587"/>
                  <a:pt x="5848" y="5584"/>
                </a:cubicBezTo>
                <a:cubicBezTo>
                  <a:pt x="6424" y="4863"/>
                  <a:pt x="6999" y="4142"/>
                  <a:pt x="7575" y="3421"/>
                </a:cubicBezTo>
                <a:cubicBezTo>
                  <a:pt x="7580" y="3424"/>
                  <a:pt x="7584" y="3428"/>
                  <a:pt x="7589" y="3432"/>
                </a:cubicBezTo>
                <a:cubicBezTo>
                  <a:pt x="7013" y="4153"/>
                  <a:pt x="6437" y="4874"/>
                  <a:pt x="5861" y="5595"/>
                </a:cubicBezTo>
                <a:close/>
                <a:moveTo>
                  <a:pt x="7600" y="3418"/>
                </a:moveTo>
                <a:cubicBezTo>
                  <a:pt x="7596" y="3414"/>
                  <a:pt x="7591" y="3411"/>
                  <a:pt x="7586" y="3407"/>
                </a:cubicBezTo>
                <a:cubicBezTo>
                  <a:pt x="7851" y="3076"/>
                  <a:pt x="8115" y="2745"/>
                  <a:pt x="8379" y="2414"/>
                </a:cubicBezTo>
                <a:cubicBezTo>
                  <a:pt x="8384" y="2418"/>
                  <a:pt x="8388" y="2422"/>
                  <a:pt x="8393" y="2425"/>
                </a:cubicBezTo>
                <a:cubicBezTo>
                  <a:pt x="8129" y="2756"/>
                  <a:pt x="7864" y="3087"/>
                  <a:pt x="7600" y="3418"/>
                </a:cubicBezTo>
                <a:close/>
                <a:moveTo>
                  <a:pt x="8415" y="2398"/>
                </a:moveTo>
                <a:cubicBezTo>
                  <a:pt x="8410" y="2394"/>
                  <a:pt x="8406" y="2390"/>
                  <a:pt x="8401" y="2387"/>
                </a:cubicBezTo>
                <a:cubicBezTo>
                  <a:pt x="8583" y="2159"/>
                  <a:pt x="8766" y="1930"/>
                  <a:pt x="8948" y="1702"/>
                </a:cubicBezTo>
                <a:cubicBezTo>
                  <a:pt x="8953" y="1705"/>
                  <a:pt x="8958" y="1709"/>
                  <a:pt x="8962" y="1713"/>
                </a:cubicBezTo>
                <a:cubicBezTo>
                  <a:pt x="8780" y="1941"/>
                  <a:pt x="8597" y="2170"/>
                  <a:pt x="8415" y="2398"/>
                </a:cubicBezTo>
                <a:close/>
                <a:moveTo>
                  <a:pt x="8973" y="1699"/>
                </a:moveTo>
                <a:cubicBezTo>
                  <a:pt x="8969" y="1695"/>
                  <a:pt x="8964" y="1692"/>
                  <a:pt x="8959" y="1688"/>
                </a:cubicBezTo>
                <a:cubicBezTo>
                  <a:pt x="8990" y="1649"/>
                  <a:pt x="9021" y="1610"/>
                  <a:pt x="9052" y="1572"/>
                </a:cubicBezTo>
                <a:cubicBezTo>
                  <a:pt x="9057" y="1575"/>
                  <a:pt x="9061" y="1579"/>
                  <a:pt x="9066" y="1583"/>
                </a:cubicBezTo>
                <a:cubicBezTo>
                  <a:pt x="9035" y="1621"/>
                  <a:pt x="9004" y="1660"/>
                  <a:pt x="8973" y="1699"/>
                </a:cubicBezTo>
                <a:close/>
                <a:moveTo>
                  <a:pt x="9077" y="1569"/>
                </a:moveTo>
                <a:cubicBezTo>
                  <a:pt x="9072" y="1565"/>
                  <a:pt x="9068" y="1562"/>
                  <a:pt x="9063" y="1558"/>
                </a:cubicBezTo>
                <a:cubicBezTo>
                  <a:pt x="9095" y="1518"/>
                  <a:pt x="9127" y="1478"/>
                  <a:pt x="9158" y="1439"/>
                </a:cubicBezTo>
                <a:cubicBezTo>
                  <a:pt x="9163" y="1442"/>
                  <a:pt x="9168" y="1446"/>
                  <a:pt x="9172" y="1450"/>
                </a:cubicBezTo>
                <a:cubicBezTo>
                  <a:pt x="9141" y="1489"/>
                  <a:pt x="9109" y="1529"/>
                  <a:pt x="9077" y="1569"/>
                </a:cubicBezTo>
                <a:close/>
                <a:moveTo>
                  <a:pt x="9184" y="1436"/>
                </a:moveTo>
                <a:cubicBezTo>
                  <a:pt x="9179" y="1432"/>
                  <a:pt x="9174" y="1428"/>
                  <a:pt x="9169" y="1425"/>
                </a:cubicBezTo>
                <a:cubicBezTo>
                  <a:pt x="9272" y="1296"/>
                  <a:pt x="9375" y="1168"/>
                  <a:pt x="9478" y="1039"/>
                </a:cubicBezTo>
                <a:cubicBezTo>
                  <a:pt x="9482" y="1043"/>
                  <a:pt x="9487" y="1047"/>
                  <a:pt x="9492" y="1050"/>
                </a:cubicBezTo>
                <a:cubicBezTo>
                  <a:pt x="9389" y="1179"/>
                  <a:pt x="9286" y="1307"/>
                  <a:pt x="9184" y="1436"/>
                </a:cubicBezTo>
                <a:close/>
                <a:moveTo>
                  <a:pt x="9502" y="1036"/>
                </a:moveTo>
                <a:cubicBezTo>
                  <a:pt x="9498" y="1033"/>
                  <a:pt x="9493" y="1029"/>
                  <a:pt x="9489" y="1025"/>
                </a:cubicBezTo>
                <a:cubicBezTo>
                  <a:pt x="9752" y="695"/>
                  <a:pt x="10016" y="365"/>
                  <a:pt x="10279" y="35"/>
                </a:cubicBezTo>
                <a:cubicBezTo>
                  <a:pt x="10294" y="26"/>
                  <a:pt x="10309" y="17"/>
                  <a:pt x="10324" y="7"/>
                </a:cubicBezTo>
                <a:lnTo>
                  <a:pt x="10319" y="0"/>
                </a:lnTo>
                <a:lnTo>
                  <a:pt x="10326" y="5"/>
                </a:lnTo>
                <a:cubicBezTo>
                  <a:pt x="10315" y="19"/>
                  <a:pt x="10304" y="33"/>
                  <a:pt x="10293" y="46"/>
                </a:cubicBezTo>
                <a:cubicBezTo>
                  <a:pt x="10030" y="376"/>
                  <a:pt x="9766" y="707"/>
                  <a:pt x="9502" y="103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1" name="Freeform 86"/>
          <p:cNvSpPr>
            <a:spLocks noEditPoints="1"/>
          </p:cNvSpPr>
          <p:nvPr/>
        </p:nvSpPr>
        <p:spPr bwMode="auto">
          <a:xfrm>
            <a:off x="166378" y="2425700"/>
            <a:ext cx="2551633" cy="1598613"/>
          </a:xfrm>
          <a:custGeom>
            <a:avLst/>
            <a:gdLst>
              <a:gd name="T0" fmla="*/ 10 w 13534"/>
              <a:gd name="T1" fmla="*/ 8482 h 8482"/>
              <a:gd name="T2" fmla="*/ 0 w 13534"/>
              <a:gd name="T3" fmla="*/ 8467 h 8482"/>
              <a:gd name="T4" fmla="*/ 7446 w 13534"/>
              <a:gd name="T5" fmla="*/ 3802 h 8482"/>
              <a:gd name="T6" fmla="*/ 7455 w 13534"/>
              <a:gd name="T7" fmla="*/ 3817 h 8482"/>
              <a:gd name="T8" fmla="*/ 10 w 13534"/>
              <a:gd name="T9" fmla="*/ 8482 h 8482"/>
              <a:gd name="T10" fmla="*/ 7470 w 13534"/>
              <a:gd name="T11" fmla="*/ 3807 h 8482"/>
              <a:gd name="T12" fmla="*/ 7461 w 13534"/>
              <a:gd name="T13" fmla="*/ 3792 h 8482"/>
              <a:gd name="T14" fmla="*/ 9804 w 13534"/>
              <a:gd name="T15" fmla="*/ 2324 h 8482"/>
              <a:gd name="T16" fmla="*/ 9813 w 13534"/>
              <a:gd name="T17" fmla="*/ 2339 h 8482"/>
              <a:gd name="T18" fmla="*/ 7470 w 13534"/>
              <a:gd name="T19" fmla="*/ 3807 h 8482"/>
              <a:gd name="T20" fmla="*/ 9828 w 13534"/>
              <a:gd name="T21" fmla="*/ 2329 h 8482"/>
              <a:gd name="T22" fmla="*/ 9819 w 13534"/>
              <a:gd name="T23" fmla="*/ 2315 h 8482"/>
              <a:gd name="T24" fmla="*/ 10897 w 13534"/>
              <a:gd name="T25" fmla="*/ 1639 h 8482"/>
              <a:gd name="T26" fmla="*/ 10906 w 13534"/>
              <a:gd name="T27" fmla="*/ 1654 h 8482"/>
              <a:gd name="T28" fmla="*/ 9828 w 13534"/>
              <a:gd name="T29" fmla="*/ 2329 h 8482"/>
              <a:gd name="T30" fmla="*/ 10936 w 13534"/>
              <a:gd name="T31" fmla="*/ 1635 h 8482"/>
              <a:gd name="T32" fmla="*/ 10927 w 13534"/>
              <a:gd name="T33" fmla="*/ 1620 h 8482"/>
              <a:gd name="T34" fmla="*/ 11677 w 13534"/>
              <a:gd name="T35" fmla="*/ 1150 h 8482"/>
              <a:gd name="T36" fmla="*/ 11686 w 13534"/>
              <a:gd name="T37" fmla="*/ 1165 h 8482"/>
              <a:gd name="T38" fmla="*/ 10936 w 13534"/>
              <a:gd name="T39" fmla="*/ 1635 h 8482"/>
              <a:gd name="T40" fmla="*/ 11701 w 13534"/>
              <a:gd name="T41" fmla="*/ 1156 h 8482"/>
              <a:gd name="T42" fmla="*/ 11692 w 13534"/>
              <a:gd name="T43" fmla="*/ 1141 h 8482"/>
              <a:gd name="T44" fmla="*/ 11818 w 13534"/>
              <a:gd name="T45" fmla="*/ 1062 h 8482"/>
              <a:gd name="T46" fmla="*/ 11827 w 13534"/>
              <a:gd name="T47" fmla="*/ 1077 h 8482"/>
              <a:gd name="T48" fmla="*/ 11701 w 13534"/>
              <a:gd name="T49" fmla="*/ 1156 h 8482"/>
              <a:gd name="T50" fmla="*/ 11842 w 13534"/>
              <a:gd name="T51" fmla="*/ 1067 h 8482"/>
              <a:gd name="T52" fmla="*/ 11833 w 13534"/>
              <a:gd name="T53" fmla="*/ 1052 h 8482"/>
              <a:gd name="T54" fmla="*/ 11957 w 13534"/>
              <a:gd name="T55" fmla="*/ 975 h 8482"/>
              <a:gd name="T56" fmla="*/ 11966 w 13534"/>
              <a:gd name="T57" fmla="*/ 990 h 8482"/>
              <a:gd name="T58" fmla="*/ 11842 w 13534"/>
              <a:gd name="T59" fmla="*/ 1067 h 8482"/>
              <a:gd name="T60" fmla="*/ 11981 w 13534"/>
              <a:gd name="T61" fmla="*/ 980 h 8482"/>
              <a:gd name="T62" fmla="*/ 11972 w 13534"/>
              <a:gd name="T63" fmla="*/ 965 h 8482"/>
              <a:gd name="T64" fmla="*/ 12393 w 13534"/>
              <a:gd name="T65" fmla="*/ 702 h 8482"/>
              <a:gd name="T66" fmla="*/ 12402 w 13534"/>
              <a:gd name="T67" fmla="*/ 717 h 8482"/>
              <a:gd name="T68" fmla="*/ 11981 w 13534"/>
              <a:gd name="T69" fmla="*/ 980 h 8482"/>
              <a:gd name="T70" fmla="*/ 12417 w 13534"/>
              <a:gd name="T71" fmla="*/ 707 h 8482"/>
              <a:gd name="T72" fmla="*/ 12408 w 13534"/>
              <a:gd name="T73" fmla="*/ 692 h 8482"/>
              <a:gd name="T74" fmla="*/ 13480 w 13534"/>
              <a:gd name="T75" fmla="*/ 20 h 8482"/>
              <a:gd name="T76" fmla="*/ 13531 w 13534"/>
              <a:gd name="T77" fmla="*/ 9 h 8482"/>
              <a:gd name="T78" fmla="*/ 13529 w 13534"/>
              <a:gd name="T79" fmla="*/ 0 h 8482"/>
              <a:gd name="T80" fmla="*/ 13534 w 13534"/>
              <a:gd name="T81" fmla="*/ 7 h 8482"/>
              <a:gd name="T82" fmla="*/ 13489 w 13534"/>
              <a:gd name="T83" fmla="*/ 35 h 8482"/>
              <a:gd name="T84" fmla="*/ 12417 w 13534"/>
              <a:gd name="T85" fmla="*/ 707 h 8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534" h="8482">
                <a:moveTo>
                  <a:pt x="10" y="8482"/>
                </a:moveTo>
                <a:lnTo>
                  <a:pt x="0" y="8467"/>
                </a:lnTo>
                <a:cubicBezTo>
                  <a:pt x="2482" y="6912"/>
                  <a:pt x="4964" y="5357"/>
                  <a:pt x="7446" y="3802"/>
                </a:cubicBezTo>
                <a:cubicBezTo>
                  <a:pt x="7449" y="3807"/>
                  <a:pt x="7452" y="3812"/>
                  <a:pt x="7455" y="3817"/>
                </a:cubicBezTo>
                <a:cubicBezTo>
                  <a:pt x="4973" y="5372"/>
                  <a:pt x="2492" y="6927"/>
                  <a:pt x="10" y="8482"/>
                </a:cubicBezTo>
                <a:close/>
                <a:moveTo>
                  <a:pt x="7470" y="3807"/>
                </a:moveTo>
                <a:cubicBezTo>
                  <a:pt x="7467" y="3802"/>
                  <a:pt x="7464" y="3797"/>
                  <a:pt x="7461" y="3792"/>
                </a:cubicBezTo>
                <a:cubicBezTo>
                  <a:pt x="8242" y="3303"/>
                  <a:pt x="9023" y="2813"/>
                  <a:pt x="9804" y="2324"/>
                </a:cubicBezTo>
                <a:cubicBezTo>
                  <a:pt x="9807" y="2329"/>
                  <a:pt x="9810" y="2334"/>
                  <a:pt x="9813" y="2339"/>
                </a:cubicBezTo>
                <a:cubicBezTo>
                  <a:pt x="9032" y="2828"/>
                  <a:pt x="8251" y="3318"/>
                  <a:pt x="7470" y="3807"/>
                </a:cubicBezTo>
                <a:close/>
                <a:moveTo>
                  <a:pt x="9828" y="2329"/>
                </a:moveTo>
                <a:cubicBezTo>
                  <a:pt x="9825" y="2325"/>
                  <a:pt x="9822" y="2319"/>
                  <a:pt x="9819" y="2315"/>
                </a:cubicBezTo>
                <a:cubicBezTo>
                  <a:pt x="10178" y="2089"/>
                  <a:pt x="10538" y="1864"/>
                  <a:pt x="10897" y="1639"/>
                </a:cubicBezTo>
                <a:cubicBezTo>
                  <a:pt x="10900" y="1644"/>
                  <a:pt x="10903" y="1649"/>
                  <a:pt x="10906" y="1654"/>
                </a:cubicBezTo>
                <a:cubicBezTo>
                  <a:pt x="10547" y="1879"/>
                  <a:pt x="10188" y="2104"/>
                  <a:pt x="9828" y="2329"/>
                </a:cubicBezTo>
                <a:close/>
                <a:moveTo>
                  <a:pt x="10936" y="1635"/>
                </a:moveTo>
                <a:cubicBezTo>
                  <a:pt x="10933" y="1630"/>
                  <a:pt x="10930" y="1625"/>
                  <a:pt x="10927" y="1620"/>
                </a:cubicBezTo>
                <a:cubicBezTo>
                  <a:pt x="11177" y="1464"/>
                  <a:pt x="11427" y="1307"/>
                  <a:pt x="11677" y="1150"/>
                </a:cubicBezTo>
                <a:cubicBezTo>
                  <a:pt x="11680" y="1155"/>
                  <a:pt x="11683" y="1160"/>
                  <a:pt x="11686" y="1165"/>
                </a:cubicBezTo>
                <a:cubicBezTo>
                  <a:pt x="11436" y="1322"/>
                  <a:pt x="11186" y="1479"/>
                  <a:pt x="10936" y="1635"/>
                </a:cubicBezTo>
                <a:close/>
                <a:moveTo>
                  <a:pt x="11701" y="1156"/>
                </a:moveTo>
                <a:cubicBezTo>
                  <a:pt x="11698" y="1151"/>
                  <a:pt x="11695" y="1146"/>
                  <a:pt x="11692" y="1141"/>
                </a:cubicBezTo>
                <a:cubicBezTo>
                  <a:pt x="11734" y="1114"/>
                  <a:pt x="11776" y="1088"/>
                  <a:pt x="11818" y="1062"/>
                </a:cubicBezTo>
                <a:cubicBezTo>
                  <a:pt x="11821" y="1067"/>
                  <a:pt x="11824" y="1072"/>
                  <a:pt x="11827" y="1077"/>
                </a:cubicBezTo>
                <a:cubicBezTo>
                  <a:pt x="11785" y="1103"/>
                  <a:pt x="11743" y="1129"/>
                  <a:pt x="11701" y="1156"/>
                </a:cubicBezTo>
                <a:close/>
                <a:moveTo>
                  <a:pt x="11842" y="1067"/>
                </a:moveTo>
                <a:cubicBezTo>
                  <a:pt x="11839" y="1062"/>
                  <a:pt x="11836" y="1057"/>
                  <a:pt x="11833" y="1052"/>
                </a:cubicBezTo>
                <a:cubicBezTo>
                  <a:pt x="11874" y="1026"/>
                  <a:pt x="11916" y="1001"/>
                  <a:pt x="11957" y="975"/>
                </a:cubicBezTo>
                <a:cubicBezTo>
                  <a:pt x="11960" y="980"/>
                  <a:pt x="11963" y="985"/>
                  <a:pt x="11966" y="990"/>
                </a:cubicBezTo>
                <a:cubicBezTo>
                  <a:pt x="11925" y="1016"/>
                  <a:pt x="11884" y="1041"/>
                  <a:pt x="11842" y="1067"/>
                </a:cubicBezTo>
                <a:close/>
                <a:moveTo>
                  <a:pt x="11981" y="980"/>
                </a:moveTo>
                <a:cubicBezTo>
                  <a:pt x="11978" y="975"/>
                  <a:pt x="11975" y="970"/>
                  <a:pt x="11972" y="965"/>
                </a:cubicBezTo>
                <a:cubicBezTo>
                  <a:pt x="12112" y="877"/>
                  <a:pt x="12253" y="789"/>
                  <a:pt x="12393" y="702"/>
                </a:cubicBezTo>
                <a:cubicBezTo>
                  <a:pt x="12396" y="706"/>
                  <a:pt x="12399" y="712"/>
                  <a:pt x="12402" y="717"/>
                </a:cubicBezTo>
                <a:cubicBezTo>
                  <a:pt x="12262" y="804"/>
                  <a:pt x="12121" y="892"/>
                  <a:pt x="11981" y="980"/>
                </a:cubicBezTo>
                <a:close/>
                <a:moveTo>
                  <a:pt x="12417" y="707"/>
                </a:moveTo>
                <a:cubicBezTo>
                  <a:pt x="12414" y="702"/>
                  <a:pt x="12411" y="697"/>
                  <a:pt x="12408" y="692"/>
                </a:cubicBezTo>
                <a:cubicBezTo>
                  <a:pt x="12765" y="468"/>
                  <a:pt x="13123" y="244"/>
                  <a:pt x="13480" y="20"/>
                </a:cubicBezTo>
                <a:cubicBezTo>
                  <a:pt x="13497" y="16"/>
                  <a:pt x="13514" y="13"/>
                  <a:pt x="13531" y="9"/>
                </a:cubicBezTo>
                <a:lnTo>
                  <a:pt x="13529" y="0"/>
                </a:lnTo>
                <a:lnTo>
                  <a:pt x="13534" y="7"/>
                </a:lnTo>
                <a:cubicBezTo>
                  <a:pt x="13519" y="17"/>
                  <a:pt x="13504" y="26"/>
                  <a:pt x="13489" y="35"/>
                </a:cubicBezTo>
                <a:cubicBezTo>
                  <a:pt x="13132" y="259"/>
                  <a:pt x="12774" y="483"/>
                  <a:pt x="12417" y="70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2" name="Freeform 87"/>
          <p:cNvSpPr>
            <a:spLocks noEditPoints="1"/>
          </p:cNvSpPr>
          <p:nvPr/>
        </p:nvSpPr>
        <p:spPr bwMode="auto">
          <a:xfrm>
            <a:off x="66149" y="2425700"/>
            <a:ext cx="2650274" cy="601663"/>
          </a:xfrm>
          <a:custGeom>
            <a:avLst/>
            <a:gdLst>
              <a:gd name="T0" fmla="*/ 4 w 15004"/>
              <a:gd name="T1" fmla="*/ 3407 h 3407"/>
              <a:gd name="T2" fmla="*/ 0 w 15004"/>
              <a:gd name="T3" fmla="*/ 3390 h 3407"/>
              <a:gd name="T4" fmla="*/ 8003 w 15004"/>
              <a:gd name="T5" fmla="*/ 1577 h 3407"/>
              <a:gd name="T6" fmla="*/ 8007 w 15004"/>
              <a:gd name="T7" fmla="*/ 1594 h 3407"/>
              <a:gd name="T8" fmla="*/ 4 w 15004"/>
              <a:gd name="T9" fmla="*/ 3407 h 3407"/>
              <a:gd name="T10" fmla="*/ 8024 w 15004"/>
              <a:gd name="T11" fmla="*/ 1590 h 3407"/>
              <a:gd name="T12" fmla="*/ 8020 w 15004"/>
              <a:gd name="T13" fmla="*/ 1573 h 3407"/>
              <a:gd name="T14" fmla="*/ 10721 w 15004"/>
              <a:gd name="T15" fmla="*/ 961 h 3407"/>
              <a:gd name="T16" fmla="*/ 10724 w 15004"/>
              <a:gd name="T17" fmla="*/ 978 h 3407"/>
              <a:gd name="T18" fmla="*/ 8024 w 15004"/>
              <a:gd name="T19" fmla="*/ 1590 h 3407"/>
              <a:gd name="T20" fmla="*/ 10742 w 15004"/>
              <a:gd name="T21" fmla="*/ 974 h 3407"/>
              <a:gd name="T22" fmla="*/ 10738 w 15004"/>
              <a:gd name="T23" fmla="*/ 957 h 3407"/>
              <a:gd name="T24" fmla="*/ 11978 w 15004"/>
              <a:gd name="T25" fmla="*/ 676 h 3407"/>
              <a:gd name="T26" fmla="*/ 11981 w 15004"/>
              <a:gd name="T27" fmla="*/ 693 h 3407"/>
              <a:gd name="T28" fmla="*/ 10742 w 15004"/>
              <a:gd name="T29" fmla="*/ 974 h 3407"/>
              <a:gd name="T30" fmla="*/ 12016 w 15004"/>
              <a:gd name="T31" fmla="*/ 685 h 3407"/>
              <a:gd name="T32" fmla="*/ 12012 w 15004"/>
              <a:gd name="T33" fmla="*/ 668 h 3407"/>
              <a:gd name="T34" fmla="*/ 12877 w 15004"/>
              <a:gd name="T35" fmla="*/ 472 h 3407"/>
              <a:gd name="T36" fmla="*/ 12881 w 15004"/>
              <a:gd name="T37" fmla="*/ 490 h 3407"/>
              <a:gd name="T38" fmla="*/ 12016 w 15004"/>
              <a:gd name="T39" fmla="*/ 686 h 3407"/>
              <a:gd name="T40" fmla="*/ 12016 w 15004"/>
              <a:gd name="T41" fmla="*/ 685 h 3407"/>
              <a:gd name="T42" fmla="*/ 12898 w 15004"/>
              <a:gd name="T43" fmla="*/ 486 h 3407"/>
              <a:gd name="T44" fmla="*/ 12894 w 15004"/>
              <a:gd name="T45" fmla="*/ 468 h 3407"/>
              <a:gd name="T46" fmla="*/ 13040 w 15004"/>
              <a:gd name="T47" fmla="*/ 435 h 3407"/>
              <a:gd name="T48" fmla="*/ 13044 w 15004"/>
              <a:gd name="T49" fmla="*/ 453 h 3407"/>
              <a:gd name="T50" fmla="*/ 12898 w 15004"/>
              <a:gd name="T51" fmla="*/ 486 h 3407"/>
              <a:gd name="T52" fmla="*/ 13061 w 15004"/>
              <a:gd name="T53" fmla="*/ 449 h 3407"/>
              <a:gd name="T54" fmla="*/ 13058 w 15004"/>
              <a:gd name="T55" fmla="*/ 431 h 3407"/>
              <a:gd name="T56" fmla="*/ 13201 w 15004"/>
              <a:gd name="T57" fmla="*/ 399 h 3407"/>
              <a:gd name="T58" fmla="*/ 13205 w 15004"/>
              <a:gd name="T59" fmla="*/ 416 h 3407"/>
              <a:gd name="T60" fmla="*/ 13061 w 15004"/>
              <a:gd name="T61" fmla="*/ 449 h 3407"/>
              <a:gd name="T62" fmla="*/ 13222 w 15004"/>
              <a:gd name="T63" fmla="*/ 412 h 3407"/>
              <a:gd name="T64" fmla="*/ 13218 w 15004"/>
              <a:gd name="T65" fmla="*/ 395 h 3407"/>
              <a:gd name="T66" fmla="*/ 13699 w 15004"/>
              <a:gd name="T67" fmla="*/ 286 h 3407"/>
              <a:gd name="T68" fmla="*/ 13703 w 15004"/>
              <a:gd name="T69" fmla="*/ 303 h 3407"/>
              <a:gd name="T70" fmla="*/ 13222 w 15004"/>
              <a:gd name="T71" fmla="*/ 412 h 3407"/>
              <a:gd name="T72" fmla="*/ 13720 w 15004"/>
              <a:gd name="T73" fmla="*/ 299 h 3407"/>
              <a:gd name="T74" fmla="*/ 13717 w 15004"/>
              <a:gd name="T75" fmla="*/ 282 h 3407"/>
              <a:gd name="T76" fmla="*/ 14949 w 15004"/>
              <a:gd name="T77" fmla="*/ 3 h 3407"/>
              <a:gd name="T78" fmla="*/ 15001 w 15004"/>
              <a:gd name="T79" fmla="*/ 9 h 3407"/>
              <a:gd name="T80" fmla="*/ 15002 w 15004"/>
              <a:gd name="T81" fmla="*/ 0 h 3407"/>
              <a:gd name="T82" fmla="*/ 15004 w 15004"/>
              <a:gd name="T83" fmla="*/ 9 h 3407"/>
              <a:gd name="T84" fmla="*/ 14953 w 15004"/>
              <a:gd name="T85" fmla="*/ 20 h 3407"/>
              <a:gd name="T86" fmla="*/ 13720 w 15004"/>
              <a:gd name="T87" fmla="*/ 299 h 3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004" h="3407">
                <a:moveTo>
                  <a:pt x="4" y="3407"/>
                </a:moveTo>
                <a:lnTo>
                  <a:pt x="0" y="3390"/>
                </a:lnTo>
                <a:cubicBezTo>
                  <a:pt x="2668" y="2785"/>
                  <a:pt x="5335" y="2181"/>
                  <a:pt x="8003" y="1577"/>
                </a:cubicBezTo>
                <a:cubicBezTo>
                  <a:pt x="8005" y="1582"/>
                  <a:pt x="8006" y="1588"/>
                  <a:pt x="8007" y="1594"/>
                </a:cubicBezTo>
                <a:cubicBezTo>
                  <a:pt x="5339" y="2198"/>
                  <a:pt x="2672" y="2802"/>
                  <a:pt x="4" y="3407"/>
                </a:cubicBezTo>
                <a:close/>
                <a:moveTo>
                  <a:pt x="8024" y="1590"/>
                </a:moveTo>
                <a:cubicBezTo>
                  <a:pt x="8023" y="1584"/>
                  <a:pt x="8022" y="1578"/>
                  <a:pt x="8020" y="1573"/>
                </a:cubicBezTo>
                <a:cubicBezTo>
                  <a:pt x="8921" y="1369"/>
                  <a:pt x="9820" y="1165"/>
                  <a:pt x="10721" y="961"/>
                </a:cubicBezTo>
                <a:cubicBezTo>
                  <a:pt x="10722" y="966"/>
                  <a:pt x="10723" y="972"/>
                  <a:pt x="10724" y="978"/>
                </a:cubicBezTo>
                <a:cubicBezTo>
                  <a:pt x="9824" y="1182"/>
                  <a:pt x="8924" y="1386"/>
                  <a:pt x="8024" y="1590"/>
                </a:cubicBezTo>
                <a:close/>
                <a:moveTo>
                  <a:pt x="10742" y="974"/>
                </a:moveTo>
                <a:cubicBezTo>
                  <a:pt x="10741" y="968"/>
                  <a:pt x="10739" y="963"/>
                  <a:pt x="10738" y="957"/>
                </a:cubicBezTo>
                <a:cubicBezTo>
                  <a:pt x="11151" y="863"/>
                  <a:pt x="11564" y="770"/>
                  <a:pt x="11978" y="676"/>
                </a:cubicBezTo>
                <a:cubicBezTo>
                  <a:pt x="11979" y="682"/>
                  <a:pt x="11980" y="688"/>
                  <a:pt x="11981" y="693"/>
                </a:cubicBezTo>
                <a:cubicBezTo>
                  <a:pt x="11568" y="787"/>
                  <a:pt x="11155" y="881"/>
                  <a:pt x="10742" y="974"/>
                </a:cubicBezTo>
                <a:close/>
                <a:moveTo>
                  <a:pt x="12016" y="685"/>
                </a:moveTo>
                <a:cubicBezTo>
                  <a:pt x="12014" y="680"/>
                  <a:pt x="12013" y="674"/>
                  <a:pt x="12012" y="668"/>
                </a:cubicBezTo>
                <a:cubicBezTo>
                  <a:pt x="12300" y="603"/>
                  <a:pt x="12589" y="538"/>
                  <a:pt x="12877" y="472"/>
                </a:cubicBezTo>
                <a:cubicBezTo>
                  <a:pt x="12878" y="478"/>
                  <a:pt x="12880" y="484"/>
                  <a:pt x="12881" y="490"/>
                </a:cubicBezTo>
                <a:cubicBezTo>
                  <a:pt x="12593" y="555"/>
                  <a:pt x="12304" y="620"/>
                  <a:pt x="12016" y="686"/>
                </a:cubicBezTo>
                <a:lnTo>
                  <a:pt x="12016" y="685"/>
                </a:lnTo>
                <a:close/>
                <a:moveTo>
                  <a:pt x="12898" y="486"/>
                </a:moveTo>
                <a:cubicBezTo>
                  <a:pt x="12897" y="480"/>
                  <a:pt x="12896" y="474"/>
                  <a:pt x="12894" y="468"/>
                </a:cubicBezTo>
                <a:cubicBezTo>
                  <a:pt x="12943" y="457"/>
                  <a:pt x="12992" y="446"/>
                  <a:pt x="13040" y="435"/>
                </a:cubicBezTo>
                <a:cubicBezTo>
                  <a:pt x="13042" y="441"/>
                  <a:pt x="13043" y="447"/>
                  <a:pt x="13044" y="453"/>
                </a:cubicBezTo>
                <a:cubicBezTo>
                  <a:pt x="12995" y="464"/>
                  <a:pt x="12947" y="475"/>
                  <a:pt x="12898" y="486"/>
                </a:cubicBezTo>
                <a:close/>
                <a:moveTo>
                  <a:pt x="13061" y="449"/>
                </a:moveTo>
                <a:cubicBezTo>
                  <a:pt x="13060" y="443"/>
                  <a:pt x="13059" y="437"/>
                  <a:pt x="13058" y="431"/>
                </a:cubicBezTo>
                <a:cubicBezTo>
                  <a:pt x="13105" y="420"/>
                  <a:pt x="13153" y="410"/>
                  <a:pt x="13201" y="399"/>
                </a:cubicBezTo>
                <a:cubicBezTo>
                  <a:pt x="13202" y="405"/>
                  <a:pt x="13204" y="410"/>
                  <a:pt x="13205" y="416"/>
                </a:cubicBezTo>
                <a:cubicBezTo>
                  <a:pt x="13157" y="427"/>
                  <a:pt x="13109" y="438"/>
                  <a:pt x="13061" y="449"/>
                </a:cubicBezTo>
                <a:close/>
                <a:moveTo>
                  <a:pt x="13222" y="412"/>
                </a:moveTo>
                <a:cubicBezTo>
                  <a:pt x="13221" y="406"/>
                  <a:pt x="13219" y="401"/>
                  <a:pt x="13218" y="395"/>
                </a:cubicBezTo>
                <a:cubicBezTo>
                  <a:pt x="13378" y="359"/>
                  <a:pt x="13539" y="322"/>
                  <a:pt x="13699" y="286"/>
                </a:cubicBezTo>
                <a:cubicBezTo>
                  <a:pt x="13701" y="292"/>
                  <a:pt x="13702" y="298"/>
                  <a:pt x="13703" y="303"/>
                </a:cubicBezTo>
                <a:cubicBezTo>
                  <a:pt x="13543" y="340"/>
                  <a:pt x="13382" y="376"/>
                  <a:pt x="13222" y="412"/>
                </a:cubicBezTo>
                <a:close/>
                <a:moveTo>
                  <a:pt x="13720" y="299"/>
                </a:moveTo>
                <a:cubicBezTo>
                  <a:pt x="13719" y="294"/>
                  <a:pt x="13718" y="288"/>
                  <a:pt x="13717" y="282"/>
                </a:cubicBezTo>
                <a:cubicBezTo>
                  <a:pt x="14127" y="189"/>
                  <a:pt x="14538" y="96"/>
                  <a:pt x="14949" y="3"/>
                </a:cubicBezTo>
                <a:cubicBezTo>
                  <a:pt x="14966" y="5"/>
                  <a:pt x="14984" y="7"/>
                  <a:pt x="15001" y="9"/>
                </a:cubicBezTo>
                <a:lnTo>
                  <a:pt x="15002" y="0"/>
                </a:lnTo>
                <a:lnTo>
                  <a:pt x="15004" y="9"/>
                </a:lnTo>
                <a:cubicBezTo>
                  <a:pt x="14987" y="13"/>
                  <a:pt x="14970" y="16"/>
                  <a:pt x="14953" y="20"/>
                </a:cubicBezTo>
                <a:cubicBezTo>
                  <a:pt x="14542" y="113"/>
                  <a:pt x="14131" y="206"/>
                  <a:pt x="13720" y="299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3" name="Freeform 88"/>
          <p:cNvSpPr>
            <a:spLocks noEditPoints="1"/>
          </p:cNvSpPr>
          <p:nvPr/>
        </p:nvSpPr>
        <p:spPr bwMode="auto">
          <a:xfrm>
            <a:off x="140339" y="2130487"/>
            <a:ext cx="2576084" cy="298388"/>
          </a:xfrm>
          <a:custGeom>
            <a:avLst/>
            <a:gdLst>
              <a:gd name="T0" fmla="*/ 14837 w 14838"/>
              <a:gd name="T1" fmla="*/ 1720 h 1720"/>
              <a:gd name="T2" fmla="*/ 14785 w 14838"/>
              <a:gd name="T3" fmla="*/ 1714 h 1720"/>
              <a:gd name="T4" fmla="*/ 13530 w 14838"/>
              <a:gd name="T5" fmla="*/ 1570 h 1720"/>
              <a:gd name="T6" fmla="*/ 13532 w 14838"/>
              <a:gd name="T7" fmla="*/ 1552 h 1720"/>
              <a:gd name="T8" fmla="*/ 14788 w 14838"/>
              <a:gd name="T9" fmla="*/ 1696 h 1720"/>
              <a:gd name="T10" fmla="*/ 14834 w 14838"/>
              <a:gd name="T11" fmla="*/ 1719 h 1720"/>
              <a:gd name="T12" fmla="*/ 14838 w 14838"/>
              <a:gd name="T13" fmla="*/ 1711 h 1720"/>
              <a:gd name="T14" fmla="*/ 14838 w 14838"/>
              <a:gd name="T15" fmla="*/ 1711 h 1720"/>
              <a:gd name="T16" fmla="*/ 14837 w 14838"/>
              <a:gd name="T17" fmla="*/ 1720 h 1720"/>
              <a:gd name="T18" fmla="*/ 13513 w 14838"/>
              <a:gd name="T19" fmla="*/ 1568 h 1720"/>
              <a:gd name="T20" fmla="*/ 13023 w 14838"/>
              <a:gd name="T21" fmla="*/ 1512 h 1720"/>
              <a:gd name="T22" fmla="*/ 13025 w 14838"/>
              <a:gd name="T23" fmla="*/ 1494 h 1720"/>
              <a:gd name="T24" fmla="*/ 13515 w 14838"/>
              <a:gd name="T25" fmla="*/ 1550 h 1720"/>
              <a:gd name="T26" fmla="*/ 13513 w 14838"/>
              <a:gd name="T27" fmla="*/ 1568 h 1720"/>
              <a:gd name="T28" fmla="*/ 13005 w 14838"/>
              <a:gd name="T29" fmla="*/ 1510 h 1720"/>
              <a:gd name="T30" fmla="*/ 12859 w 14838"/>
              <a:gd name="T31" fmla="*/ 1493 h 1720"/>
              <a:gd name="T32" fmla="*/ 12861 w 14838"/>
              <a:gd name="T33" fmla="*/ 1475 h 1720"/>
              <a:gd name="T34" fmla="*/ 13007 w 14838"/>
              <a:gd name="T35" fmla="*/ 1492 h 1720"/>
              <a:gd name="T36" fmla="*/ 13005 w 14838"/>
              <a:gd name="T37" fmla="*/ 1510 h 1720"/>
              <a:gd name="T38" fmla="*/ 12842 w 14838"/>
              <a:gd name="T39" fmla="*/ 1491 h 1720"/>
              <a:gd name="T40" fmla="*/ 12693 w 14838"/>
              <a:gd name="T41" fmla="*/ 1474 h 1720"/>
              <a:gd name="T42" fmla="*/ 12695 w 14838"/>
              <a:gd name="T43" fmla="*/ 1456 h 1720"/>
              <a:gd name="T44" fmla="*/ 12844 w 14838"/>
              <a:gd name="T45" fmla="*/ 1473 h 1720"/>
              <a:gd name="T46" fmla="*/ 12842 w 14838"/>
              <a:gd name="T47" fmla="*/ 1491 h 1720"/>
              <a:gd name="T48" fmla="*/ 12676 w 14838"/>
              <a:gd name="T49" fmla="*/ 1472 h 1720"/>
              <a:gd name="T50" fmla="*/ 11795 w 14838"/>
              <a:gd name="T51" fmla="*/ 1371 h 1720"/>
              <a:gd name="T52" fmla="*/ 11797 w 14838"/>
              <a:gd name="T53" fmla="*/ 1353 h 1720"/>
              <a:gd name="T54" fmla="*/ 12678 w 14838"/>
              <a:gd name="T55" fmla="*/ 1454 h 1720"/>
              <a:gd name="T56" fmla="*/ 12676 w 14838"/>
              <a:gd name="T57" fmla="*/ 1472 h 1720"/>
              <a:gd name="T58" fmla="*/ 11760 w 14838"/>
              <a:gd name="T59" fmla="*/ 1367 h 1720"/>
              <a:gd name="T60" fmla="*/ 10498 w 14838"/>
              <a:gd name="T61" fmla="*/ 1222 h 1720"/>
              <a:gd name="T62" fmla="*/ 10500 w 14838"/>
              <a:gd name="T63" fmla="*/ 1204 h 1720"/>
              <a:gd name="T64" fmla="*/ 11762 w 14838"/>
              <a:gd name="T65" fmla="*/ 1349 h 1720"/>
              <a:gd name="T66" fmla="*/ 11760 w 14838"/>
              <a:gd name="T67" fmla="*/ 1367 h 1720"/>
              <a:gd name="T68" fmla="*/ 10480 w 14838"/>
              <a:gd name="T69" fmla="*/ 1220 h 1720"/>
              <a:gd name="T70" fmla="*/ 7731 w 14838"/>
              <a:gd name="T71" fmla="*/ 905 h 1720"/>
              <a:gd name="T72" fmla="*/ 7733 w 14838"/>
              <a:gd name="T73" fmla="*/ 887 h 1720"/>
              <a:gd name="T74" fmla="*/ 10482 w 14838"/>
              <a:gd name="T75" fmla="*/ 1202 h 1720"/>
              <a:gd name="T76" fmla="*/ 10480 w 14838"/>
              <a:gd name="T77" fmla="*/ 1220 h 1720"/>
              <a:gd name="T78" fmla="*/ 7714 w 14838"/>
              <a:gd name="T79" fmla="*/ 903 h 1720"/>
              <a:gd name="T80" fmla="*/ 0 w 14838"/>
              <a:gd name="T81" fmla="*/ 18 h 1720"/>
              <a:gd name="T82" fmla="*/ 2 w 14838"/>
              <a:gd name="T83" fmla="*/ 0 h 1720"/>
              <a:gd name="T84" fmla="*/ 7716 w 14838"/>
              <a:gd name="T85" fmla="*/ 885 h 1720"/>
              <a:gd name="T86" fmla="*/ 7714 w 14838"/>
              <a:gd name="T87" fmla="*/ 903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838" h="1720">
                <a:moveTo>
                  <a:pt x="14837" y="1720"/>
                </a:moveTo>
                <a:cubicBezTo>
                  <a:pt x="14820" y="1718"/>
                  <a:pt x="14802" y="1716"/>
                  <a:pt x="14785" y="1714"/>
                </a:cubicBezTo>
                <a:cubicBezTo>
                  <a:pt x="14367" y="1666"/>
                  <a:pt x="13949" y="1618"/>
                  <a:pt x="13530" y="1570"/>
                </a:cubicBezTo>
                <a:cubicBezTo>
                  <a:pt x="13531" y="1564"/>
                  <a:pt x="13532" y="1558"/>
                  <a:pt x="13532" y="1552"/>
                </a:cubicBezTo>
                <a:cubicBezTo>
                  <a:pt x="13951" y="1600"/>
                  <a:pt x="14369" y="1648"/>
                  <a:pt x="14788" y="1696"/>
                </a:cubicBezTo>
                <a:cubicBezTo>
                  <a:pt x="14803" y="1704"/>
                  <a:pt x="14819" y="1711"/>
                  <a:pt x="14834" y="1719"/>
                </a:cubicBezTo>
                <a:lnTo>
                  <a:pt x="14838" y="1711"/>
                </a:lnTo>
                <a:lnTo>
                  <a:pt x="14838" y="1711"/>
                </a:lnTo>
                <a:lnTo>
                  <a:pt x="14837" y="1720"/>
                </a:lnTo>
                <a:close/>
                <a:moveTo>
                  <a:pt x="13513" y="1568"/>
                </a:moveTo>
                <a:cubicBezTo>
                  <a:pt x="13350" y="1549"/>
                  <a:pt x="13186" y="1530"/>
                  <a:pt x="13023" y="1512"/>
                </a:cubicBezTo>
                <a:cubicBezTo>
                  <a:pt x="13023" y="1506"/>
                  <a:pt x="13024" y="1500"/>
                  <a:pt x="13025" y="1494"/>
                </a:cubicBezTo>
                <a:cubicBezTo>
                  <a:pt x="13188" y="1513"/>
                  <a:pt x="13352" y="1532"/>
                  <a:pt x="13515" y="1550"/>
                </a:cubicBezTo>
                <a:cubicBezTo>
                  <a:pt x="13514" y="1556"/>
                  <a:pt x="13514" y="1562"/>
                  <a:pt x="13513" y="1568"/>
                </a:cubicBezTo>
                <a:close/>
                <a:moveTo>
                  <a:pt x="13005" y="1510"/>
                </a:moveTo>
                <a:cubicBezTo>
                  <a:pt x="12957" y="1504"/>
                  <a:pt x="12908" y="1498"/>
                  <a:pt x="12859" y="1493"/>
                </a:cubicBezTo>
                <a:cubicBezTo>
                  <a:pt x="12860" y="1487"/>
                  <a:pt x="12861" y="1481"/>
                  <a:pt x="12861" y="1475"/>
                </a:cubicBezTo>
                <a:cubicBezTo>
                  <a:pt x="12910" y="1481"/>
                  <a:pt x="12959" y="1487"/>
                  <a:pt x="13007" y="1492"/>
                </a:cubicBezTo>
                <a:cubicBezTo>
                  <a:pt x="13007" y="1498"/>
                  <a:pt x="13006" y="1504"/>
                  <a:pt x="13005" y="1510"/>
                </a:cubicBezTo>
                <a:close/>
                <a:moveTo>
                  <a:pt x="12842" y="1491"/>
                </a:moveTo>
                <a:cubicBezTo>
                  <a:pt x="12792" y="1485"/>
                  <a:pt x="12743" y="1479"/>
                  <a:pt x="12693" y="1474"/>
                </a:cubicBezTo>
                <a:cubicBezTo>
                  <a:pt x="12694" y="1468"/>
                  <a:pt x="12695" y="1462"/>
                  <a:pt x="12695" y="1456"/>
                </a:cubicBezTo>
                <a:cubicBezTo>
                  <a:pt x="12745" y="1462"/>
                  <a:pt x="12794" y="1468"/>
                  <a:pt x="12844" y="1473"/>
                </a:cubicBezTo>
                <a:cubicBezTo>
                  <a:pt x="12843" y="1479"/>
                  <a:pt x="12843" y="1485"/>
                  <a:pt x="12842" y="1491"/>
                </a:cubicBezTo>
                <a:close/>
                <a:moveTo>
                  <a:pt x="12676" y="1472"/>
                </a:moveTo>
                <a:cubicBezTo>
                  <a:pt x="12382" y="1438"/>
                  <a:pt x="12088" y="1404"/>
                  <a:pt x="11795" y="1371"/>
                </a:cubicBezTo>
                <a:cubicBezTo>
                  <a:pt x="11795" y="1365"/>
                  <a:pt x="11796" y="1359"/>
                  <a:pt x="11797" y="1353"/>
                </a:cubicBezTo>
                <a:cubicBezTo>
                  <a:pt x="12091" y="1387"/>
                  <a:pt x="12384" y="1421"/>
                  <a:pt x="12678" y="1454"/>
                </a:cubicBezTo>
                <a:cubicBezTo>
                  <a:pt x="12677" y="1460"/>
                  <a:pt x="12676" y="1466"/>
                  <a:pt x="12676" y="1472"/>
                </a:cubicBezTo>
                <a:close/>
                <a:moveTo>
                  <a:pt x="11760" y="1367"/>
                </a:moveTo>
                <a:cubicBezTo>
                  <a:pt x="11339" y="1318"/>
                  <a:pt x="10918" y="1270"/>
                  <a:pt x="10498" y="1222"/>
                </a:cubicBezTo>
                <a:cubicBezTo>
                  <a:pt x="10498" y="1216"/>
                  <a:pt x="10499" y="1210"/>
                  <a:pt x="10500" y="1204"/>
                </a:cubicBezTo>
                <a:cubicBezTo>
                  <a:pt x="10920" y="1253"/>
                  <a:pt x="11341" y="1301"/>
                  <a:pt x="11762" y="1349"/>
                </a:cubicBezTo>
                <a:cubicBezTo>
                  <a:pt x="11761" y="1355"/>
                  <a:pt x="11760" y="1361"/>
                  <a:pt x="11760" y="1367"/>
                </a:cubicBezTo>
                <a:close/>
                <a:moveTo>
                  <a:pt x="10480" y="1220"/>
                </a:moveTo>
                <a:cubicBezTo>
                  <a:pt x="9564" y="1115"/>
                  <a:pt x="8648" y="1010"/>
                  <a:pt x="7731" y="905"/>
                </a:cubicBezTo>
                <a:cubicBezTo>
                  <a:pt x="7732" y="899"/>
                  <a:pt x="7732" y="893"/>
                  <a:pt x="7733" y="887"/>
                </a:cubicBezTo>
                <a:cubicBezTo>
                  <a:pt x="8650" y="992"/>
                  <a:pt x="9566" y="1097"/>
                  <a:pt x="10482" y="1202"/>
                </a:cubicBezTo>
                <a:cubicBezTo>
                  <a:pt x="10482" y="1208"/>
                  <a:pt x="10481" y="1214"/>
                  <a:pt x="10480" y="1220"/>
                </a:cubicBezTo>
                <a:close/>
                <a:moveTo>
                  <a:pt x="7714" y="903"/>
                </a:moveTo>
                <a:cubicBezTo>
                  <a:pt x="5142" y="608"/>
                  <a:pt x="2571" y="313"/>
                  <a:pt x="0" y="18"/>
                </a:cubicBezTo>
                <a:lnTo>
                  <a:pt x="2" y="0"/>
                </a:lnTo>
                <a:cubicBezTo>
                  <a:pt x="2573" y="295"/>
                  <a:pt x="5144" y="590"/>
                  <a:pt x="7716" y="885"/>
                </a:cubicBezTo>
                <a:cubicBezTo>
                  <a:pt x="7715" y="891"/>
                  <a:pt x="7714" y="897"/>
                  <a:pt x="7714" y="90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5" name="Freeform 90"/>
          <p:cNvSpPr>
            <a:spLocks/>
          </p:cNvSpPr>
          <p:nvPr/>
        </p:nvSpPr>
        <p:spPr bwMode="auto">
          <a:xfrm>
            <a:off x="1600410" y="1938337"/>
            <a:ext cx="2230438" cy="1603375"/>
          </a:xfrm>
          <a:custGeom>
            <a:avLst/>
            <a:gdLst>
              <a:gd name="T0" fmla="*/ 3116 w 6194"/>
              <a:gd name="T1" fmla="*/ 4451 h 4451"/>
              <a:gd name="T2" fmla="*/ 2083 w 6194"/>
              <a:gd name="T3" fmla="*/ 4275 h 4451"/>
              <a:gd name="T4" fmla="*/ 1172 w 6194"/>
              <a:gd name="T5" fmla="*/ 3777 h 4451"/>
              <a:gd name="T6" fmla="*/ 475 w 6194"/>
              <a:gd name="T7" fmla="*/ 3006 h 4451"/>
              <a:gd name="T8" fmla="*/ 77 w 6194"/>
              <a:gd name="T9" fmla="*/ 2045 h 4451"/>
              <a:gd name="T10" fmla="*/ 72 w 6194"/>
              <a:gd name="T11" fmla="*/ 2021 h 4451"/>
              <a:gd name="T12" fmla="*/ 20 w 6194"/>
              <a:gd name="T13" fmla="*/ 1008 h 4451"/>
              <a:gd name="T14" fmla="*/ 305 w 6194"/>
              <a:gd name="T15" fmla="*/ 9 h 4451"/>
              <a:gd name="T16" fmla="*/ 341 w 6194"/>
              <a:gd name="T17" fmla="*/ 16 h 4451"/>
              <a:gd name="T18" fmla="*/ 57 w 6194"/>
              <a:gd name="T19" fmla="*/ 994 h 4451"/>
              <a:gd name="T20" fmla="*/ 35 w 6194"/>
              <a:gd name="T21" fmla="*/ 1359 h 4451"/>
              <a:gd name="T22" fmla="*/ 108 w 6194"/>
              <a:gd name="T23" fmla="*/ 2020 h 4451"/>
              <a:gd name="T24" fmla="*/ 496 w 6194"/>
              <a:gd name="T25" fmla="*/ 2972 h 4451"/>
              <a:gd name="T26" fmla="*/ 1180 w 6194"/>
              <a:gd name="T27" fmla="*/ 3739 h 4451"/>
              <a:gd name="T28" fmla="*/ 2078 w 6194"/>
              <a:gd name="T29" fmla="*/ 4236 h 4451"/>
              <a:gd name="T30" fmla="*/ 3081 w 6194"/>
              <a:gd name="T31" fmla="*/ 4416 h 4451"/>
              <a:gd name="T32" fmla="*/ 3118 w 6194"/>
              <a:gd name="T33" fmla="*/ 4416 h 4451"/>
              <a:gd name="T34" fmla="*/ 3990 w 6194"/>
              <a:gd name="T35" fmla="*/ 4287 h 4451"/>
              <a:gd name="T36" fmla="*/ 4121 w 6194"/>
              <a:gd name="T37" fmla="*/ 4244 h 4451"/>
              <a:gd name="T38" fmla="*/ 4590 w 6194"/>
              <a:gd name="T39" fmla="*/ 4030 h 4451"/>
              <a:gd name="T40" fmla="*/ 5017 w 6194"/>
              <a:gd name="T41" fmla="*/ 3740 h 4451"/>
              <a:gd name="T42" fmla="*/ 5689 w 6194"/>
              <a:gd name="T43" fmla="*/ 2986 h 4451"/>
              <a:gd name="T44" fmla="*/ 5937 w 6194"/>
              <a:gd name="T45" fmla="*/ 2504 h 4451"/>
              <a:gd name="T46" fmla="*/ 6087 w 6194"/>
              <a:gd name="T47" fmla="*/ 2020 h 4451"/>
              <a:gd name="T48" fmla="*/ 6140 w 6194"/>
              <a:gd name="T49" fmla="*/ 1012 h 4451"/>
              <a:gd name="T50" fmla="*/ 5855 w 6194"/>
              <a:gd name="T51" fmla="*/ 16 h 4451"/>
              <a:gd name="T52" fmla="*/ 6173 w 6194"/>
              <a:gd name="T53" fmla="*/ 990 h 4451"/>
              <a:gd name="T54" fmla="*/ 6194 w 6194"/>
              <a:gd name="T55" fmla="*/ 1359 h 4451"/>
              <a:gd name="T56" fmla="*/ 6118 w 6194"/>
              <a:gd name="T57" fmla="*/ 2045 h 4451"/>
              <a:gd name="T58" fmla="*/ 5728 w 6194"/>
              <a:gd name="T59" fmla="*/ 2990 h 4451"/>
              <a:gd name="T60" fmla="*/ 5067 w 6194"/>
              <a:gd name="T61" fmla="*/ 3745 h 4451"/>
              <a:gd name="T62" fmla="*/ 5025 w 6194"/>
              <a:gd name="T63" fmla="*/ 3779 h 4451"/>
              <a:gd name="T64" fmla="*/ 4592 w 6194"/>
              <a:gd name="T65" fmla="*/ 4070 h 4451"/>
              <a:gd name="T66" fmla="*/ 4116 w 6194"/>
              <a:gd name="T67" fmla="*/ 4283 h 4451"/>
              <a:gd name="T68" fmla="*/ 3983 w 6194"/>
              <a:gd name="T69" fmla="*/ 4326 h 4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94" h="4451">
                <a:moveTo>
                  <a:pt x="3118" y="4451"/>
                </a:moveTo>
                <a:cubicBezTo>
                  <a:pt x="3117" y="4451"/>
                  <a:pt x="3116" y="4451"/>
                  <a:pt x="3116" y="4451"/>
                </a:cubicBezTo>
                <a:cubicBezTo>
                  <a:pt x="3104" y="4451"/>
                  <a:pt x="3092" y="4451"/>
                  <a:pt x="3081" y="4451"/>
                </a:cubicBezTo>
                <a:cubicBezTo>
                  <a:pt x="2740" y="4447"/>
                  <a:pt x="2403" y="4387"/>
                  <a:pt x="2083" y="4275"/>
                </a:cubicBezTo>
                <a:cubicBezTo>
                  <a:pt x="2078" y="4273"/>
                  <a:pt x="2072" y="4271"/>
                  <a:pt x="2067" y="4269"/>
                </a:cubicBezTo>
                <a:cubicBezTo>
                  <a:pt x="1745" y="4155"/>
                  <a:pt x="1442" y="3990"/>
                  <a:pt x="1172" y="3777"/>
                </a:cubicBezTo>
                <a:cubicBezTo>
                  <a:pt x="1167" y="3774"/>
                  <a:pt x="1163" y="3770"/>
                  <a:pt x="1158" y="3766"/>
                </a:cubicBezTo>
                <a:cubicBezTo>
                  <a:pt x="894" y="3556"/>
                  <a:pt x="661" y="3301"/>
                  <a:pt x="475" y="3006"/>
                </a:cubicBezTo>
                <a:cubicBezTo>
                  <a:pt x="472" y="3001"/>
                  <a:pt x="469" y="2996"/>
                  <a:pt x="466" y="2991"/>
                </a:cubicBezTo>
                <a:cubicBezTo>
                  <a:pt x="291" y="2710"/>
                  <a:pt x="157" y="2394"/>
                  <a:pt x="77" y="2045"/>
                </a:cubicBezTo>
                <a:cubicBezTo>
                  <a:pt x="76" y="2040"/>
                  <a:pt x="75" y="2034"/>
                  <a:pt x="74" y="2028"/>
                </a:cubicBezTo>
                <a:cubicBezTo>
                  <a:pt x="73" y="2026"/>
                  <a:pt x="72" y="2023"/>
                  <a:pt x="72" y="2021"/>
                </a:cubicBezTo>
                <a:cubicBezTo>
                  <a:pt x="24" y="1802"/>
                  <a:pt x="0" y="1581"/>
                  <a:pt x="0" y="1359"/>
                </a:cubicBezTo>
                <a:cubicBezTo>
                  <a:pt x="0" y="1242"/>
                  <a:pt x="7" y="1124"/>
                  <a:pt x="20" y="1008"/>
                </a:cubicBezTo>
                <a:cubicBezTo>
                  <a:pt x="20" y="1002"/>
                  <a:pt x="21" y="996"/>
                  <a:pt x="22" y="990"/>
                </a:cubicBezTo>
                <a:cubicBezTo>
                  <a:pt x="62" y="652"/>
                  <a:pt x="158" y="320"/>
                  <a:pt x="305" y="9"/>
                </a:cubicBezTo>
                <a:cubicBezTo>
                  <a:pt x="307" y="6"/>
                  <a:pt x="308" y="3"/>
                  <a:pt x="309" y="1"/>
                </a:cubicBezTo>
                <a:lnTo>
                  <a:pt x="341" y="16"/>
                </a:lnTo>
                <a:cubicBezTo>
                  <a:pt x="340" y="18"/>
                  <a:pt x="338" y="21"/>
                  <a:pt x="337" y="24"/>
                </a:cubicBezTo>
                <a:cubicBezTo>
                  <a:pt x="191" y="331"/>
                  <a:pt x="97" y="660"/>
                  <a:pt x="57" y="994"/>
                </a:cubicBezTo>
                <a:cubicBezTo>
                  <a:pt x="56" y="1000"/>
                  <a:pt x="55" y="1006"/>
                  <a:pt x="55" y="1012"/>
                </a:cubicBezTo>
                <a:cubicBezTo>
                  <a:pt x="42" y="1127"/>
                  <a:pt x="35" y="1243"/>
                  <a:pt x="35" y="1359"/>
                </a:cubicBezTo>
                <a:cubicBezTo>
                  <a:pt x="35" y="1578"/>
                  <a:pt x="59" y="1797"/>
                  <a:pt x="106" y="2013"/>
                </a:cubicBezTo>
                <a:cubicBezTo>
                  <a:pt x="107" y="2015"/>
                  <a:pt x="107" y="2018"/>
                  <a:pt x="108" y="2020"/>
                </a:cubicBezTo>
                <a:cubicBezTo>
                  <a:pt x="109" y="2026"/>
                  <a:pt x="110" y="2032"/>
                  <a:pt x="112" y="2038"/>
                </a:cubicBezTo>
                <a:cubicBezTo>
                  <a:pt x="191" y="2382"/>
                  <a:pt x="323" y="2695"/>
                  <a:pt x="496" y="2972"/>
                </a:cubicBezTo>
                <a:cubicBezTo>
                  <a:pt x="499" y="2977"/>
                  <a:pt x="502" y="2982"/>
                  <a:pt x="505" y="2987"/>
                </a:cubicBezTo>
                <a:cubicBezTo>
                  <a:pt x="689" y="3279"/>
                  <a:pt x="919" y="3531"/>
                  <a:pt x="1180" y="3739"/>
                </a:cubicBezTo>
                <a:cubicBezTo>
                  <a:pt x="1185" y="3742"/>
                  <a:pt x="1189" y="3746"/>
                  <a:pt x="1194" y="3750"/>
                </a:cubicBezTo>
                <a:cubicBezTo>
                  <a:pt x="1461" y="3959"/>
                  <a:pt x="1761" y="4123"/>
                  <a:pt x="2078" y="4236"/>
                </a:cubicBezTo>
                <a:cubicBezTo>
                  <a:pt x="2084" y="4238"/>
                  <a:pt x="2089" y="4240"/>
                  <a:pt x="2095" y="4242"/>
                </a:cubicBezTo>
                <a:cubicBezTo>
                  <a:pt x="2411" y="4352"/>
                  <a:pt x="2744" y="4412"/>
                  <a:pt x="3081" y="4416"/>
                </a:cubicBezTo>
                <a:cubicBezTo>
                  <a:pt x="3092" y="4416"/>
                  <a:pt x="3104" y="4416"/>
                  <a:pt x="3116" y="4416"/>
                </a:cubicBezTo>
                <a:cubicBezTo>
                  <a:pt x="3116" y="4416"/>
                  <a:pt x="3117" y="4416"/>
                  <a:pt x="3118" y="4416"/>
                </a:cubicBezTo>
                <a:cubicBezTo>
                  <a:pt x="3404" y="4416"/>
                  <a:pt x="3692" y="4376"/>
                  <a:pt x="3973" y="4292"/>
                </a:cubicBezTo>
                <a:cubicBezTo>
                  <a:pt x="3979" y="4290"/>
                  <a:pt x="3984" y="4289"/>
                  <a:pt x="3990" y="4287"/>
                </a:cubicBezTo>
                <a:cubicBezTo>
                  <a:pt x="4028" y="4276"/>
                  <a:pt x="4066" y="4263"/>
                  <a:pt x="4104" y="4250"/>
                </a:cubicBezTo>
                <a:cubicBezTo>
                  <a:pt x="4110" y="4248"/>
                  <a:pt x="4115" y="4246"/>
                  <a:pt x="4121" y="4244"/>
                </a:cubicBezTo>
                <a:cubicBezTo>
                  <a:pt x="4275" y="4189"/>
                  <a:pt x="4427" y="4121"/>
                  <a:pt x="4575" y="4039"/>
                </a:cubicBezTo>
                <a:cubicBezTo>
                  <a:pt x="4580" y="4036"/>
                  <a:pt x="4585" y="4033"/>
                  <a:pt x="4590" y="4030"/>
                </a:cubicBezTo>
                <a:cubicBezTo>
                  <a:pt x="4732" y="3950"/>
                  <a:pt x="4870" y="3858"/>
                  <a:pt x="5003" y="3751"/>
                </a:cubicBezTo>
                <a:cubicBezTo>
                  <a:pt x="5008" y="3748"/>
                  <a:pt x="5012" y="3744"/>
                  <a:pt x="5017" y="3740"/>
                </a:cubicBezTo>
                <a:cubicBezTo>
                  <a:pt x="5026" y="3733"/>
                  <a:pt x="5035" y="3725"/>
                  <a:pt x="5045" y="3718"/>
                </a:cubicBezTo>
                <a:cubicBezTo>
                  <a:pt x="5297" y="3510"/>
                  <a:pt x="5515" y="3262"/>
                  <a:pt x="5689" y="2986"/>
                </a:cubicBezTo>
                <a:cubicBezTo>
                  <a:pt x="5692" y="2981"/>
                  <a:pt x="5695" y="2976"/>
                  <a:pt x="5699" y="2971"/>
                </a:cubicBezTo>
                <a:cubicBezTo>
                  <a:pt x="5791" y="2823"/>
                  <a:pt x="5871" y="2667"/>
                  <a:pt x="5937" y="2504"/>
                </a:cubicBezTo>
                <a:cubicBezTo>
                  <a:pt x="5999" y="2352"/>
                  <a:pt x="6048" y="2196"/>
                  <a:pt x="6083" y="2038"/>
                </a:cubicBezTo>
                <a:cubicBezTo>
                  <a:pt x="6085" y="2032"/>
                  <a:pt x="6086" y="2026"/>
                  <a:pt x="6087" y="2020"/>
                </a:cubicBezTo>
                <a:cubicBezTo>
                  <a:pt x="6135" y="1802"/>
                  <a:pt x="6159" y="1581"/>
                  <a:pt x="6159" y="1359"/>
                </a:cubicBezTo>
                <a:cubicBezTo>
                  <a:pt x="6159" y="1243"/>
                  <a:pt x="6153" y="1127"/>
                  <a:pt x="6140" y="1012"/>
                </a:cubicBezTo>
                <a:cubicBezTo>
                  <a:pt x="6139" y="1006"/>
                  <a:pt x="6138" y="1000"/>
                  <a:pt x="6138" y="995"/>
                </a:cubicBezTo>
                <a:cubicBezTo>
                  <a:pt x="6098" y="657"/>
                  <a:pt x="6003" y="326"/>
                  <a:pt x="5855" y="16"/>
                </a:cubicBezTo>
                <a:lnTo>
                  <a:pt x="5887" y="0"/>
                </a:lnTo>
                <a:cubicBezTo>
                  <a:pt x="6037" y="315"/>
                  <a:pt x="6133" y="650"/>
                  <a:pt x="6173" y="990"/>
                </a:cubicBezTo>
                <a:cubicBezTo>
                  <a:pt x="6173" y="996"/>
                  <a:pt x="6174" y="1002"/>
                  <a:pt x="6175" y="1008"/>
                </a:cubicBezTo>
                <a:cubicBezTo>
                  <a:pt x="6188" y="1124"/>
                  <a:pt x="6194" y="1242"/>
                  <a:pt x="6194" y="1359"/>
                </a:cubicBezTo>
                <a:cubicBezTo>
                  <a:pt x="6194" y="1583"/>
                  <a:pt x="6170" y="1808"/>
                  <a:pt x="6122" y="2028"/>
                </a:cubicBezTo>
                <a:cubicBezTo>
                  <a:pt x="6120" y="2034"/>
                  <a:pt x="6119" y="2039"/>
                  <a:pt x="6118" y="2045"/>
                </a:cubicBezTo>
                <a:cubicBezTo>
                  <a:pt x="6082" y="2205"/>
                  <a:pt x="6032" y="2363"/>
                  <a:pt x="5970" y="2517"/>
                </a:cubicBezTo>
                <a:cubicBezTo>
                  <a:pt x="5903" y="2682"/>
                  <a:pt x="5822" y="2840"/>
                  <a:pt x="5728" y="2990"/>
                </a:cubicBezTo>
                <a:cubicBezTo>
                  <a:pt x="5725" y="2995"/>
                  <a:pt x="5722" y="3000"/>
                  <a:pt x="5719" y="3005"/>
                </a:cubicBezTo>
                <a:cubicBezTo>
                  <a:pt x="5543" y="3284"/>
                  <a:pt x="5322" y="3534"/>
                  <a:pt x="5067" y="3745"/>
                </a:cubicBezTo>
                <a:cubicBezTo>
                  <a:pt x="5058" y="3753"/>
                  <a:pt x="5048" y="3760"/>
                  <a:pt x="5039" y="3768"/>
                </a:cubicBezTo>
                <a:cubicBezTo>
                  <a:pt x="5035" y="3772"/>
                  <a:pt x="5030" y="3775"/>
                  <a:pt x="5025" y="3779"/>
                </a:cubicBezTo>
                <a:cubicBezTo>
                  <a:pt x="4891" y="3886"/>
                  <a:pt x="4751" y="3980"/>
                  <a:pt x="4608" y="4061"/>
                </a:cubicBezTo>
                <a:cubicBezTo>
                  <a:pt x="4602" y="4064"/>
                  <a:pt x="4597" y="4067"/>
                  <a:pt x="4592" y="4070"/>
                </a:cubicBezTo>
                <a:cubicBezTo>
                  <a:pt x="4443" y="4153"/>
                  <a:pt x="4289" y="4222"/>
                  <a:pt x="4132" y="4278"/>
                </a:cubicBezTo>
                <a:cubicBezTo>
                  <a:pt x="4127" y="4279"/>
                  <a:pt x="4121" y="4281"/>
                  <a:pt x="4116" y="4283"/>
                </a:cubicBezTo>
                <a:cubicBezTo>
                  <a:pt x="4077" y="4297"/>
                  <a:pt x="4039" y="4309"/>
                  <a:pt x="4000" y="4321"/>
                </a:cubicBezTo>
                <a:cubicBezTo>
                  <a:pt x="3994" y="4323"/>
                  <a:pt x="3989" y="4324"/>
                  <a:pt x="3983" y="4326"/>
                </a:cubicBezTo>
                <a:cubicBezTo>
                  <a:pt x="3698" y="4410"/>
                  <a:pt x="3407" y="4451"/>
                  <a:pt x="3118" y="4451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6" name="Freeform 91"/>
          <p:cNvSpPr>
            <a:spLocks/>
          </p:cNvSpPr>
          <p:nvPr/>
        </p:nvSpPr>
        <p:spPr bwMode="auto">
          <a:xfrm>
            <a:off x="1932198" y="2082800"/>
            <a:ext cx="1568450" cy="1123950"/>
          </a:xfrm>
          <a:custGeom>
            <a:avLst/>
            <a:gdLst>
              <a:gd name="T0" fmla="*/ 2159 w 4353"/>
              <a:gd name="T1" fmla="*/ 3120 h 3120"/>
              <a:gd name="T2" fmla="*/ 1448 w 4353"/>
              <a:gd name="T3" fmla="*/ 3003 h 3120"/>
              <a:gd name="T4" fmla="*/ 805 w 4353"/>
              <a:gd name="T5" fmla="*/ 2652 h 3120"/>
              <a:gd name="T6" fmla="*/ 324 w 4353"/>
              <a:gd name="T7" fmla="*/ 2100 h 3120"/>
              <a:gd name="T8" fmla="*/ 55 w 4353"/>
              <a:gd name="T9" fmla="*/ 1440 h 3120"/>
              <a:gd name="T10" fmla="*/ 0 w 4353"/>
              <a:gd name="T11" fmla="*/ 953 h 3120"/>
              <a:gd name="T12" fmla="*/ 16 w 4353"/>
              <a:gd name="T13" fmla="*/ 693 h 3120"/>
              <a:gd name="T14" fmla="*/ 217 w 4353"/>
              <a:gd name="T15" fmla="*/ 0 h 3120"/>
              <a:gd name="T16" fmla="*/ 229 w 4353"/>
              <a:gd name="T17" fmla="*/ 16 h 3120"/>
              <a:gd name="T18" fmla="*/ 31 w 4353"/>
              <a:gd name="T19" fmla="*/ 713 h 3120"/>
              <a:gd name="T20" fmla="*/ 68 w 4353"/>
              <a:gd name="T21" fmla="*/ 1418 h 3120"/>
              <a:gd name="T22" fmla="*/ 171 w 4353"/>
              <a:gd name="T23" fmla="*/ 1753 h 3120"/>
              <a:gd name="T24" fmla="*/ 348 w 4353"/>
              <a:gd name="T25" fmla="*/ 2106 h 3120"/>
              <a:gd name="T26" fmla="*/ 830 w 4353"/>
              <a:gd name="T27" fmla="*/ 2649 h 3120"/>
              <a:gd name="T28" fmla="*/ 1470 w 4353"/>
              <a:gd name="T29" fmla="*/ 2991 h 3120"/>
              <a:gd name="T30" fmla="*/ 2165 w 4353"/>
              <a:gd name="T31" fmla="*/ 3102 h 3120"/>
              <a:gd name="T32" fmla="*/ 2788 w 4353"/>
              <a:gd name="T33" fmla="*/ 3015 h 3120"/>
              <a:gd name="T34" fmla="*/ 2880 w 4353"/>
              <a:gd name="T35" fmla="*/ 2987 h 3120"/>
              <a:gd name="T36" fmla="*/ 3214 w 4353"/>
              <a:gd name="T37" fmla="*/ 2844 h 3120"/>
              <a:gd name="T38" fmla="*/ 3520 w 4353"/>
              <a:gd name="T39" fmla="*/ 2647 h 3120"/>
              <a:gd name="T40" fmla="*/ 4007 w 4353"/>
              <a:gd name="T41" fmla="*/ 2108 h 3120"/>
              <a:gd name="T42" fmla="*/ 4280 w 4353"/>
              <a:gd name="T43" fmla="*/ 1436 h 3120"/>
              <a:gd name="T44" fmla="*/ 4288 w 4353"/>
              <a:gd name="T45" fmla="*/ 1402 h 3120"/>
              <a:gd name="T46" fmla="*/ 4321 w 4353"/>
              <a:gd name="T47" fmla="*/ 713 h 3120"/>
              <a:gd name="T48" fmla="*/ 4120 w 4353"/>
              <a:gd name="T49" fmla="*/ 8 h 3120"/>
              <a:gd name="T50" fmla="*/ 4337 w 4353"/>
              <a:gd name="T51" fmla="*/ 693 h 3120"/>
              <a:gd name="T52" fmla="*/ 4353 w 4353"/>
              <a:gd name="T53" fmla="*/ 955 h 3120"/>
              <a:gd name="T54" fmla="*/ 4301 w 4353"/>
              <a:gd name="T55" fmla="*/ 1422 h 3120"/>
              <a:gd name="T56" fmla="*/ 4031 w 4353"/>
              <a:gd name="T57" fmla="*/ 2102 h 3120"/>
              <a:gd name="T58" fmla="*/ 3545 w 4353"/>
              <a:gd name="T59" fmla="*/ 2650 h 3120"/>
              <a:gd name="T60" fmla="*/ 3238 w 4353"/>
              <a:gd name="T61" fmla="*/ 2851 h 3120"/>
              <a:gd name="T62" fmla="*/ 2903 w 4353"/>
              <a:gd name="T63" fmla="*/ 2998 h 3120"/>
              <a:gd name="T64" fmla="*/ 2810 w 4353"/>
              <a:gd name="T65" fmla="*/ 3027 h 3120"/>
              <a:gd name="T66" fmla="*/ 2194 w 4353"/>
              <a:gd name="T67" fmla="*/ 3119 h 3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353" h="3120">
                <a:moveTo>
                  <a:pt x="2165" y="3119"/>
                </a:moveTo>
                <a:cubicBezTo>
                  <a:pt x="2163" y="3119"/>
                  <a:pt x="2161" y="3120"/>
                  <a:pt x="2159" y="3120"/>
                </a:cubicBezTo>
                <a:cubicBezTo>
                  <a:pt x="1924" y="3119"/>
                  <a:pt x="1689" y="3082"/>
                  <a:pt x="1464" y="3008"/>
                </a:cubicBezTo>
                <a:cubicBezTo>
                  <a:pt x="1459" y="3006"/>
                  <a:pt x="1453" y="3004"/>
                  <a:pt x="1448" y="3003"/>
                </a:cubicBezTo>
                <a:cubicBezTo>
                  <a:pt x="1224" y="2927"/>
                  <a:pt x="1011" y="2814"/>
                  <a:pt x="819" y="2663"/>
                </a:cubicBezTo>
                <a:cubicBezTo>
                  <a:pt x="815" y="2659"/>
                  <a:pt x="810" y="2655"/>
                  <a:pt x="805" y="2652"/>
                </a:cubicBezTo>
                <a:cubicBezTo>
                  <a:pt x="625" y="2507"/>
                  <a:pt x="465" y="2329"/>
                  <a:pt x="333" y="2115"/>
                </a:cubicBezTo>
                <a:cubicBezTo>
                  <a:pt x="330" y="2110"/>
                  <a:pt x="327" y="2105"/>
                  <a:pt x="324" y="2100"/>
                </a:cubicBezTo>
                <a:cubicBezTo>
                  <a:pt x="260" y="1995"/>
                  <a:pt x="204" y="1881"/>
                  <a:pt x="155" y="1759"/>
                </a:cubicBezTo>
                <a:cubicBezTo>
                  <a:pt x="113" y="1655"/>
                  <a:pt x="80" y="1548"/>
                  <a:pt x="55" y="1440"/>
                </a:cubicBezTo>
                <a:cubicBezTo>
                  <a:pt x="54" y="1434"/>
                  <a:pt x="52" y="1428"/>
                  <a:pt x="51" y="1422"/>
                </a:cubicBezTo>
                <a:cubicBezTo>
                  <a:pt x="17" y="1268"/>
                  <a:pt x="0" y="1111"/>
                  <a:pt x="0" y="953"/>
                </a:cubicBezTo>
                <a:cubicBezTo>
                  <a:pt x="0" y="872"/>
                  <a:pt x="5" y="791"/>
                  <a:pt x="14" y="711"/>
                </a:cubicBezTo>
                <a:cubicBezTo>
                  <a:pt x="14" y="705"/>
                  <a:pt x="15" y="699"/>
                  <a:pt x="16" y="693"/>
                </a:cubicBezTo>
                <a:cubicBezTo>
                  <a:pt x="44" y="457"/>
                  <a:pt x="110" y="226"/>
                  <a:pt x="213" y="8"/>
                </a:cubicBezTo>
                <a:cubicBezTo>
                  <a:pt x="214" y="6"/>
                  <a:pt x="215" y="3"/>
                  <a:pt x="217" y="0"/>
                </a:cubicBezTo>
                <a:lnTo>
                  <a:pt x="233" y="8"/>
                </a:lnTo>
                <a:cubicBezTo>
                  <a:pt x="231" y="11"/>
                  <a:pt x="230" y="13"/>
                  <a:pt x="229" y="16"/>
                </a:cubicBezTo>
                <a:cubicBezTo>
                  <a:pt x="126" y="231"/>
                  <a:pt x="61" y="461"/>
                  <a:pt x="33" y="695"/>
                </a:cubicBezTo>
                <a:cubicBezTo>
                  <a:pt x="33" y="701"/>
                  <a:pt x="32" y="707"/>
                  <a:pt x="31" y="713"/>
                </a:cubicBezTo>
                <a:cubicBezTo>
                  <a:pt x="22" y="793"/>
                  <a:pt x="18" y="873"/>
                  <a:pt x="18" y="953"/>
                </a:cubicBezTo>
                <a:cubicBezTo>
                  <a:pt x="18" y="1109"/>
                  <a:pt x="35" y="1265"/>
                  <a:pt x="68" y="1418"/>
                </a:cubicBezTo>
                <a:cubicBezTo>
                  <a:pt x="70" y="1424"/>
                  <a:pt x="71" y="1430"/>
                  <a:pt x="72" y="1436"/>
                </a:cubicBezTo>
                <a:cubicBezTo>
                  <a:pt x="97" y="1543"/>
                  <a:pt x="130" y="1649"/>
                  <a:pt x="171" y="1753"/>
                </a:cubicBezTo>
                <a:cubicBezTo>
                  <a:pt x="219" y="1874"/>
                  <a:pt x="276" y="1986"/>
                  <a:pt x="339" y="2091"/>
                </a:cubicBezTo>
                <a:cubicBezTo>
                  <a:pt x="342" y="2096"/>
                  <a:pt x="345" y="2101"/>
                  <a:pt x="348" y="2106"/>
                </a:cubicBezTo>
                <a:cubicBezTo>
                  <a:pt x="479" y="2317"/>
                  <a:pt x="638" y="2495"/>
                  <a:pt x="816" y="2638"/>
                </a:cubicBezTo>
                <a:cubicBezTo>
                  <a:pt x="821" y="2641"/>
                  <a:pt x="826" y="2645"/>
                  <a:pt x="830" y="2649"/>
                </a:cubicBezTo>
                <a:cubicBezTo>
                  <a:pt x="1020" y="2799"/>
                  <a:pt x="1231" y="2911"/>
                  <a:pt x="1453" y="2986"/>
                </a:cubicBezTo>
                <a:cubicBezTo>
                  <a:pt x="1459" y="2988"/>
                  <a:pt x="1464" y="2990"/>
                  <a:pt x="1470" y="2991"/>
                </a:cubicBezTo>
                <a:cubicBezTo>
                  <a:pt x="1692" y="3065"/>
                  <a:pt x="1925" y="3101"/>
                  <a:pt x="2159" y="3102"/>
                </a:cubicBezTo>
                <a:cubicBezTo>
                  <a:pt x="2161" y="3102"/>
                  <a:pt x="2163" y="3102"/>
                  <a:pt x="2165" y="3102"/>
                </a:cubicBezTo>
                <a:cubicBezTo>
                  <a:pt x="2175" y="3102"/>
                  <a:pt x="2184" y="3102"/>
                  <a:pt x="2194" y="3102"/>
                </a:cubicBezTo>
                <a:cubicBezTo>
                  <a:pt x="2395" y="3099"/>
                  <a:pt x="2595" y="3070"/>
                  <a:pt x="2788" y="3015"/>
                </a:cubicBezTo>
                <a:cubicBezTo>
                  <a:pt x="2794" y="3013"/>
                  <a:pt x="2799" y="3012"/>
                  <a:pt x="2805" y="3010"/>
                </a:cubicBezTo>
                <a:cubicBezTo>
                  <a:pt x="2830" y="3003"/>
                  <a:pt x="2855" y="2995"/>
                  <a:pt x="2880" y="2987"/>
                </a:cubicBezTo>
                <a:cubicBezTo>
                  <a:pt x="2886" y="2985"/>
                  <a:pt x="2891" y="2983"/>
                  <a:pt x="2897" y="2981"/>
                </a:cubicBezTo>
                <a:cubicBezTo>
                  <a:pt x="3006" y="2944"/>
                  <a:pt x="3112" y="2898"/>
                  <a:pt x="3214" y="2844"/>
                </a:cubicBezTo>
                <a:cubicBezTo>
                  <a:pt x="3220" y="2841"/>
                  <a:pt x="3225" y="2839"/>
                  <a:pt x="3230" y="2836"/>
                </a:cubicBezTo>
                <a:cubicBezTo>
                  <a:pt x="3331" y="2781"/>
                  <a:pt x="3428" y="2718"/>
                  <a:pt x="3520" y="2647"/>
                </a:cubicBezTo>
                <a:cubicBezTo>
                  <a:pt x="3525" y="2643"/>
                  <a:pt x="3530" y="2640"/>
                  <a:pt x="3534" y="2636"/>
                </a:cubicBezTo>
                <a:cubicBezTo>
                  <a:pt x="3717" y="2492"/>
                  <a:pt x="3878" y="2316"/>
                  <a:pt x="4007" y="2108"/>
                </a:cubicBezTo>
                <a:cubicBezTo>
                  <a:pt x="4010" y="2103"/>
                  <a:pt x="4013" y="2098"/>
                  <a:pt x="4016" y="2093"/>
                </a:cubicBezTo>
                <a:cubicBezTo>
                  <a:pt x="4134" y="1900"/>
                  <a:pt x="4224" y="1681"/>
                  <a:pt x="4280" y="1436"/>
                </a:cubicBezTo>
                <a:cubicBezTo>
                  <a:pt x="4282" y="1430"/>
                  <a:pt x="4283" y="1424"/>
                  <a:pt x="4284" y="1418"/>
                </a:cubicBezTo>
                <a:cubicBezTo>
                  <a:pt x="4286" y="1413"/>
                  <a:pt x="4287" y="1407"/>
                  <a:pt x="4288" y="1402"/>
                </a:cubicBezTo>
                <a:cubicBezTo>
                  <a:pt x="4319" y="1254"/>
                  <a:pt x="4335" y="1104"/>
                  <a:pt x="4335" y="955"/>
                </a:cubicBezTo>
                <a:cubicBezTo>
                  <a:pt x="4335" y="874"/>
                  <a:pt x="4330" y="793"/>
                  <a:pt x="4321" y="713"/>
                </a:cubicBezTo>
                <a:cubicBezTo>
                  <a:pt x="4321" y="707"/>
                  <a:pt x="4320" y="701"/>
                  <a:pt x="4319" y="695"/>
                </a:cubicBezTo>
                <a:cubicBezTo>
                  <a:pt x="4291" y="458"/>
                  <a:pt x="4224" y="225"/>
                  <a:pt x="4120" y="8"/>
                </a:cubicBezTo>
                <a:lnTo>
                  <a:pt x="4136" y="0"/>
                </a:lnTo>
                <a:cubicBezTo>
                  <a:pt x="4240" y="220"/>
                  <a:pt x="4308" y="454"/>
                  <a:pt x="4337" y="693"/>
                </a:cubicBezTo>
                <a:cubicBezTo>
                  <a:pt x="4338" y="699"/>
                  <a:pt x="4338" y="705"/>
                  <a:pt x="4339" y="711"/>
                </a:cubicBezTo>
                <a:cubicBezTo>
                  <a:pt x="4348" y="792"/>
                  <a:pt x="4353" y="873"/>
                  <a:pt x="4353" y="955"/>
                </a:cubicBezTo>
                <a:cubicBezTo>
                  <a:pt x="4353" y="1105"/>
                  <a:pt x="4337" y="1257"/>
                  <a:pt x="4305" y="1405"/>
                </a:cubicBezTo>
                <a:cubicBezTo>
                  <a:pt x="4304" y="1411"/>
                  <a:pt x="4303" y="1417"/>
                  <a:pt x="4301" y="1422"/>
                </a:cubicBezTo>
                <a:cubicBezTo>
                  <a:pt x="4300" y="1428"/>
                  <a:pt x="4299" y="1434"/>
                  <a:pt x="4297" y="1440"/>
                </a:cubicBezTo>
                <a:cubicBezTo>
                  <a:pt x="4241" y="1687"/>
                  <a:pt x="4149" y="1908"/>
                  <a:pt x="4031" y="2102"/>
                </a:cubicBezTo>
                <a:cubicBezTo>
                  <a:pt x="4028" y="2107"/>
                  <a:pt x="4025" y="2112"/>
                  <a:pt x="4022" y="2117"/>
                </a:cubicBezTo>
                <a:cubicBezTo>
                  <a:pt x="3891" y="2327"/>
                  <a:pt x="3729" y="2505"/>
                  <a:pt x="3545" y="2650"/>
                </a:cubicBezTo>
                <a:cubicBezTo>
                  <a:pt x="3541" y="2654"/>
                  <a:pt x="3536" y="2657"/>
                  <a:pt x="3531" y="2661"/>
                </a:cubicBezTo>
                <a:cubicBezTo>
                  <a:pt x="3439" y="2733"/>
                  <a:pt x="3341" y="2796"/>
                  <a:pt x="3238" y="2851"/>
                </a:cubicBezTo>
                <a:cubicBezTo>
                  <a:pt x="3233" y="2854"/>
                  <a:pt x="3228" y="2857"/>
                  <a:pt x="3223" y="2859"/>
                </a:cubicBezTo>
                <a:cubicBezTo>
                  <a:pt x="3120" y="2914"/>
                  <a:pt x="3013" y="2960"/>
                  <a:pt x="2903" y="2998"/>
                </a:cubicBezTo>
                <a:cubicBezTo>
                  <a:pt x="2897" y="2999"/>
                  <a:pt x="2892" y="3001"/>
                  <a:pt x="2886" y="3003"/>
                </a:cubicBezTo>
                <a:cubicBezTo>
                  <a:pt x="2861" y="3012"/>
                  <a:pt x="2835" y="3020"/>
                  <a:pt x="2810" y="3027"/>
                </a:cubicBezTo>
                <a:cubicBezTo>
                  <a:pt x="2804" y="3029"/>
                  <a:pt x="2799" y="3030"/>
                  <a:pt x="2793" y="3032"/>
                </a:cubicBezTo>
                <a:cubicBezTo>
                  <a:pt x="2598" y="3087"/>
                  <a:pt x="2396" y="3117"/>
                  <a:pt x="2194" y="3119"/>
                </a:cubicBezTo>
                <a:cubicBezTo>
                  <a:pt x="2184" y="3119"/>
                  <a:pt x="2175" y="3120"/>
                  <a:pt x="2165" y="3119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7" name="Freeform 92"/>
          <p:cNvSpPr>
            <a:spLocks/>
          </p:cNvSpPr>
          <p:nvPr/>
        </p:nvSpPr>
        <p:spPr bwMode="auto">
          <a:xfrm>
            <a:off x="1992523" y="2109787"/>
            <a:ext cx="1447800" cy="1038225"/>
          </a:xfrm>
          <a:custGeom>
            <a:avLst/>
            <a:gdLst>
              <a:gd name="T0" fmla="*/ 1991 w 4018"/>
              <a:gd name="T1" fmla="*/ 2881 h 2881"/>
              <a:gd name="T2" fmla="*/ 1334 w 4018"/>
              <a:gd name="T3" fmla="*/ 2773 h 2881"/>
              <a:gd name="T4" fmla="*/ 741 w 4018"/>
              <a:gd name="T5" fmla="*/ 2449 h 2881"/>
              <a:gd name="T6" fmla="*/ 297 w 4018"/>
              <a:gd name="T7" fmla="*/ 1939 h 2881"/>
              <a:gd name="T8" fmla="*/ 50 w 4018"/>
              <a:gd name="T9" fmla="*/ 1330 h 2881"/>
              <a:gd name="T10" fmla="*/ 0 w 4018"/>
              <a:gd name="T11" fmla="*/ 879 h 2881"/>
              <a:gd name="T12" fmla="*/ 14 w 4018"/>
              <a:gd name="T13" fmla="*/ 639 h 2881"/>
              <a:gd name="T14" fmla="*/ 199 w 4018"/>
              <a:gd name="T15" fmla="*/ 0 h 2881"/>
              <a:gd name="T16" fmla="*/ 211 w 4018"/>
              <a:gd name="T17" fmla="*/ 16 h 2881"/>
              <a:gd name="T18" fmla="*/ 29 w 4018"/>
              <a:gd name="T19" fmla="*/ 659 h 2881"/>
              <a:gd name="T20" fmla="*/ 64 w 4018"/>
              <a:gd name="T21" fmla="*/ 1308 h 2881"/>
              <a:gd name="T22" fmla="*/ 164 w 4018"/>
              <a:gd name="T23" fmla="*/ 1633 h 2881"/>
              <a:gd name="T24" fmla="*/ 321 w 4018"/>
              <a:gd name="T25" fmla="*/ 1944 h 2881"/>
              <a:gd name="T26" fmla="*/ 766 w 4018"/>
              <a:gd name="T27" fmla="*/ 2446 h 2881"/>
              <a:gd name="T28" fmla="*/ 1357 w 4018"/>
              <a:gd name="T29" fmla="*/ 2762 h 2881"/>
              <a:gd name="T30" fmla="*/ 1996 w 4018"/>
              <a:gd name="T31" fmla="*/ 2863 h 2881"/>
              <a:gd name="T32" fmla="*/ 2572 w 4018"/>
              <a:gd name="T33" fmla="*/ 2782 h 2881"/>
              <a:gd name="T34" fmla="*/ 2657 w 4018"/>
              <a:gd name="T35" fmla="*/ 2756 h 2881"/>
              <a:gd name="T36" fmla="*/ 2965 w 4018"/>
              <a:gd name="T37" fmla="*/ 2624 h 2881"/>
              <a:gd name="T38" fmla="*/ 3247 w 4018"/>
              <a:gd name="T39" fmla="*/ 2443 h 2881"/>
              <a:gd name="T40" fmla="*/ 3696 w 4018"/>
              <a:gd name="T41" fmla="*/ 1945 h 2881"/>
              <a:gd name="T42" fmla="*/ 3949 w 4018"/>
              <a:gd name="T43" fmla="*/ 1328 h 2881"/>
              <a:gd name="T44" fmla="*/ 3954 w 4018"/>
              <a:gd name="T45" fmla="*/ 1309 h 2881"/>
              <a:gd name="T46" fmla="*/ 3987 w 4018"/>
              <a:gd name="T47" fmla="*/ 659 h 2881"/>
              <a:gd name="T48" fmla="*/ 3802 w 4018"/>
              <a:gd name="T49" fmla="*/ 8 h 2881"/>
              <a:gd name="T50" fmla="*/ 4003 w 4018"/>
              <a:gd name="T51" fmla="*/ 639 h 2881"/>
              <a:gd name="T52" fmla="*/ 4018 w 4018"/>
              <a:gd name="T53" fmla="*/ 883 h 2881"/>
              <a:gd name="T54" fmla="*/ 3967 w 4018"/>
              <a:gd name="T55" fmla="*/ 1330 h 2881"/>
              <a:gd name="T56" fmla="*/ 3721 w 4018"/>
              <a:gd name="T57" fmla="*/ 1940 h 2881"/>
              <a:gd name="T58" fmla="*/ 3272 w 4018"/>
              <a:gd name="T59" fmla="*/ 2445 h 2881"/>
              <a:gd name="T60" fmla="*/ 2989 w 4018"/>
              <a:gd name="T61" fmla="*/ 2632 h 2881"/>
              <a:gd name="T62" fmla="*/ 2680 w 4018"/>
              <a:gd name="T63" fmla="*/ 2767 h 2881"/>
              <a:gd name="T64" fmla="*/ 2594 w 4018"/>
              <a:gd name="T65" fmla="*/ 2794 h 2881"/>
              <a:gd name="T66" fmla="*/ 2026 w 4018"/>
              <a:gd name="T67" fmla="*/ 2880 h 2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018" h="2881">
                <a:moveTo>
                  <a:pt x="1996" y="2880"/>
                </a:moveTo>
                <a:cubicBezTo>
                  <a:pt x="1994" y="2880"/>
                  <a:pt x="1992" y="2881"/>
                  <a:pt x="1991" y="2881"/>
                </a:cubicBezTo>
                <a:cubicBezTo>
                  <a:pt x="1774" y="2880"/>
                  <a:pt x="1558" y="2846"/>
                  <a:pt x="1351" y="2778"/>
                </a:cubicBezTo>
                <a:cubicBezTo>
                  <a:pt x="1346" y="2776"/>
                  <a:pt x="1340" y="2775"/>
                  <a:pt x="1334" y="2773"/>
                </a:cubicBezTo>
                <a:cubicBezTo>
                  <a:pt x="1128" y="2703"/>
                  <a:pt x="931" y="2599"/>
                  <a:pt x="755" y="2460"/>
                </a:cubicBezTo>
                <a:cubicBezTo>
                  <a:pt x="750" y="2456"/>
                  <a:pt x="746" y="2453"/>
                  <a:pt x="741" y="2449"/>
                </a:cubicBezTo>
                <a:cubicBezTo>
                  <a:pt x="575" y="2315"/>
                  <a:pt x="427" y="2151"/>
                  <a:pt x="306" y="1954"/>
                </a:cubicBezTo>
                <a:cubicBezTo>
                  <a:pt x="303" y="1949"/>
                  <a:pt x="300" y="1944"/>
                  <a:pt x="297" y="1939"/>
                </a:cubicBezTo>
                <a:cubicBezTo>
                  <a:pt x="241" y="1846"/>
                  <a:pt x="191" y="1746"/>
                  <a:pt x="148" y="1639"/>
                </a:cubicBezTo>
                <a:cubicBezTo>
                  <a:pt x="107" y="1538"/>
                  <a:pt x="74" y="1435"/>
                  <a:pt x="50" y="1330"/>
                </a:cubicBezTo>
                <a:cubicBezTo>
                  <a:pt x="49" y="1324"/>
                  <a:pt x="48" y="1318"/>
                  <a:pt x="46" y="1312"/>
                </a:cubicBezTo>
                <a:cubicBezTo>
                  <a:pt x="15" y="1170"/>
                  <a:pt x="0" y="1024"/>
                  <a:pt x="0" y="879"/>
                </a:cubicBezTo>
                <a:cubicBezTo>
                  <a:pt x="0" y="805"/>
                  <a:pt x="4" y="731"/>
                  <a:pt x="12" y="657"/>
                </a:cubicBezTo>
                <a:cubicBezTo>
                  <a:pt x="13" y="651"/>
                  <a:pt x="13" y="645"/>
                  <a:pt x="14" y="639"/>
                </a:cubicBezTo>
                <a:cubicBezTo>
                  <a:pt x="40" y="422"/>
                  <a:pt x="100" y="209"/>
                  <a:pt x="195" y="8"/>
                </a:cubicBezTo>
                <a:cubicBezTo>
                  <a:pt x="196" y="5"/>
                  <a:pt x="197" y="3"/>
                  <a:pt x="199" y="0"/>
                </a:cubicBezTo>
                <a:lnTo>
                  <a:pt x="215" y="8"/>
                </a:lnTo>
                <a:cubicBezTo>
                  <a:pt x="213" y="10"/>
                  <a:pt x="212" y="13"/>
                  <a:pt x="211" y="16"/>
                </a:cubicBezTo>
                <a:cubicBezTo>
                  <a:pt x="117" y="215"/>
                  <a:pt x="57" y="426"/>
                  <a:pt x="31" y="641"/>
                </a:cubicBezTo>
                <a:cubicBezTo>
                  <a:pt x="31" y="647"/>
                  <a:pt x="30" y="653"/>
                  <a:pt x="29" y="659"/>
                </a:cubicBezTo>
                <a:cubicBezTo>
                  <a:pt x="21" y="732"/>
                  <a:pt x="17" y="806"/>
                  <a:pt x="17" y="879"/>
                </a:cubicBezTo>
                <a:cubicBezTo>
                  <a:pt x="17" y="1023"/>
                  <a:pt x="33" y="1167"/>
                  <a:pt x="64" y="1308"/>
                </a:cubicBezTo>
                <a:cubicBezTo>
                  <a:pt x="65" y="1314"/>
                  <a:pt x="66" y="1320"/>
                  <a:pt x="67" y="1326"/>
                </a:cubicBezTo>
                <a:cubicBezTo>
                  <a:pt x="91" y="1430"/>
                  <a:pt x="123" y="1533"/>
                  <a:pt x="164" y="1633"/>
                </a:cubicBezTo>
                <a:cubicBezTo>
                  <a:pt x="207" y="1739"/>
                  <a:pt x="257" y="1837"/>
                  <a:pt x="312" y="1929"/>
                </a:cubicBezTo>
                <a:cubicBezTo>
                  <a:pt x="315" y="1934"/>
                  <a:pt x="318" y="1939"/>
                  <a:pt x="321" y="1944"/>
                </a:cubicBezTo>
                <a:cubicBezTo>
                  <a:pt x="441" y="2140"/>
                  <a:pt x="588" y="2303"/>
                  <a:pt x="752" y="2435"/>
                </a:cubicBezTo>
                <a:cubicBezTo>
                  <a:pt x="757" y="2439"/>
                  <a:pt x="761" y="2442"/>
                  <a:pt x="766" y="2446"/>
                </a:cubicBezTo>
                <a:cubicBezTo>
                  <a:pt x="941" y="2584"/>
                  <a:pt x="1135" y="2687"/>
                  <a:pt x="1340" y="2756"/>
                </a:cubicBezTo>
                <a:cubicBezTo>
                  <a:pt x="1346" y="2758"/>
                  <a:pt x="1351" y="2760"/>
                  <a:pt x="1357" y="2762"/>
                </a:cubicBezTo>
                <a:cubicBezTo>
                  <a:pt x="1562" y="2829"/>
                  <a:pt x="1776" y="2862"/>
                  <a:pt x="1991" y="2863"/>
                </a:cubicBezTo>
                <a:cubicBezTo>
                  <a:pt x="1992" y="2863"/>
                  <a:pt x="1994" y="2863"/>
                  <a:pt x="1996" y="2863"/>
                </a:cubicBezTo>
                <a:cubicBezTo>
                  <a:pt x="2006" y="2863"/>
                  <a:pt x="2016" y="2863"/>
                  <a:pt x="2026" y="2863"/>
                </a:cubicBezTo>
                <a:cubicBezTo>
                  <a:pt x="2210" y="2860"/>
                  <a:pt x="2394" y="2833"/>
                  <a:pt x="2572" y="2782"/>
                </a:cubicBezTo>
                <a:cubicBezTo>
                  <a:pt x="2577" y="2781"/>
                  <a:pt x="2583" y="2779"/>
                  <a:pt x="2589" y="2777"/>
                </a:cubicBezTo>
                <a:cubicBezTo>
                  <a:pt x="2612" y="2771"/>
                  <a:pt x="2634" y="2764"/>
                  <a:pt x="2657" y="2756"/>
                </a:cubicBezTo>
                <a:cubicBezTo>
                  <a:pt x="2663" y="2754"/>
                  <a:pt x="2668" y="2752"/>
                  <a:pt x="2674" y="2750"/>
                </a:cubicBezTo>
                <a:cubicBezTo>
                  <a:pt x="2774" y="2716"/>
                  <a:pt x="2871" y="2674"/>
                  <a:pt x="2965" y="2624"/>
                </a:cubicBezTo>
                <a:cubicBezTo>
                  <a:pt x="2970" y="2622"/>
                  <a:pt x="2975" y="2619"/>
                  <a:pt x="2981" y="2616"/>
                </a:cubicBezTo>
                <a:cubicBezTo>
                  <a:pt x="3074" y="2566"/>
                  <a:pt x="3163" y="2508"/>
                  <a:pt x="3247" y="2443"/>
                </a:cubicBezTo>
                <a:cubicBezTo>
                  <a:pt x="3252" y="2439"/>
                  <a:pt x="3257" y="2435"/>
                  <a:pt x="3261" y="2432"/>
                </a:cubicBezTo>
                <a:cubicBezTo>
                  <a:pt x="3429" y="2299"/>
                  <a:pt x="3577" y="2137"/>
                  <a:pt x="3696" y="1945"/>
                </a:cubicBezTo>
                <a:cubicBezTo>
                  <a:pt x="3699" y="1940"/>
                  <a:pt x="3703" y="1935"/>
                  <a:pt x="3706" y="1930"/>
                </a:cubicBezTo>
                <a:cubicBezTo>
                  <a:pt x="3813" y="1754"/>
                  <a:pt x="3897" y="1553"/>
                  <a:pt x="3949" y="1328"/>
                </a:cubicBezTo>
                <a:cubicBezTo>
                  <a:pt x="3949" y="1328"/>
                  <a:pt x="3950" y="1327"/>
                  <a:pt x="3950" y="1326"/>
                </a:cubicBezTo>
                <a:cubicBezTo>
                  <a:pt x="3951" y="1320"/>
                  <a:pt x="3952" y="1314"/>
                  <a:pt x="3954" y="1309"/>
                </a:cubicBezTo>
                <a:cubicBezTo>
                  <a:pt x="3985" y="1168"/>
                  <a:pt x="4000" y="1025"/>
                  <a:pt x="4000" y="883"/>
                </a:cubicBezTo>
                <a:cubicBezTo>
                  <a:pt x="4000" y="808"/>
                  <a:pt x="3996" y="733"/>
                  <a:pt x="3987" y="659"/>
                </a:cubicBezTo>
                <a:cubicBezTo>
                  <a:pt x="3987" y="653"/>
                  <a:pt x="3986" y="647"/>
                  <a:pt x="3985" y="641"/>
                </a:cubicBezTo>
                <a:cubicBezTo>
                  <a:pt x="3959" y="423"/>
                  <a:pt x="3897" y="209"/>
                  <a:pt x="3802" y="8"/>
                </a:cubicBezTo>
                <a:lnTo>
                  <a:pt x="3817" y="0"/>
                </a:lnTo>
                <a:cubicBezTo>
                  <a:pt x="3914" y="203"/>
                  <a:pt x="3976" y="419"/>
                  <a:pt x="4003" y="639"/>
                </a:cubicBezTo>
                <a:cubicBezTo>
                  <a:pt x="4004" y="645"/>
                  <a:pt x="4004" y="651"/>
                  <a:pt x="4005" y="657"/>
                </a:cubicBezTo>
                <a:cubicBezTo>
                  <a:pt x="4013" y="732"/>
                  <a:pt x="4018" y="807"/>
                  <a:pt x="4018" y="883"/>
                </a:cubicBezTo>
                <a:cubicBezTo>
                  <a:pt x="4018" y="1026"/>
                  <a:pt x="4002" y="1170"/>
                  <a:pt x="3971" y="1313"/>
                </a:cubicBezTo>
                <a:cubicBezTo>
                  <a:pt x="3970" y="1318"/>
                  <a:pt x="3968" y="1324"/>
                  <a:pt x="3967" y="1330"/>
                </a:cubicBezTo>
                <a:cubicBezTo>
                  <a:pt x="3967" y="1331"/>
                  <a:pt x="3967" y="1332"/>
                  <a:pt x="3966" y="1332"/>
                </a:cubicBezTo>
                <a:cubicBezTo>
                  <a:pt x="3914" y="1559"/>
                  <a:pt x="3829" y="1762"/>
                  <a:pt x="3721" y="1940"/>
                </a:cubicBezTo>
                <a:cubicBezTo>
                  <a:pt x="3718" y="1945"/>
                  <a:pt x="3715" y="1950"/>
                  <a:pt x="3711" y="1955"/>
                </a:cubicBezTo>
                <a:cubicBezTo>
                  <a:pt x="3591" y="2148"/>
                  <a:pt x="3442" y="2312"/>
                  <a:pt x="3272" y="2445"/>
                </a:cubicBezTo>
                <a:cubicBezTo>
                  <a:pt x="3268" y="2449"/>
                  <a:pt x="3263" y="2453"/>
                  <a:pt x="3258" y="2456"/>
                </a:cubicBezTo>
                <a:cubicBezTo>
                  <a:pt x="3173" y="2522"/>
                  <a:pt x="3083" y="2581"/>
                  <a:pt x="2989" y="2632"/>
                </a:cubicBezTo>
                <a:cubicBezTo>
                  <a:pt x="2984" y="2634"/>
                  <a:pt x="2979" y="2637"/>
                  <a:pt x="2974" y="2640"/>
                </a:cubicBezTo>
                <a:cubicBezTo>
                  <a:pt x="2879" y="2690"/>
                  <a:pt x="2781" y="2732"/>
                  <a:pt x="2680" y="2767"/>
                </a:cubicBezTo>
                <a:cubicBezTo>
                  <a:pt x="2674" y="2769"/>
                  <a:pt x="2668" y="2771"/>
                  <a:pt x="2663" y="2773"/>
                </a:cubicBezTo>
                <a:cubicBezTo>
                  <a:pt x="2640" y="2780"/>
                  <a:pt x="2617" y="2788"/>
                  <a:pt x="2594" y="2794"/>
                </a:cubicBezTo>
                <a:cubicBezTo>
                  <a:pt x="2588" y="2796"/>
                  <a:pt x="2583" y="2798"/>
                  <a:pt x="2577" y="2799"/>
                </a:cubicBezTo>
                <a:cubicBezTo>
                  <a:pt x="2398" y="2850"/>
                  <a:pt x="2212" y="2878"/>
                  <a:pt x="2026" y="2880"/>
                </a:cubicBezTo>
                <a:cubicBezTo>
                  <a:pt x="2016" y="2880"/>
                  <a:pt x="2006" y="2881"/>
                  <a:pt x="1996" y="288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8" name="Freeform 93"/>
          <p:cNvSpPr>
            <a:spLocks/>
          </p:cNvSpPr>
          <p:nvPr/>
        </p:nvSpPr>
        <p:spPr bwMode="auto">
          <a:xfrm>
            <a:off x="2051260" y="2135187"/>
            <a:ext cx="1328738" cy="952500"/>
          </a:xfrm>
          <a:custGeom>
            <a:avLst/>
            <a:gdLst>
              <a:gd name="T0" fmla="*/ 1854 w 3687"/>
              <a:gd name="T1" fmla="*/ 2642 h 2642"/>
              <a:gd name="T2" fmla="*/ 1244 w 3687"/>
              <a:gd name="T3" fmla="*/ 2544 h 2642"/>
              <a:gd name="T4" fmla="*/ 697 w 3687"/>
              <a:gd name="T5" fmla="*/ 2255 h 2642"/>
              <a:gd name="T6" fmla="*/ 281 w 3687"/>
              <a:gd name="T7" fmla="*/ 1795 h 2642"/>
              <a:gd name="T8" fmla="*/ 47 w 3687"/>
              <a:gd name="T9" fmla="*/ 1221 h 2642"/>
              <a:gd name="T10" fmla="*/ 40 w 3687"/>
              <a:gd name="T11" fmla="*/ 1190 h 2642"/>
              <a:gd name="T12" fmla="*/ 11 w 3687"/>
              <a:gd name="T13" fmla="*/ 604 h 2642"/>
              <a:gd name="T14" fmla="*/ 180 w 3687"/>
              <a:gd name="T15" fmla="*/ 8 h 2642"/>
              <a:gd name="T16" fmla="*/ 200 w 3687"/>
              <a:gd name="T17" fmla="*/ 8 h 2642"/>
              <a:gd name="T18" fmla="*/ 31 w 3687"/>
              <a:gd name="T19" fmla="*/ 588 h 2642"/>
              <a:gd name="T20" fmla="*/ 17 w 3687"/>
              <a:gd name="T21" fmla="*/ 809 h 2642"/>
              <a:gd name="T22" fmla="*/ 60 w 3687"/>
              <a:gd name="T23" fmla="*/ 1200 h 2642"/>
              <a:gd name="T24" fmla="*/ 287 w 3687"/>
              <a:gd name="T25" fmla="*/ 1770 h 2642"/>
              <a:gd name="T26" fmla="*/ 694 w 3687"/>
              <a:gd name="T27" fmla="*/ 2230 h 2642"/>
              <a:gd name="T28" fmla="*/ 1233 w 3687"/>
              <a:gd name="T29" fmla="*/ 2522 h 2642"/>
              <a:gd name="T30" fmla="*/ 1827 w 3687"/>
              <a:gd name="T31" fmla="*/ 2624 h 2642"/>
              <a:gd name="T32" fmla="*/ 1862 w 3687"/>
              <a:gd name="T33" fmla="*/ 2624 h 2642"/>
              <a:gd name="T34" fmla="*/ 2378 w 3687"/>
              <a:gd name="T35" fmla="*/ 2550 h 2642"/>
              <a:gd name="T36" fmla="*/ 2456 w 3687"/>
              <a:gd name="T37" fmla="*/ 2526 h 2642"/>
              <a:gd name="T38" fmla="*/ 2738 w 3687"/>
              <a:gd name="T39" fmla="*/ 2403 h 2642"/>
              <a:gd name="T40" fmla="*/ 2995 w 3687"/>
              <a:gd name="T41" fmla="*/ 2232 h 2642"/>
              <a:gd name="T42" fmla="*/ 3398 w 3687"/>
              <a:gd name="T43" fmla="*/ 1769 h 2642"/>
              <a:gd name="T44" fmla="*/ 3623 w 3687"/>
              <a:gd name="T45" fmla="*/ 1217 h 2642"/>
              <a:gd name="T46" fmla="*/ 3669 w 3687"/>
              <a:gd name="T47" fmla="*/ 809 h 2642"/>
              <a:gd name="T48" fmla="*/ 3656 w 3687"/>
              <a:gd name="T49" fmla="*/ 588 h 2642"/>
              <a:gd name="T50" fmla="*/ 3504 w 3687"/>
              <a:gd name="T51" fmla="*/ 0 h 2642"/>
              <a:gd name="T52" fmla="*/ 3676 w 3687"/>
              <a:gd name="T53" fmla="*/ 604 h 2642"/>
              <a:gd name="T54" fmla="*/ 3645 w 3687"/>
              <a:gd name="T55" fmla="*/ 1204 h 2642"/>
              <a:gd name="T56" fmla="*/ 3549 w 3687"/>
              <a:gd name="T57" fmla="*/ 1509 h 2642"/>
              <a:gd name="T58" fmla="*/ 3404 w 3687"/>
              <a:gd name="T59" fmla="*/ 1793 h 2642"/>
              <a:gd name="T60" fmla="*/ 2992 w 3687"/>
              <a:gd name="T61" fmla="*/ 2256 h 2642"/>
              <a:gd name="T62" fmla="*/ 2731 w 3687"/>
              <a:gd name="T63" fmla="*/ 2426 h 2642"/>
              <a:gd name="T64" fmla="*/ 2445 w 3687"/>
              <a:gd name="T65" fmla="*/ 2548 h 2642"/>
              <a:gd name="T66" fmla="*/ 2366 w 3687"/>
              <a:gd name="T67" fmla="*/ 2572 h 2642"/>
              <a:gd name="T68" fmla="*/ 1855 w 3687"/>
              <a:gd name="T69" fmla="*/ 2642 h 2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87" h="2642">
                <a:moveTo>
                  <a:pt x="1855" y="2642"/>
                </a:moveTo>
                <a:cubicBezTo>
                  <a:pt x="1854" y="2642"/>
                  <a:pt x="1854" y="2642"/>
                  <a:pt x="1854" y="2642"/>
                </a:cubicBezTo>
                <a:cubicBezTo>
                  <a:pt x="1845" y="2642"/>
                  <a:pt x="1836" y="2642"/>
                  <a:pt x="1827" y="2642"/>
                </a:cubicBezTo>
                <a:cubicBezTo>
                  <a:pt x="1629" y="2639"/>
                  <a:pt x="1432" y="2606"/>
                  <a:pt x="1244" y="2544"/>
                </a:cubicBezTo>
                <a:cubicBezTo>
                  <a:pt x="1238" y="2542"/>
                  <a:pt x="1233" y="2540"/>
                  <a:pt x="1227" y="2538"/>
                </a:cubicBezTo>
                <a:cubicBezTo>
                  <a:pt x="1038" y="2473"/>
                  <a:pt x="858" y="2379"/>
                  <a:pt x="697" y="2255"/>
                </a:cubicBezTo>
                <a:cubicBezTo>
                  <a:pt x="693" y="2251"/>
                  <a:pt x="688" y="2247"/>
                  <a:pt x="683" y="2244"/>
                </a:cubicBezTo>
                <a:cubicBezTo>
                  <a:pt x="528" y="2121"/>
                  <a:pt x="391" y="1972"/>
                  <a:pt x="281" y="1795"/>
                </a:cubicBezTo>
                <a:cubicBezTo>
                  <a:pt x="278" y="1790"/>
                  <a:pt x="275" y="1785"/>
                  <a:pt x="272" y="1780"/>
                </a:cubicBezTo>
                <a:cubicBezTo>
                  <a:pt x="172" y="1616"/>
                  <a:pt x="95" y="1430"/>
                  <a:pt x="47" y="1221"/>
                </a:cubicBezTo>
                <a:cubicBezTo>
                  <a:pt x="46" y="1215"/>
                  <a:pt x="44" y="1210"/>
                  <a:pt x="43" y="1204"/>
                </a:cubicBezTo>
                <a:cubicBezTo>
                  <a:pt x="42" y="1199"/>
                  <a:pt x="41" y="1194"/>
                  <a:pt x="40" y="1190"/>
                </a:cubicBezTo>
                <a:cubicBezTo>
                  <a:pt x="13" y="1064"/>
                  <a:pt x="0" y="937"/>
                  <a:pt x="0" y="809"/>
                </a:cubicBezTo>
                <a:cubicBezTo>
                  <a:pt x="0" y="740"/>
                  <a:pt x="4" y="672"/>
                  <a:pt x="11" y="604"/>
                </a:cubicBezTo>
                <a:cubicBezTo>
                  <a:pt x="12" y="598"/>
                  <a:pt x="13" y="592"/>
                  <a:pt x="13" y="586"/>
                </a:cubicBezTo>
                <a:cubicBezTo>
                  <a:pt x="38" y="387"/>
                  <a:pt x="94" y="192"/>
                  <a:pt x="180" y="8"/>
                </a:cubicBezTo>
                <a:cubicBezTo>
                  <a:pt x="181" y="6"/>
                  <a:pt x="183" y="3"/>
                  <a:pt x="184" y="1"/>
                </a:cubicBezTo>
                <a:lnTo>
                  <a:pt x="200" y="8"/>
                </a:lnTo>
                <a:cubicBezTo>
                  <a:pt x="199" y="11"/>
                  <a:pt x="197" y="14"/>
                  <a:pt x="196" y="16"/>
                </a:cubicBezTo>
                <a:cubicBezTo>
                  <a:pt x="111" y="197"/>
                  <a:pt x="55" y="391"/>
                  <a:pt x="31" y="588"/>
                </a:cubicBezTo>
                <a:cubicBezTo>
                  <a:pt x="30" y="594"/>
                  <a:pt x="29" y="600"/>
                  <a:pt x="29" y="606"/>
                </a:cubicBezTo>
                <a:cubicBezTo>
                  <a:pt x="21" y="673"/>
                  <a:pt x="17" y="741"/>
                  <a:pt x="17" y="809"/>
                </a:cubicBezTo>
                <a:cubicBezTo>
                  <a:pt x="17" y="935"/>
                  <a:pt x="30" y="1061"/>
                  <a:pt x="57" y="1186"/>
                </a:cubicBezTo>
                <a:cubicBezTo>
                  <a:pt x="58" y="1190"/>
                  <a:pt x="59" y="1195"/>
                  <a:pt x="60" y="1200"/>
                </a:cubicBezTo>
                <a:cubicBezTo>
                  <a:pt x="61" y="1206"/>
                  <a:pt x="63" y="1212"/>
                  <a:pt x="64" y="1217"/>
                </a:cubicBezTo>
                <a:cubicBezTo>
                  <a:pt x="112" y="1424"/>
                  <a:pt x="188" y="1608"/>
                  <a:pt x="287" y="1770"/>
                </a:cubicBezTo>
                <a:cubicBezTo>
                  <a:pt x="290" y="1775"/>
                  <a:pt x="293" y="1780"/>
                  <a:pt x="296" y="1785"/>
                </a:cubicBezTo>
                <a:cubicBezTo>
                  <a:pt x="405" y="1960"/>
                  <a:pt x="541" y="2109"/>
                  <a:pt x="694" y="2230"/>
                </a:cubicBezTo>
                <a:cubicBezTo>
                  <a:pt x="699" y="2233"/>
                  <a:pt x="704" y="2237"/>
                  <a:pt x="709" y="2241"/>
                </a:cubicBezTo>
                <a:cubicBezTo>
                  <a:pt x="868" y="2363"/>
                  <a:pt x="1046" y="2457"/>
                  <a:pt x="1233" y="2522"/>
                </a:cubicBezTo>
                <a:cubicBezTo>
                  <a:pt x="1239" y="2523"/>
                  <a:pt x="1244" y="2525"/>
                  <a:pt x="1250" y="2527"/>
                </a:cubicBezTo>
                <a:cubicBezTo>
                  <a:pt x="1436" y="2589"/>
                  <a:pt x="1631" y="2621"/>
                  <a:pt x="1827" y="2624"/>
                </a:cubicBezTo>
                <a:cubicBezTo>
                  <a:pt x="1836" y="2624"/>
                  <a:pt x="1845" y="2624"/>
                  <a:pt x="1854" y="2624"/>
                </a:cubicBezTo>
                <a:cubicBezTo>
                  <a:pt x="1857" y="2624"/>
                  <a:pt x="1859" y="2624"/>
                  <a:pt x="1862" y="2624"/>
                </a:cubicBezTo>
                <a:cubicBezTo>
                  <a:pt x="2030" y="2623"/>
                  <a:pt x="2199" y="2601"/>
                  <a:pt x="2361" y="2555"/>
                </a:cubicBezTo>
                <a:cubicBezTo>
                  <a:pt x="2367" y="2554"/>
                  <a:pt x="2373" y="2552"/>
                  <a:pt x="2378" y="2550"/>
                </a:cubicBezTo>
                <a:cubicBezTo>
                  <a:pt x="2399" y="2544"/>
                  <a:pt x="2419" y="2538"/>
                  <a:pt x="2440" y="2532"/>
                </a:cubicBezTo>
                <a:cubicBezTo>
                  <a:pt x="2445" y="2530"/>
                  <a:pt x="2451" y="2528"/>
                  <a:pt x="2456" y="2526"/>
                </a:cubicBezTo>
                <a:cubicBezTo>
                  <a:pt x="2548" y="2495"/>
                  <a:pt x="2637" y="2457"/>
                  <a:pt x="2723" y="2411"/>
                </a:cubicBezTo>
                <a:cubicBezTo>
                  <a:pt x="2728" y="2408"/>
                  <a:pt x="2733" y="2405"/>
                  <a:pt x="2738" y="2403"/>
                </a:cubicBezTo>
                <a:cubicBezTo>
                  <a:pt x="2823" y="2356"/>
                  <a:pt x="2904" y="2303"/>
                  <a:pt x="2981" y="2243"/>
                </a:cubicBezTo>
                <a:cubicBezTo>
                  <a:pt x="2986" y="2239"/>
                  <a:pt x="2990" y="2235"/>
                  <a:pt x="2995" y="2232"/>
                </a:cubicBezTo>
                <a:cubicBezTo>
                  <a:pt x="3145" y="2111"/>
                  <a:pt x="3279" y="1962"/>
                  <a:pt x="3389" y="1784"/>
                </a:cubicBezTo>
                <a:cubicBezTo>
                  <a:pt x="3392" y="1779"/>
                  <a:pt x="3395" y="1774"/>
                  <a:pt x="3398" y="1769"/>
                </a:cubicBezTo>
                <a:cubicBezTo>
                  <a:pt x="3448" y="1686"/>
                  <a:pt x="3494" y="1597"/>
                  <a:pt x="3533" y="1502"/>
                </a:cubicBezTo>
                <a:cubicBezTo>
                  <a:pt x="3571" y="1409"/>
                  <a:pt x="3601" y="1314"/>
                  <a:pt x="3623" y="1217"/>
                </a:cubicBezTo>
                <a:cubicBezTo>
                  <a:pt x="3625" y="1211"/>
                  <a:pt x="3626" y="1206"/>
                  <a:pt x="3627" y="1200"/>
                </a:cubicBezTo>
                <a:cubicBezTo>
                  <a:pt x="3655" y="1071"/>
                  <a:pt x="3669" y="940"/>
                  <a:pt x="3669" y="809"/>
                </a:cubicBezTo>
                <a:cubicBezTo>
                  <a:pt x="3669" y="741"/>
                  <a:pt x="3666" y="673"/>
                  <a:pt x="3658" y="606"/>
                </a:cubicBezTo>
                <a:cubicBezTo>
                  <a:pt x="3658" y="600"/>
                  <a:pt x="3657" y="594"/>
                  <a:pt x="3656" y="588"/>
                </a:cubicBezTo>
                <a:cubicBezTo>
                  <a:pt x="3632" y="388"/>
                  <a:pt x="3576" y="192"/>
                  <a:pt x="3488" y="8"/>
                </a:cubicBezTo>
                <a:lnTo>
                  <a:pt x="3504" y="0"/>
                </a:lnTo>
                <a:cubicBezTo>
                  <a:pt x="3593" y="186"/>
                  <a:pt x="3650" y="385"/>
                  <a:pt x="3674" y="586"/>
                </a:cubicBezTo>
                <a:cubicBezTo>
                  <a:pt x="3674" y="592"/>
                  <a:pt x="3675" y="598"/>
                  <a:pt x="3676" y="604"/>
                </a:cubicBezTo>
                <a:cubicBezTo>
                  <a:pt x="3683" y="672"/>
                  <a:pt x="3687" y="740"/>
                  <a:pt x="3687" y="809"/>
                </a:cubicBezTo>
                <a:cubicBezTo>
                  <a:pt x="3687" y="941"/>
                  <a:pt x="3673" y="1074"/>
                  <a:pt x="3645" y="1204"/>
                </a:cubicBezTo>
                <a:cubicBezTo>
                  <a:pt x="3643" y="1209"/>
                  <a:pt x="3642" y="1215"/>
                  <a:pt x="3641" y="1221"/>
                </a:cubicBezTo>
                <a:cubicBezTo>
                  <a:pt x="3618" y="1319"/>
                  <a:pt x="3588" y="1415"/>
                  <a:pt x="3549" y="1509"/>
                </a:cubicBezTo>
                <a:cubicBezTo>
                  <a:pt x="3510" y="1605"/>
                  <a:pt x="3464" y="1695"/>
                  <a:pt x="3413" y="1778"/>
                </a:cubicBezTo>
                <a:cubicBezTo>
                  <a:pt x="3410" y="1783"/>
                  <a:pt x="3407" y="1788"/>
                  <a:pt x="3404" y="1793"/>
                </a:cubicBezTo>
                <a:cubicBezTo>
                  <a:pt x="3293" y="1973"/>
                  <a:pt x="3158" y="2123"/>
                  <a:pt x="3006" y="2245"/>
                </a:cubicBezTo>
                <a:cubicBezTo>
                  <a:pt x="3001" y="2249"/>
                  <a:pt x="2997" y="2253"/>
                  <a:pt x="2992" y="2256"/>
                </a:cubicBezTo>
                <a:cubicBezTo>
                  <a:pt x="2914" y="2318"/>
                  <a:pt x="2832" y="2372"/>
                  <a:pt x="2747" y="2418"/>
                </a:cubicBezTo>
                <a:cubicBezTo>
                  <a:pt x="2742" y="2421"/>
                  <a:pt x="2737" y="2424"/>
                  <a:pt x="2731" y="2426"/>
                </a:cubicBezTo>
                <a:cubicBezTo>
                  <a:pt x="2645" y="2473"/>
                  <a:pt x="2554" y="2511"/>
                  <a:pt x="2462" y="2543"/>
                </a:cubicBezTo>
                <a:cubicBezTo>
                  <a:pt x="2457" y="2544"/>
                  <a:pt x="2451" y="2546"/>
                  <a:pt x="2445" y="2548"/>
                </a:cubicBezTo>
                <a:cubicBezTo>
                  <a:pt x="2425" y="2555"/>
                  <a:pt x="2404" y="2561"/>
                  <a:pt x="2383" y="2567"/>
                </a:cubicBezTo>
                <a:cubicBezTo>
                  <a:pt x="2378" y="2569"/>
                  <a:pt x="2372" y="2571"/>
                  <a:pt x="2366" y="2572"/>
                </a:cubicBezTo>
                <a:cubicBezTo>
                  <a:pt x="2202" y="2618"/>
                  <a:pt x="2032" y="2641"/>
                  <a:pt x="1862" y="2642"/>
                </a:cubicBezTo>
                <a:cubicBezTo>
                  <a:pt x="1859" y="2642"/>
                  <a:pt x="1857" y="2642"/>
                  <a:pt x="1855" y="26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9" name="Freeform 94"/>
          <p:cNvSpPr>
            <a:spLocks/>
          </p:cNvSpPr>
          <p:nvPr/>
        </p:nvSpPr>
        <p:spPr bwMode="auto">
          <a:xfrm>
            <a:off x="2235410" y="2216150"/>
            <a:ext cx="960438" cy="687388"/>
          </a:xfrm>
          <a:custGeom>
            <a:avLst/>
            <a:gdLst>
              <a:gd name="T0" fmla="*/ 1316 w 2665"/>
              <a:gd name="T1" fmla="*/ 1910 h 1910"/>
              <a:gd name="T2" fmla="*/ 884 w 2665"/>
              <a:gd name="T3" fmla="*/ 1836 h 1910"/>
              <a:gd name="T4" fmla="*/ 492 w 2665"/>
              <a:gd name="T5" fmla="*/ 1621 h 1910"/>
              <a:gd name="T6" fmla="*/ 197 w 2665"/>
              <a:gd name="T7" fmla="*/ 1284 h 1910"/>
              <a:gd name="T8" fmla="*/ 34 w 2665"/>
              <a:gd name="T9" fmla="*/ 885 h 1910"/>
              <a:gd name="T10" fmla="*/ 0 w 2665"/>
              <a:gd name="T11" fmla="*/ 584 h 1910"/>
              <a:gd name="T12" fmla="*/ 10 w 2665"/>
              <a:gd name="T13" fmla="*/ 421 h 1910"/>
              <a:gd name="T14" fmla="*/ 133 w 2665"/>
              <a:gd name="T15" fmla="*/ 0 h 1910"/>
              <a:gd name="T16" fmla="*/ 145 w 2665"/>
              <a:gd name="T17" fmla="*/ 16 h 1910"/>
              <a:gd name="T18" fmla="*/ 25 w 2665"/>
              <a:gd name="T19" fmla="*/ 441 h 1910"/>
              <a:gd name="T20" fmla="*/ 48 w 2665"/>
              <a:gd name="T21" fmla="*/ 864 h 1910"/>
              <a:gd name="T22" fmla="*/ 109 w 2665"/>
              <a:gd name="T23" fmla="*/ 1067 h 1910"/>
              <a:gd name="T24" fmla="*/ 221 w 2665"/>
              <a:gd name="T25" fmla="*/ 1289 h 1910"/>
              <a:gd name="T26" fmla="*/ 516 w 2665"/>
              <a:gd name="T27" fmla="*/ 1618 h 1910"/>
              <a:gd name="T28" fmla="*/ 907 w 2665"/>
              <a:gd name="T29" fmla="*/ 1825 h 1910"/>
              <a:gd name="T30" fmla="*/ 1333 w 2665"/>
              <a:gd name="T31" fmla="*/ 1892 h 1910"/>
              <a:gd name="T32" fmla="*/ 1703 w 2665"/>
              <a:gd name="T33" fmla="*/ 1843 h 1910"/>
              <a:gd name="T34" fmla="*/ 1759 w 2665"/>
              <a:gd name="T35" fmla="*/ 1826 h 1910"/>
              <a:gd name="T36" fmla="*/ 1964 w 2665"/>
              <a:gd name="T37" fmla="*/ 1740 h 1910"/>
              <a:gd name="T38" fmla="*/ 2152 w 2665"/>
              <a:gd name="T39" fmla="*/ 1621 h 1910"/>
              <a:gd name="T40" fmla="*/ 2450 w 2665"/>
              <a:gd name="T41" fmla="*/ 1292 h 1910"/>
              <a:gd name="T42" fmla="*/ 2612 w 2665"/>
              <a:gd name="T43" fmla="*/ 892 h 1910"/>
              <a:gd name="T44" fmla="*/ 2618 w 2665"/>
              <a:gd name="T45" fmla="*/ 864 h 1910"/>
              <a:gd name="T46" fmla="*/ 2640 w 2665"/>
              <a:gd name="T47" fmla="*/ 441 h 1910"/>
              <a:gd name="T48" fmla="*/ 2518 w 2665"/>
              <a:gd name="T49" fmla="*/ 8 h 1910"/>
              <a:gd name="T50" fmla="*/ 2655 w 2665"/>
              <a:gd name="T51" fmla="*/ 421 h 1910"/>
              <a:gd name="T52" fmla="*/ 2665 w 2665"/>
              <a:gd name="T53" fmla="*/ 584 h 1910"/>
              <a:gd name="T54" fmla="*/ 2632 w 2665"/>
              <a:gd name="T55" fmla="*/ 885 h 1910"/>
              <a:gd name="T56" fmla="*/ 2474 w 2665"/>
              <a:gd name="T57" fmla="*/ 1287 h 1910"/>
              <a:gd name="T58" fmla="*/ 2177 w 2665"/>
              <a:gd name="T59" fmla="*/ 1624 h 1910"/>
              <a:gd name="T60" fmla="*/ 1988 w 2665"/>
              <a:gd name="T61" fmla="*/ 1748 h 1910"/>
              <a:gd name="T62" fmla="*/ 1782 w 2665"/>
              <a:gd name="T63" fmla="*/ 1837 h 1910"/>
              <a:gd name="T64" fmla="*/ 1725 w 2665"/>
              <a:gd name="T65" fmla="*/ 1855 h 1910"/>
              <a:gd name="T66" fmla="*/ 1351 w 2665"/>
              <a:gd name="T67" fmla="*/ 191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665" h="1910">
                <a:moveTo>
                  <a:pt x="1333" y="1910"/>
                </a:moveTo>
                <a:cubicBezTo>
                  <a:pt x="1327" y="1910"/>
                  <a:pt x="1321" y="1910"/>
                  <a:pt x="1316" y="1910"/>
                </a:cubicBezTo>
                <a:cubicBezTo>
                  <a:pt x="1175" y="1908"/>
                  <a:pt x="1035" y="1886"/>
                  <a:pt x="901" y="1842"/>
                </a:cubicBezTo>
                <a:cubicBezTo>
                  <a:pt x="895" y="1840"/>
                  <a:pt x="890" y="1838"/>
                  <a:pt x="884" y="1836"/>
                </a:cubicBezTo>
                <a:cubicBezTo>
                  <a:pt x="749" y="1790"/>
                  <a:pt x="621" y="1722"/>
                  <a:pt x="506" y="1632"/>
                </a:cubicBezTo>
                <a:cubicBezTo>
                  <a:pt x="501" y="1628"/>
                  <a:pt x="496" y="1625"/>
                  <a:pt x="492" y="1621"/>
                </a:cubicBezTo>
                <a:cubicBezTo>
                  <a:pt x="383" y="1534"/>
                  <a:pt x="286" y="1426"/>
                  <a:pt x="206" y="1299"/>
                </a:cubicBezTo>
                <a:cubicBezTo>
                  <a:pt x="203" y="1294"/>
                  <a:pt x="200" y="1289"/>
                  <a:pt x="197" y="1284"/>
                </a:cubicBezTo>
                <a:cubicBezTo>
                  <a:pt x="158" y="1219"/>
                  <a:pt x="123" y="1149"/>
                  <a:pt x="93" y="1074"/>
                </a:cubicBezTo>
                <a:cubicBezTo>
                  <a:pt x="69" y="1012"/>
                  <a:pt x="49" y="949"/>
                  <a:pt x="34" y="885"/>
                </a:cubicBezTo>
                <a:cubicBezTo>
                  <a:pt x="33" y="880"/>
                  <a:pt x="32" y="874"/>
                  <a:pt x="30" y="868"/>
                </a:cubicBezTo>
                <a:cubicBezTo>
                  <a:pt x="10" y="774"/>
                  <a:pt x="0" y="679"/>
                  <a:pt x="0" y="584"/>
                </a:cubicBezTo>
                <a:cubicBezTo>
                  <a:pt x="0" y="535"/>
                  <a:pt x="3" y="487"/>
                  <a:pt x="8" y="439"/>
                </a:cubicBezTo>
                <a:cubicBezTo>
                  <a:pt x="9" y="433"/>
                  <a:pt x="9" y="427"/>
                  <a:pt x="10" y="421"/>
                </a:cubicBezTo>
                <a:cubicBezTo>
                  <a:pt x="27" y="279"/>
                  <a:pt x="67" y="139"/>
                  <a:pt x="129" y="8"/>
                </a:cubicBezTo>
                <a:cubicBezTo>
                  <a:pt x="130" y="5"/>
                  <a:pt x="131" y="3"/>
                  <a:pt x="133" y="0"/>
                </a:cubicBezTo>
                <a:lnTo>
                  <a:pt x="148" y="8"/>
                </a:lnTo>
                <a:cubicBezTo>
                  <a:pt x="147" y="11"/>
                  <a:pt x="146" y="13"/>
                  <a:pt x="145" y="16"/>
                </a:cubicBezTo>
                <a:cubicBezTo>
                  <a:pt x="84" y="145"/>
                  <a:pt x="44" y="283"/>
                  <a:pt x="27" y="423"/>
                </a:cubicBezTo>
                <a:cubicBezTo>
                  <a:pt x="27" y="429"/>
                  <a:pt x="26" y="435"/>
                  <a:pt x="25" y="441"/>
                </a:cubicBezTo>
                <a:cubicBezTo>
                  <a:pt x="20" y="488"/>
                  <a:pt x="18" y="536"/>
                  <a:pt x="18" y="584"/>
                </a:cubicBezTo>
                <a:cubicBezTo>
                  <a:pt x="18" y="678"/>
                  <a:pt x="28" y="772"/>
                  <a:pt x="48" y="864"/>
                </a:cubicBezTo>
                <a:cubicBezTo>
                  <a:pt x="49" y="870"/>
                  <a:pt x="50" y="876"/>
                  <a:pt x="51" y="881"/>
                </a:cubicBezTo>
                <a:cubicBezTo>
                  <a:pt x="66" y="944"/>
                  <a:pt x="85" y="1007"/>
                  <a:pt x="109" y="1067"/>
                </a:cubicBezTo>
                <a:cubicBezTo>
                  <a:pt x="139" y="1141"/>
                  <a:pt x="173" y="1210"/>
                  <a:pt x="212" y="1274"/>
                </a:cubicBezTo>
                <a:cubicBezTo>
                  <a:pt x="215" y="1279"/>
                  <a:pt x="218" y="1284"/>
                  <a:pt x="221" y="1289"/>
                </a:cubicBezTo>
                <a:cubicBezTo>
                  <a:pt x="300" y="1415"/>
                  <a:pt x="395" y="1521"/>
                  <a:pt x="503" y="1607"/>
                </a:cubicBezTo>
                <a:cubicBezTo>
                  <a:pt x="507" y="1611"/>
                  <a:pt x="512" y="1615"/>
                  <a:pt x="516" y="1618"/>
                </a:cubicBezTo>
                <a:cubicBezTo>
                  <a:pt x="630" y="1707"/>
                  <a:pt x="757" y="1774"/>
                  <a:pt x="890" y="1820"/>
                </a:cubicBezTo>
                <a:cubicBezTo>
                  <a:pt x="896" y="1822"/>
                  <a:pt x="901" y="1823"/>
                  <a:pt x="907" y="1825"/>
                </a:cubicBezTo>
                <a:cubicBezTo>
                  <a:pt x="1039" y="1868"/>
                  <a:pt x="1177" y="1891"/>
                  <a:pt x="1316" y="1892"/>
                </a:cubicBezTo>
                <a:cubicBezTo>
                  <a:pt x="1321" y="1892"/>
                  <a:pt x="1327" y="1892"/>
                  <a:pt x="1333" y="1892"/>
                </a:cubicBezTo>
                <a:cubicBezTo>
                  <a:pt x="1339" y="1892"/>
                  <a:pt x="1345" y="1892"/>
                  <a:pt x="1351" y="1892"/>
                </a:cubicBezTo>
                <a:cubicBezTo>
                  <a:pt x="1470" y="1891"/>
                  <a:pt x="1588" y="1874"/>
                  <a:pt x="1703" y="1843"/>
                </a:cubicBezTo>
                <a:cubicBezTo>
                  <a:pt x="1709" y="1841"/>
                  <a:pt x="1714" y="1839"/>
                  <a:pt x="1720" y="1838"/>
                </a:cubicBezTo>
                <a:cubicBezTo>
                  <a:pt x="1733" y="1834"/>
                  <a:pt x="1746" y="1830"/>
                  <a:pt x="1759" y="1826"/>
                </a:cubicBezTo>
                <a:cubicBezTo>
                  <a:pt x="1765" y="1824"/>
                  <a:pt x="1771" y="1822"/>
                  <a:pt x="1776" y="1820"/>
                </a:cubicBezTo>
                <a:cubicBezTo>
                  <a:pt x="1841" y="1799"/>
                  <a:pt x="1904" y="1772"/>
                  <a:pt x="1964" y="1740"/>
                </a:cubicBezTo>
                <a:cubicBezTo>
                  <a:pt x="1969" y="1738"/>
                  <a:pt x="1975" y="1735"/>
                  <a:pt x="1980" y="1732"/>
                </a:cubicBezTo>
                <a:cubicBezTo>
                  <a:pt x="2040" y="1700"/>
                  <a:pt x="2097" y="1663"/>
                  <a:pt x="2152" y="1621"/>
                </a:cubicBezTo>
                <a:cubicBezTo>
                  <a:pt x="2157" y="1618"/>
                  <a:pt x="2161" y="1614"/>
                  <a:pt x="2166" y="1611"/>
                </a:cubicBezTo>
                <a:cubicBezTo>
                  <a:pt x="2276" y="1524"/>
                  <a:pt x="2373" y="1418"/>
                  <a:pt x="2450" y="1292"/>
                </a:cubicBezTo>
                <a:cubicBezTo>
                  <a:pt x="2453" y="1287"/>
                  <a:pt x="2456" y="1282"/>
                  <a:pt x="2459" y="1277"/>
                </a:cubicBezTo>
                <a:cubicBezTo>
                  <a:pt x="2527" y="1164"/>
                  <a:pt x="2579" y="1036"/>
                  <a:pt x="2612" y="892"/>
                </a:cubicBezTo>
                <a:cubicBezTo>
                  <a:pt x="2613" y="889"/>
                  <a:pt x="2614" y="885"/>
                  <a:pt x="2615" y="881"/>
                </a:cubicBezTo>
                <a:cubicBezTo>
                  <a:pt x="2616" y="876"/>
                  <a:pt x="2617" y="870"/>
                  <a:pt x="2618" y="864"/>
                </a:cubicBezTo>
                <a:cubicBezTo>
                  <a:pt x="2638" y="771"/>
                  <a:pt x="2647" y="677"/>
                  <a:pt x="2647" y="584"/>
                </a:cubicBezTo>
                <a:cubicBezTo>
                  <a:pt x="2647" y="536"/>
                  <a:pt x="2645" y="488"/>
                  <a:pt x="2640" y="441"/>
                </a:cubicBezTo>
                <a:cubicBezTo>
                  <a:pt x="2639" y="435"/>
                  <a:pt x="2638" y="429"/>
                  <a:pt x="2638" y="423"/>
                </a:cubicBezTo>
                <a:cubicBezTo>
                  <a:pt x="2621" y="281"/>
                  <a:pt x="2580" y="141"/>
                  <a:pt x="2518" y="8"/>
                </a:cubicBezTo>
                <a:lnTo>
                  <a:pt x="2533" y="0"/>
                </a:lnTo>
                <a:cubicBezTo>
                  <a:pt x="2597" y="136"/>
                  <a:pt x="2638" y="277"/>
                  <a:pt x="2655" y="421"/>
                </a:cubicBezTo>
                <a:cubicBezTo>
                  <a:pt x="2656" y="427"/>
                  <a:pt x="2657" y="433"/>
                  <a:pt x="2657" y="439"/>
                </a:cubicBezTo>
                <a:cubicBezTo>
                  <a:pt x="2662" y="487"/>
                  <a:pt x="2665" y="536"/>
                  <a:pt x="2665" y="584"/>
                </a:cubicBezTo>
                <a:cubicBezTo>
                  <a:pt x="2665" y="679"/>
                  <a:pt x="2655" y="774"/>
                  <a:pt x="2636" y="868"/>
                </a:cubicBezTo>
                <a:cubicBezTo>
                  <a:pt x="2635" y="874"/>
                  <a:pt x="2633" y="880"/>
                  <a:pt x="2632" y="885"/>
                </a:cubicBezTo>
                <a:cubicBezTo>
                  <a:pt x="2631" y="889"/>
                  <a:pt x="2630" y="893"/>
                  <a:pt x="2630" y="896"/>
                </a:cubicBezTo>
                <a:cubicBezTo>
                  <a:pt x="2596" y="1042"/>
                  <a:pt x="2543" y="1172"/>
                  <a:pt x="2474" y="1287"/>
                </a:cubicBezTo>
                <a:cubicBezTo>
                  <a:pt x="2471" y="1292"/>
                  <a:pt x="2468" y="1297"/>
                  <a:pt x="2465" y="1302"/>
                </a:cubicBezTo>
                <a:cubicBezTo>
                  <a:pt x="2386" y="1429"/>
                  <a:pt x="2288" y="1536"/>
                  <a:pt x="2177" y="1624"/>
                </a:cubicBezTo>
                <a:cubicBezTo>
                  <a:pt x="2172" y="1628"/>
                  <a:pt x="2168" y="1632"/>
                  <a:pt x="2163" y="1635"/>
                </a:cubicBezTo>
                <a:cubicBezTo>
                  <a:pt x="2108" y="1677"/>
                  <a:pt x="2049" y="1715"/>
                  <a:pt x="1988" y="1748"/>
                </a:cubicBezTo>
                <a:cubicBezTo>
                  <a:pt x="1983" y="1750"/>
                  <a:pt x="1978" y="1753"/>
                  <a:pt x="1973" y="1756"/>
                </a:cubicBezTo>
                <a:cubicBezTo>
                  <a:pt x="1911" y="1788"/>
                  <a:pt x="1847" y="1815"/>
                  <a:pt x="1782" y="1837"/>
                </a:cubicBezTo>
                <a:cubicBezTo>
                  <a:pt x="1776" y="1839"/>
                  <a:pt x="1771" y="1841"/>
                  <a:pt x="1765" y="1842"/>
                </a:cubicBezTo>
                <a:cubicBezTo>
                  <a:pt x="1752" y="1847"/>
                  <a:pt x="1739" y="1851"/>
                  <a:pt x="1725" y="1855"/>
                </a:cubicBezTo>
                <a:cubicBezTo>
                  <a:pt x="1719" y="1856"/>
                  <a:pt x="1714" y="1858"/>
                  <a:pt x="1708" y="1860"/>
                </a:cubicBezTo>
                <a:cubicBezTo>
                  <a:pt x="1592" y="1892"/>
                  <a:pt x="1471" y="1909"/>
                  <a:pt x="1351" y="1910"/>
                </a:cubicBezTo>
                <a:cubicBezTo>
                  <a:pt x="1345" y="1910"/>
                  <a:pt x="1339" y="1910"/>
                  <a:pt x="1333" y="191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0" name="Freeform 95"/>
          <p:cNvSpPr>
            <a:spLocks/>
          </p:cNvSpPr>
          <p:nvPr/>
        </p:nvSpPr>
        <p:spPr bwMode="auto">
          <a:xfrm>
            <a:off x="1135273" y="1736725"/>
            <a:ext cx="3160713" cy="2270125"/>
          </a:xfrm>
          <a:custGeom>
            <a:avLst/>
            <a:gdLst>
              <a:gd name="T0" fmla="*/ 4404 w 8770"/>
              <a:gd name="T1" fmla="*/ 6302 h 6302"/>
              <a:gd name="T2" fmla="*/ 2946 w 8770"/>
              <a:gd name="T3" fmla="*/ 6052 h 6302"/>
              <a:gd name="T4" fmla="*/ 1656 w 8770"/>
              <a:gd name="T5" fmla="*/ 5346 h 6302"/>
              <a:gd name="T6" fmla="*/ 670 w 8770"/>
              <a:gd name="T7" fmla="*/ 4253 h 6302"/>
              <a:gd name="T8" fmla="*/ 108 w 8770"/>
              <a:gd name="T9" fmla="*/ 2892 h 6302"/>
              <a:gd name="T10" fmla="*/ 102 w 8770"/>
              <a:gd name="T11" fmla="*/ 2863 h 6302"/>
              <a:gd name="T12" fmla="*/ 28 w 8770"/>
              <a:gd name="T13" fmla="*/ 1423 h 6302"/>
              <a:gd name="T14" fmla="*/ 433 w 8770"/>
              <a:gd name="T15" fmla="*/ 9 h 6302"/>
              <a:gd name="T16" fmla="*/ 453 w 8770"/>
              <a:gd name="T17" fmla="*/ 8 h 6302"/>
              <a:gd name="T18" fmla="*/ 48 w 8770"/>
              <a:gd name="T19" fmla="*/ 1407 h 6302"/>
              <a:gd name="T20" fmla="*/ 17 w 8770"/>
              <a:gd name="T21" fmla="*/ 1923 h 6302"/>
              <a:gd name="T22" fmla="*/ 122 w 8770"/>
              <a:gd name="T23" fmla="*/ 2871 h 6302"/>
              <a:gd name="T24" fmla="*/ 676 w 8770"/>
              <a:gd name="T25" fmla="*/ 4229 h 6302"/>
              <a:gd name="T26" fmla="*/ 1653 w 8770"/>
              <a:gd name="T27" fmla="*/ 5321 h 6302"/>
              <a:gd name="T28" fmla="*/ 2935 w 8770"/>
              <a:gd name="T29" fmla="*/ 6029 h 6302"/>
              <a:gd name="T30" fmla="*/ 4369 w 8770"/>
              <a:gd name="T31" fmla="*/ 6284 h 6302"/>
              <a:gd name="T32" fmla="*/ 4413 w 8770"/>
              <a:gd name="T33" fmla="*/ 6284 h 6302"/>
              <a:gd name="T34" fmla="*/ 5654 w 8770"/>
              <a:gd name="T35" fmla="*/ 6101 h 6302"/>
              <a:gd name="T36" fmla="*/ 5841 w 8770"/>
              <a:gd name="T37" fmla="*/ 6040 h 6302"/>
              <a:gd name="T38" fmla="*/ 6511 w 8770"/>
              <a:gd name="T39" fmla="*/ 5736 h 6302"/>
              <a:gd name="T40" fmla="*/ 7120 w 8770"/>
              <a:gd name="T41" fmla="*/ 5323 h 6302"/>
              <a:gd name="T42" fmla="*/ 8084 w 8770"/>
              <a:gd name="T43" fmla="*/ 4242 h 6302"/>
              <a:gd name="T44" fmla="*/ 8433 w 8770"/>
              <a:gd name="T45" fmla="*/ 3564 h 6302"/>
              <a:gd name="T46" fmla="*/ 8649 w 8770"/>
              <a:gd name="T47" fmla="*/ 2871 h 6302"/>
              <a:gd name="T48" fmla="*/ 8725 w 8770"/>
              <a:gd name="T49" fmla="*/ 1425 h 6302"/>
              <a:gd name="T50" fmla="*/ 8319 w 8770"/>
              <a:gd name="T51" fmla="*/ 8 h 6302"/>
              <a:gd name="T52" fmla="*/ 8740 w 8770"/>
              <a:gd name="T53" fmla="*/ 1406 h 6302"/>
              <a:gd name="T54" fmla="*/ 8770 w 8770"/>
              <a:gd name="T55" fmla="*/ 1921 h 6302"/>
              <a:gd name="T56" fmla="*/ 8662 w 8770"/>
              <a:gd name="T57" fmla="*/ 2892 h 6302"/>
              <a:gd name="T58" fmla="*/ 8108 w 8770"/>
              <a:gd name="T59" fmla="*/ 4236 h 6302"/>
              <a:gd name="T60" fmla="*/ 7174 w 8770"/>
              <a:gd name="T61" fmla="*/ 5302 h 6302"/>
              <a:gd name="T62" fmla="*/ 7118 w 8770"/>
              <a:gd name="T63" fmla="*/ 5348 h 6302"/>
              <a:gd name="T64" fmla="*/ 6505 w 8770"/>
              <a:gd name="T65" fmla="*/ 5760 h 6302"/>
              <a:gd name="T66" fmla="*/ 5830 w 8770"/>
              <a:gd name="T67" fmla="*/ 6063 h 6302"/>
              <a:gd name="T68" fmla="*/ 5643 w 8770"/>
              <a:gd name="T69" fmla="*/ 6123 h 6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770" h="6302">
                <a:moveTo>
                  <a:pt x="4413" y="6302"/>
                </a:moveTo>
                <a:cubicBezTo>
                  <a:pt x="4410" y="6302"/>
                  <a:pt x="4407" y="6302"/>
                  <a:pt x="4404" y="6302"/>
                </a:cubicBezTo>
                <a:cubicBezTo>
                  <a:pt x="4392" y="6302"/>
                  <a:pt x="4380" y="6302"/>
                  <a:pt x="4369" y="6301"/>
                </a:cubicBezTo>
                <a:cubicBezTo>
                  <a:pt x="3883" y="6296"/>
                  <a:pt x="3401" y="6211"/>
                  <a:pt x="2946" y="6052"/>
                </a:cubicBezTo>
                <a:cubicBezTo>
                  <a:pt x="2940" y="6050"/>
                  <a:pt x="2935" y="6048"/>
                  <a:pt x="2929" y="6046"/>
                </a:cubicBezTo>
                <a:cubicBezTo>
                  <a:pt x="2472" y="5884"/>
                  <a:pt x="2040" y="5648"/>
                  <a:pt x="1656" y="5346"/>
                </a:cubicBezTo>
                <a:cubicBezTo>
                  <a:pt x="1651" y="5342"/>
                  <a:pt x="1647" y="5339"/>
                  <a:pt x="1642" y="5335"/>
                </a:cubicBezTo>
                <a:cubicBezTo>
                  <a:pt x="1266" y="5036"/>
                  <a:pt x="935" y="4673"/>
                  <a:pt x="670" y="4253"/>
                </a:cubicBezTo>
                <a:cubicBezTo>
                  <a:pt x="667" y="4248"/>
                  <a:pt x="664" y="4243"/>
                  <a:pt x="661" y="4238"/>
                </a:cubicBezTo>
                <a:cubicBezTo>
                  <a:pt x="412" y="3838"/>
                  <a:pt x="222" y="3388"/>
                  <a:pt x="108" y="2892"/>
                </a:cubicBezTo>
                <a:cubicBezTo>
                  <a:pt x="107" y="2886"/>
                  <a:pt x="106" y="2881"/>
                  <a:pt x="105" y="2875"/>
                </a:cubicBezTo>
                <a:cubicBezTo>
                  <a:pt x="104" y="2871"/>
                  <a:pt x="103" y="2867"/>
                  <a:pt x="102" y="2863"/>
                </a:cubicBezTo>
                <a:cubicBezTo>
                  <a:pt x="33" y="2553"/>
                  <a:pt x="0" y="2238"/>
                  <a:pt x="0" y="1923"/>
                </a:cubicBezTo>
                <a:cubicBezTo>
                  <a:pt x="0" y="1756"/>
                  <a:pt x="9" y="1589"/>
                  <a:pt x="28" y="1423"/>
                </a:cubicBezTo>
                <a:cubicBezTo>
                  <a:pt x="29" y="1417"/>
                  <a:pt x="29" y="1411"/>
                  <a:pt x="30" y="1405"/>
                </a:cubicBezTo>
                <a:cubicBezTo>
                  <a:pt x="87" y="923"/>
                  <a:pt x="223" y="451"/>
                  <a:pt x="433" y="9"/>
                </a:cubicBezTo>
                <a:cubicBezTo>
                  <a:pt x="435" y="6"/>
                  <a:pt x="436" y="3"/>
                  <a:pt x="437" y="1"/>
                </a:cubicBezTo>
                <a:lnTo>
                  <a:pt x="453" y="8"/>
                </a:lnTo>
                <a:cubicBezTo>
                  <a:pt x="452" y="11"/>
                  <a:pt x="451" y="14"/>
                  <a:pt x="449" y="16"/>
                </a:cubicBezTo>
                <a:cubicBezTo>
                  <a:pt x="240" y="456"/>
                  <a:pt x="104" y="927"/>
                  <a:pt x="48" y="1407"/>
                </a:cubicBezTo>
                <a:cubicBezTo>
                  <a:pt x="47" y="1413"/>
                  <a:pt x="46" y="1419"/>
                  <a:pt x="46" y="1425"/>
                </a:cubicBezTo>
                <a:cubicBezTo>
                  <a:pt x="27" y="1590"/>
                  <a:pt x="17" y="1757"/>
                  <a:pt x="17" y="1923"/>
                </a:cubicBezTo>
                <a:cubicBezTo>
                  <a:pt x="17" y="2237"/>
                  <a:pt x="51" y="2551"/>
                  <a:pt x="119" y="2859"/>
                </a:cubicBezTo>
                <a:cubicBezTo>
                  <a:pt x="120" y="2863"/>
                  <a:pt x="121" y="2867"/>
                  <a:pt x="122" y="2871"/>
                </a:cubicBezTo>
                <a:cubicBezTo>
                  <a:pt x="123" y="2877"/>
                  <a:pt x="125" y="2882"/>
                  <a:pt x="126" y="2888"/>
                </a:cubicBezTo>
                <a:cubicBezTo>
                  <a:pt x="239" y="3382"/>
                  <a:pt x="428" y="3831"/>
                  <a:pt x="676" y="4229"/>
                </a:cubicBezTo>
                <a:cubicBezTo>
                  <a:pt x="679" y="4233"/>
                  <a:pt x="682" y="4239"/>
                  <a:pt x="685" y="4243"/>
                </a:cubicBezTo>
                <a:cubicBezTo>
                  <a:pt x="949" y="4662"/>
                  <a:pt x="1278" y="5023"/>
                  <a:pt x="1653" y="5321"/>
                </a:cubicBezTo>
                <a:cubicBezTo>
                  <a:pt x="1658" y="5325"/>
                  <a:pt x="1663" y="5328"/>
                  <a:pt x="1667" y="5332"/>
                </a:cubicBezTo>
                <a:cubicBezTo>
                  <a:pt x="2050" y="5633"/>
                  <a:pt x="2479" y="5868"/>
                  <a:pt x="2935" y="6029"/>
                </a:cubicBezTo>
                <a:cubicBezTo>
                  <a:pt x="2940" y="6031"/>
                  <a:pt x="2946" y="6033"/>
                  <a:pt x="2951" y="6035"/>
                </a:cubicBezTo>
                <a:cubicBezTo>
                  <a:pt x="3405" y="6193"/>
                  <a:pt x="3885" y="6279"/>
                  <a:pt x="4369" y="6284"/>
                </a:cubicBezTo>
                <a:cubicBezTo>
                  <a:pt x="4380" y="6284"/>
                  <a:pt x="4392" y="6284"/>
                  <a:pt x="4404" y="6284"/>
                </a:cubicBezTo>
                <a:cubicBezTo>
                  <a:pt x="4407" y="6284"/>
                  <a:pt x="4410" y="6284"/>
                  <a:pt x="4413" y="6284"/>
                </a:cubicBezTo>
                <a:cubicBezTo>
                  <a:pt x="4822" y="6284"/>
                  <a:pt x="5235" y="6226"/>
                  <a:pt x="5637" y="6106"/>
                </a:cubicBezTo>
                <a:cubicBezTo>
                  <a:pt x="5643" y="6105"/>
                  <a:pt x="5649" y="6103"/>
                  <a:pt x="5654" y="6101"/>
                </a:cubicBezTo>
                <a:cubicBezTo>
                  <a:pt x="5711" y="6084"/>
                  <a:pt x="5768" y="6066"/>
                  <a:pt x="5824" y="6046"/>
                </a:cubicBezTo>
                <a:cubicBezTo>
                  <a:pt x="5830" y="6044"/>
                  <a:pt x="5835" y="6042"/>
                  <a:pt x="5841" y="6040"/>
                </a:cubicBezTo>
                <a:cubicBezTo>
                  <a:pt x="6064" y="5961"/>
                  <a:pt x="6283" y="5863"/>
                  <a:pt x="6496" y="5744"/>
                </a:cubicBezTo>
                <a:cubicBezTo>
                  <a:pt x="6501" y="5741"/>
                  <a:pt x="6506" y="5739"/>
                  <a:pt x="6511" y="5736"/>
                </a:cubicBezTo>
                <a:cubicBezTo>
                  <a:pt x="6716" y="5621"/>
                  <a:pt x="6915" y="5487"/>
                  <a:pt x="7107" y="5334"/>
                </a:cubicBezTo>
                <a:cubicBezTo>
                  <a:pt x="7111" y="5330"/>
                  <a:pt x="7116" y="5327"/>
                  <a:pt x="7120" y="5323"/>
                </a:cubicBezTo>
                <a:cubicBezTo>
                  <a:pt x="7135" y="5312"/>
                  <a:pt x="7149" y="5300"/>
                  <a:pt x="7163" y="5289"/>
                </a:cubicBezTo>
                <a:cubicBezTo>
                  <a:pt x="7524" y="4991"/>
                  <a:pt x="7835" y="4636"/>
                  <a:pt x="8084" y="4242"/>
                </a:cubicBezTo>
                <a:cubicBezTo>
                  <a:pt x="8087" y="4237"/>
                  <a:pt x="8090" y="4232"/>
                  <a:pt x="8093" y="4227"/>
                </a:cubicBezTo>
                <a:cubicBezTo>
                  <a:pt x="8225" y="4016"/>
                  <a:pt x="8339" y="3794"/>
                  <a:pt x="8433" y="3564"/>
                </a:cubicBezTo>
                <a:cubicBezTo>
                  <a:pt x="8523" y="3343"/>
                  <a:pt x="8593" y="3118"/>
                  <a:pt x="8645" y="2888"/>
                </a:cubicBezTo>
                <a:cubicBezTo>
                  <a:pt x="8646" y="2882"/>
                  <a:pt x="8648" y="2876"/>
                  <a:pt x="8649" y="2871"/>
                </a:cubicBezTo>
                <a:cubicBezTo>
                  <a:pt x="8718" y="2558"/>
                  <a:pt x="8753" y="2240"/>
                  <a:pt x="8753" y="1921"/>
                </a:cubicBezTo>
                <a:cubicBezTo>
                  <a:pt x="8753" y="1756"/>
                  <a:pt x="8743" y="1590"/>
                  <a:pt x="8725" y="1425"/>
                </a:cubicBezTo>
                <a:cubicBezTo>
                  <a:pt x="8724" y="1419"/>
                  <a:pt x="8723" y="1414"/>
                  <a:pt x="8723" y="1408"/>
                </a:cubicBezTo>
                <a:cubicBezTo>
                  <a:pt x="8667" y="926"/>
                  <a:pt x="8531" y="452"/>
                  <a:pt x="8319" y="8"/>
                </a:cubicBezTo>
                <a:lnTo>
                  <a:pt x="8335" y="0"/>
                </a:lnTo>
                <a:cubicBezTo>
                  <a:pt x="8548" y="446"/>
                  <a:pt x="8684" y="922"/>
                  <a:pt x="8740" y="1406"/>
                </a:cubicBezTo>
                <a:cubicBezTo>
                  <a:pt x="8741" y="1411"/>
                  <a:pt x="8741" y="1417"/>
                  <a:pt x="8742" y="1423"/>
                </a:cubicBezTo>
                <a:cubicBezTo>
                  <a:pt x="8761" y="1589"/>
                  <a:pt x="8770" y="1755"/>
                  <a:pt x="8770" y="1921"/>
                </a:cubicBezTo>
                <a:cubicBezTo>
                  <a:pt x="8770" y="2241"/>
                  <a:pt x="8736" y="2561"/>
                  <a:pt x="8666" y="2875"/>
                </a:cubicBezTo>
                <a:cubicBezTo>
                  <a:pt x="8665" y="2880"/>
                  <a:pt x="8664" y="2886"/>
                  <a:pt x="8662" y="2892"/>
                </a:cubicBezTo>
                <a:cubicBezTo>
                  <a:pt x="8610" y="3122"/>
                  <a:pt x="8539" y="3349"/>
                  <a:pt x="8449" y="3570"/>
                </a:cubicBezTo>
                <a:cubicBezTo>
                  <a:pt x="8355" y="3802"/>
                  <a:pt x="8241" y="4025"/>
                  <a:pt x="8108" y="4236"/>
                </a:cubicBezTo>
                <a:cubicBezTo>
                  <a:pt x="8105" y="4241"/>
                  <a:pt x="8102" y="4246"/>
                  <a:pt x="8099" y="4251"/>
                </a:cubicBezTo>
                <a:cubicBezTo>
                  <a:pt x="7849" y="4647"/>
                  <a:pt x="7536" y="5003"/>
                  <a:pt x="7174" y="5302"/>
                </a:cubicBezTo>
                <a:cubicBezTo>
                  <a:pt x="7160" y="5314"/>
                  <a:pt x="7146" y="5325"/>
                  <a:pt x="7131" y="5337"/>
                </a:cubicBezTo>
                <a:cubicBezTo>
                  <a:pt x="7127" y="5340"/>
                  <a:pt x="7122" y="5344"/>
                  <a:pt x="7118" y="5348"/>
                </a:cubicBezTo>
                <a:cubicBezTo>
                  <a:pt x="6925" y="5502"/>
                  <a:pt x="6725" y="5636"/>
                  <a:pt x="6520" y="5751"/>
                </a:cubicBezTo>
                <a:cubicBezTo>
                  <a:pt x="6515" y="5754"/>
                  <a:pt x="6510" y="5757"/>
                  <a:pt x="6505" y="5760"/>
                </a:cubicBezTo>
                <a:cubicBezTo>
                  <a:pt x="6291" y="5879"/>
                  <a:pt x="6070" y="5978"/>
                  <a:pt x="5847" y="6057"/>
                </a:cubicBezTo>
                <a:cubicBezTo>
                  <a:pt x="5841" y="6059"/>
                  <a:pt x="5836" y="6061"/>
                  <a:pt x="5830" y="6063"/>
                </a:cubicBezTo>
                <a:cubicBezTo>
                  <a:pt x="5774" y="6082"/>
                  <a:pt x="5716" y="6101"/>
                  <a:pt x="5659" y="6118"/>
                </a:cubicBezTo>
                <a:cubicBezTo>
                  <a:pt x="5654" y="6120"/>
                  <a:pt x="5648" y="6122"/>
                  <a:pt x="5643" y="6123"/>
                </a:cubicBezTo>
                <a:cubicBezTo>
                  <a:pt x="5238" y="6244"/>
                  <a:pt x="4824" y="6302"/>
                  <a:pt x="4413" y="630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1" name="Freeform 96"/>
          <p:cNvSpPr>
            <a:spLocks/>
          </p:cNvSpPr>
          <p:nvPr/>
        </p:nvSpPr>
        <p:spPr bwMode="auto">
          <a:xfrm>
            <a:off x="133560" y="1298575"/>
            <a:ext cx="5165725" cy="3711575"/>
          </a:xfrm>
          <a:custGeom>
            <a:avLst/>
            <a:gdLst>
              <a:gd name="T0" fmla="*/ 7153 w 14343"/>
              <a:gd name="T1" fmla="*/ 10304 h 10304"/>
              <a:gd name="T2" fmla="*/ 4791 w 14343"/>
              <a:gd name="T3" fmla="*/ 9893 h 10304"/>
              <a:gd name="T4" fmla="*/ 2688 w 14343"/>
              <a:gd name="T5" fmla="*/ 8726 h 10304"/>
              <a:gd name="T6" fmla="*/ 1087 w 14343"/>
              <a:gd name="T7" fmla="*/ 6931 h 10304"/>
              <a:gd name="T8" fmla="*/ 175 w 14343"/>
              <a:gd name="T9" fmla="*/ 4723 h 10304"/>
              <a:gd name="T10" fmla="*/ 0 w 14343"/>
              <a:gd name="T11" fmla="*/ 3140 h 10304"/>
              <a:gd name="T12" fmla="*/ 48 w 14343"/>
              <a:gd name="T13" fmla="*/ 2303 h 10304"/>
              <a:gd name="T14" fmla="*/ 713 w 14343"/>
              <a:gd name="T15" fmla="*/ 0 h 10304"/>
              <a:gd name="T16" fmla="*/ 725 w 14343"/>
              <a:gd name="T17" fmla="*/ 16 h 10304"/>
              <a:gd name="T18" fmla="*/ 63 w 14343"/>
              <a:gd name="T19" fmla="*/ 2323 h 10304"/>
              <a:gd name="T20" fmla="*/ 188 w 14343"/>
              <a:gd name="T21" fmla="*/ 4702 h 10304"/>
              <a:gd name="T22" fmla="*/ 531 w 14343"/>
              <a:gd name="T23" fmla="*/ 5802 h 10304"/>
              <a:gd name="T24" fmla="*/ 1111 w 14343"/>
              <a:gd name="T25" fmla="*/ 6936 h 10304"/>
              <a:gd name="T26" fmla="*/ 2712 w 14343"/>
              <a:gd name="T27" fmla="*/ 8724 h 10304"/>
              <a:gd name="T28" fmla="*/ 4813 w 14343"/>
              <a:gd name="T29" fmla="*/ 9882 h 10304"/>
              <a:gd name="T30" fmla="*/ 7182 w 14343"/>
              <a:gd name="T31" fmla="*/ 10287 h 10304"/>
              <a:gd name="T32" fmla="*/ 9223 w 14343"/>
              <a:gd name="T33" fmla="*/ 9986 h 10304"/>
              <a:gd name="T34" fmla="*/ 9528 w 14343"/>
              <a:gd name="T35" fmla="*/ 9887 h 10304"/>
              <a:gd name="T36" fmla="*/ 10253 w 14343"/>
              <a:gd name="T37" fmla="*/ 9588 h 10304"/>
              <a:gd name="T38" fmla="*/ 10643 w 14343"/>
              <a:gd name="T39" fmla="*/ 9386 h 10304"/>
              <a:gd name="T40" fmla="*/ 11644 w 14343"/>
              <a:gd name="T41" fmla="*/ 8716 h 10304"/>
              <a:gd name="T42" fmla="*/ 13228 w 14343"/>
              <a:gd name="T43" fmla="*/ 6936 h 10304"/>
              <a:gd name="T44" fmla="*/ 14148 w 14343"/>
              <a:gd name="T45" fmla="*/ 4719 h 10304"/>
              <a:gd name="T46" fmla="*/ 14173 w 14343"/>
              <a:gd name="T47" fmla="*/ 4604 h 10304"/>
              <a:gd name="T48" fmla="*/ 14278 w 14343"/>
              <a:gd name="T49" fmla="*/ 2323 h 10304"/>
              <a:gd name="T50" fmla="*/ 13611 w 14343"/>
              <a:gd name="T51" fmla="*/ 8 h 10304"/>
              <a:gd name="T52" fmla="*/ 14294 w 14343"/>
              <a:gd name="T53" fmla="*/ 2303 h 10304"/>
              <a:gd name="T54" fmla="*/ 14343 w 14343"/>
              <a:gd name="T55" fmla="*/ 3141 h 10304"/>
              <a:gd name="T56" fmla="*/ 14169 w 14343"/>
              <a:gd name="T57" fmla="*/ 4706 h 10304"/>
              <a:gd name="T58" fmla="*/ 13253 w 14343"/>
              <a:gd name="T59" fmla="*/ 6930 h 10304"/>
              <a:gd name="T60" fmla="*/ 12597 w 14343"/>
              <a:gd name="T61" fmla="*/ 7821 h 10304"/>
              <a:gd name="T62" fmla="*/ 11641 w 14343"/>
              <a:gd name="T63" fmla="*/ 8740 h 10304"/>
              <a:gd name="T64" fmla="*/ 10637 w 14343"/>
              <a:gd name="T65" fmla="*/ 9410 h 10304"/>
              <a:gd name="T66" fmla="*/ 9551 w 14343"/>
              <a:gd name="T67" fmla="*/ 9897 h 10304"/>
              <a:gd name="T68" fmla="*/ 9245 w 14343"/>
              <a:gd name="T69" fmla="*/ 9998 h 10304"/>
              <a:gd name="T70" fmla="*/ 7188 w 14343"/>
              <a:gd name="T71" fmla="*/ 10304 h 10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343" h="10304">
                <a:moveTo>
                  <a:pt x="7182" y="10304"/>
                </a:moveTo>
                <a:cubicBezTo>
                  <a:pt x="7172" y="10304"/>
                  <a:pt x="7162" y="10304"/>
                  <a:pt x="7153" y="10304"/>
                </a:cubicBezTo>
                <a:cubicBezTo>
                  <a:pt x="6348" y="10301"/>
                  <a:pt x="5556" y="10161"/>
                  <a:pt x="4807" y="9899"/>
                </a:cubicBezTo>
                <a:cubicBezTo>
                  <a:pt x="4802" y="9897"/>
                  <a:pt x="4796" y="9895"/>
                  <a:pt x="4791" y="9893"/>
                </a:cubicBezTo>
                <a:cubicBezTo>
                  <a:pt x="4039" y="9627"/>
                  <a:pt x="3331" y="9238"/>
                  <a:pt x="2701" y="8737"/>
                </a:cubicBezTo>
                <a:cubicBezTo>
                  <a:pt x="2697" y="8734"/>
                  <a:pt x="2692" y="8730"/>
                  <a:pt x="2688" y="8726"/>
                </a:cubicBezTo>
                <a:cubicBezTo>
                  <a:pt x="2072" y="8235"/>
                  <a:pt x="1531" y="7637"/>
                  <a:pt x="1096" y="6946"/>
                </a:cubicBezTo>
                <a:cubicBezTo>
                  <a:pt x="1093" y="6941"/>
                  <a:pt x="1090" y="6936"/>
                  <a:pt x="1087" y="6931"/>
                </a:cubicBezTo>
                <a:cubicBezTo>
                  <a:pt x="867" y="6580"/>
                  <a:pt x="675" y="6205"/>
                  <a:pt x="515" y="5808"/>
                </a:cubicBezTo>
                <a:cubicBezTo>
                  <a:pt x="371" y="5455"/>
                  <a:pt x="258" y="5092"/>
                  <a:pt x="175" y="4723"/>
                </a:cubicBezTo>
                <a:cubicBezTo>
                  <a:pt x="174" y="4717"/>
                  <a:pt x="173" y="4711"/>
                  <a:pt x="171" y="4706"/>
                </a:cubicBezTo>
                <a:cubicBezTo>
                  <a:pt x="57" y="4191"/>
                  <a:pt x="0" y="3665"/>
                  <a:pt x="0" y="3140"/>
                </a:cubicBezTo>
                <a:cubicBezTo>
                  <a:pt x="0" y="2866"/>
                  <a:pt x="15" y="2593"/>
                  <a:pt x="46" y="2321"/>
                </a:cubicBezTo>
                <a:cubicBezTo>
                  <a:pt x="46" y="2315"/>
                  <a:pt x="47" y="2309"/>
                  <a:pt x="48" y="2303"/>
                </a:cubicBezTo>
                <a:cubicBezTo>
                  <a:pt x="139" y="1511"/>
                  <a:pt x="361" y="733"/>
                  <a:pt x="709" y="8"/>
                </a:cubicBezTo>
                <a:cubicBezTo>
                  <a:pt x="711" y="6"/>
                  <a:pt x="712" y="3"/>
                  <a:pt x="713" y="0"/>
                </a:cubicBezTo>
                <a:lnTo>
                  <a:pt x="729" y="8"/>
                </a:lnTo>
                <a:cubicBezTo>
                  <a:pt x="728" y="11"/>
                  <a:pt x="727" y="13"/>
                  <a:pt x="725" y="16"/>
                </a:cubicBezTo>
                <a:cubicBezTo>
                  <a:pt x="377" y="739"/>
                  <a:pt x="156" y="1515"/>
                  <a:pt x="65" y="2305"/>
                </a:cubicBezTo>
                <a:cubicBezTo>
                  <a:pt x="64" y="2311"/>
                  <a:pt x="64" y="2317"/>
                  <a:pt x="63" y="2323"/>
                </a:cubicBezTo>
                <a:cubicBezTo>
                  <a:pt x="32" y="2594"/>
                  <a:pt x="17" y="2867"/>
                  <a:pt x="17" y="3140"/>
                </a:cubicBezTo>
                <a:cubicBezTo>
                  <a:pt x="17" y="3664"/>
                  <a:pt x="74" y="4188"/>
                  <a:pt x="188" y="4702"/>
                </a:cubicBezTo>
                <a:cubicBezTo>
                  <a:pt x="190" y="4707"/>
                  <a:pt x="191" y="4713"/>
                  <a:pt x="192" y="4719"/>
                </a:cubicBezTo>
                <a:cubicBezTo>
                  <a:pt x="275" y="5087"/>
                  <a:pt x="388" y="5449"/>
                  <a:pt x="531" y="5802"/>
                </a:cubicBezTo>
                <a:cubicBezTo>
                  <a:pt x="691" y="6197"/>
                  <a:pt x="883" y="6571"/>
                  <a:pt x="1102" y="6921"/>
                </a:cubicBezTo>
                <a:cubicBezTo>
                  <a:pt x="1105" y="6926"/>
                  <a:pt x="1108" y="6931"/>
                  <a:pt x="1111" y="6936"/>
                </a:cubicBezTo>
                <a:cubicBezTo>
                  <a:pt x="1545" y="7625"/>
                  <a:pt x="2084" y="8222"/>
                  <a:pt x="2699" y="8713"/>
                </a:cubicBezTo>
                <a:cubicBezTo>
                  <a:pt x="2703" y="8716"/>
                  <a:pt x="2708" y="8720"/>
                  <a:pt x="2712" y="8724"/>
                </a:cubicBezTo>
                <a:cubicBezTo>
                  <a:pt x="3341" y="9223"/>
                  <a:pt x="4046" y="9612"/>
                  <a:pt x="4796" y="9877"/>
                </a:cubicBezTo>
                <a:cubicBezTo>
                  <a:pt x="4802" y="9879"/>
                  <a:pt x="4808" y="9881"/>
                  <a:pt x="4813" y="9882"/>
                </a:cubicBezTo>
                <a:cubicBezTo>
                  <a:pt x="5560" y="10144"/>
                  <a:pt x="6350" y="10283"/>
                  <a:pt x="7153" y="10287"/>
                </a:cubicBezTo>
                <a:cubicBezTo>
                  <a:pt x="7162" y="10287"/>
                  <a:pt x="7172" y="10287"/>
                  <a:pt x="7182" y="10287"/>
                </a:cubicBezTo>
                <a:cubicBezTo>
                  <a:pt x="7184" y="10287"/>
                  <a:pt x="7186" y="10287"/>
                  <a:pt x="7188" y="10287"/>
                </a:cubicBezTo>
                <a:cubicBezTo>
                  <a:pt x="7865" y="10286"/>
                  <a:pt x="8550" y="10189"/>
                  <a:pt x="9223" y="9986"/>
                </a:cubicBezTo>
                <a:cubicBezTo>
                  <a:pt x="9228" y="9984"/>
                  <a:pt x="9234" y="9983"/>
                  <a:pt x="9239" y="9981"/>
                </a:cubicBezTo>
                <a:cubicBezTo>
                  <a:pt x="9336" y="9952"/>
                  <a:pt x="9432" y="9920"/>
                  <a:pt x="9528" y="9887"/>
                </a:cubicBezTo>
                <a:cubicBezTo>
                  <a:pt x="9534" y="9885"/>
                  <a:pt x="9539" y="9883"/>
                  <a:pt x="9545" y="9881"/>
                </a:cubicBezTo>
                <a:cubicBezTo>
                  <a:pt x="9783" y="9797"/>
                  <a:pt x="10019" y="9699"/>
                  <a:pt x="10253" y="9588"/>
                </a:cubicBezTo>
                <a:cubicBezTo>
                  <a:pt x="10380" y="9527"/>
                  <a:pt x="10505" y="9463"/>
                  <a:pt x="10628" y="9395"/>
                </a:cubicBezTo>
                <a:cubicBezTo>
                  <a:pt x="10633" y="9392"/>
                  <a:pt x="10638" y="9389"/>
                  <a:pt x="10643" y="9386"/>
                </a:cubicBezTo>
                <a:cubicBezTo>
                  <a:pt x="10990" y="9194"/>
                  <a:pt x="11320" y="8973"/>
                  <a:pt x="11630" y="8727"/>
                </a:cubicBezTo>
                <a:cubicBezTo>
                  <a:pt x="11635" y="8723"/>
                  <a:pt x="11639" y="8719"/>
                  <a:pt x="11644" y="8716"/>
                </a:cubicBezTo>
                <a:cubicBezTo>
                  <a:pt x="11984" y="8443"/>
                  <a:pt x="12300" y="8140"/>
                  <a:pt x="12584" y="7810"/>
                </a:cubicBezTo>
                <a:cubicBezTo>
                  <a:pt x="12821" y="7535"/>
                  <a:pt x="13036" y="7242"/>
                  <a:pt x="13228" y="6936"/>
                </a:cubicBezTo>
                <a:cubicBezTo>
                  <a:pt x="13231" y="6931"/>
                  <a:pt x="13235" y="6926"/>
                  <a:pt x="13238" y="6921"/>
                </a:cubicBezTo>
                <a:cubicBezTo>
                  <a:pt x="13660" y="6244"/>
                  <a:pt x="13970" y="5499"/>
                  <a:pt x="14148" y="4719"/>
                </a:cubicBezTo>
                <a:cubicBezTo>
                  <a:pt x="14149" y="4713"/>
                  <a:pt x="14151" y="4707"/>
                  <a:pt x="14152" y="4702"/>
                </a:cubicBezTo>
                <a:cubicBezTo>
                  <a:pt x="14159" y="4669"/>
                  <a:pt x="14167" y="4636"/>
                  <a:pt x="14173" y="4604"/>
                </a:cubicBezTo>
                <a:cubicBezTo>
                  <a:pt x="14275" y="4121"/>
                  <a:pt x="14325" y="3631"/>
                  <a:pt x="14325" y="3141"/>
                </a:cubicBezTo>
                <a:cubicBezTo>
                  <a:pt x="14325" y="2868"/>
                  <a:pt x="14310" y="2594"/>
                  <a:pt x="14278" y="2323"/>
                </a:cubicBezTo>
                <a:cubicBezTo>
                  <a:pt x="14278" y="2317"/>
                  <a:pt x="14277" y="2311"/>
                  <a:pt x="14276" y="2305"/>
                </a:cubicBezTo>
                <a:cubicBezTo>
                  <a:pt x="14184" y="1511"/>
                  <a:pt x="13960" y="733"/>
                  <a:pt x="13611" y="8"/>
                </a:cubicBezTo>
                <a:lnTo>
                  <a:pt x="13627" y="0"/>
                </a:lnTo>
                <a:cubicBezTo>
                  <a:pt x="13977" y="727"/>
                  <a:pt x="14201" y="1507"/>
                  <a:pt x="14294" y="2303"/>
                </a:cubicBezTo>
                <a:cubicBezTo>
                  <a:pt x="14295" y="2309"/>
                  <a:pt x="14295" y="2315"/>
                  <a:pt x="14296" y="2321"/>
                </a:cubicBezTo>
                <a:cubicBezTo>
                  <a:pt x="14327" y="2593"/>
                  <a:pt x="14343" y="2867"/>
                  <a:pt x="14343" y="3141"/>
                </a:cubicBezTo>
                <a:cubicBezTo>
                  <a:pt x="14343" y="3632"/>
                  <a:pt x="14292" y="4124"/>
                  <a:pt x="14191" y="4607"/>
                </a:cubicBezTo>
                <a:cubicBezTo>
                  <a:pt x="14184" y="4640"/>
                  <a:pt x="14176" y="4673"/>
                  <a:pt x="14169" y="4706"/>
                </a:cubicBezTo>
                <a:cubicBezTo>
                  <a:pt x="14168" y="4711"/>
                  <a:pt x="14166" y="4717"/>
                  <a:pt x="14165" y="4723"/>
                </a:cubicBezTo>
                <a:cubicBezTo>
                  <a:pt x="13987" y="5505"/>
                  <a:pt x="13676" y="6252"/>
                  <a:pt x="13253" y="6930"/>
                </a:cubicBezTo>
                <a:cubicBezTo>
                  <a:pt x="13249" y="6935"/>
                  <a:pt x="13246" y="6940"/>
                  <a:pt x="13243" y="6945"/>
                </a:cubicBezTo>
                <a:cubicBezTo>
                  <a:pt x="13050" y="7252"/>
                  <a:pt x="12835" y="7546"/>
                  <a:pt x="12597" y="7821"/>
                </a:cubicBezTo>
                <a:cubicBezTo>
                  <a:pt x="12313" y="8152"/>
                  <a:pt x="11996" y="8457"/>
                  <a:pt x="11655" y="8729"/>
                </a:cubicBezTo>
                <a:cubicBezTo>
                  <a:pt x="11650" y="8733"/>
                  <a:pt x="11646" y="8737"/>
                  <a:pt x="11641" y="8740"/>
                </a:cubicBezTo>
                <a:cubicBezTo>
                  <a:pt x="11330" y="8988"/>
                  <a:pt x="10999" y="9209"/>
                  <a:pt x="10652" y="9402"/>
                </a:cubicBezTo>
                <a:cubicBezTo>
                  <a:pt x="10647" y="9405"/>
                  <a:pt x="10642" y="9408"/>
                  <a:pt x="10637" y="9410"/>
                </a:cubicBezTo>
                <a:cubicBezTo>
                  <a:pt x="10513" y="9478"/>
                  <a:pt x="10388" y="9543"/>
                  <a:pt x="10261" y="9604"/>
                </a:cubicBezTo>
                <a:cubicBezTo>
                  <a:pt x="10026" y="9715"/>
                  <a:pt x="9790" y="9813"/>
                  <a:pt x="9551" y="9897"/>
                </a:cubicBezTo>
                <a:cubicBezTo>
                  <a:pt x="9545" y="9899"/>
                  <a:pt x="9540" y="9901"/>
                  <a:pt x="9534" y="9903"/>
                </a:cubicBezTo>
                <a:cubicBezTo>
                  <a:pt x="9438" y="9937"/>
                  <a:pt x="9341" y="9969"/>
                  <a:pt x="9245" y="9998"/>
                </a:cubicBezTo>
                <a:cubicBezTo>
                  <a:pt x="9239" y="10000"/>
                  <a:pt x="9233" y="10001"/>
                  <a:pt x="9228" y="10003"/>
                </a:cubicBezTo>
                <a:cubicBezTo>
                  <a:pt x="8553" y="10206"/>
                  <a:pt x="7867" y="10304"/>
                  <a:pt x="7188" y="10304"/>
                </a:cubicBezTo>
                <a:cubicBezTo>
                  <a:pt x="7186" y="10304"/>
                  <a:pt x="7184" y="10304"/>
                  <a:pt x="7182" y="1030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2" name="Freeform 97"/>
          <p:cNvSpPr>
            <a:spLocks/>
          </p:cNvSpPr>
          <p:nvPr/>
        </p:nvSpPr>
        <p:spPr bwMode="auto">
          <a:xfrm>
            <a:off x="203496" y="1218385"/>
            <a:ext cx="2517690" cy="1218426"/>
          </a:xfrm>
          <a:custGeom>
            <a:avLst/>
            <a:gdLst>
              <a:gd name="T0" fmla="*/ 0 w 13295"/>
              <a:gd name="T1" fmla="*/ 64 h 6491"/>
              <a:gd name="T2" fmla="*/ 13265 w 13295"/>
              <a:gd name="T3" fmla="*/ 6491 h 6491"/>
              <a:gd name="T4" fmla="*/ 13295 w 13295"/>
              <a:gd name="T5" fmla="*/ 6427 h 6491"/>
              <a:gd name="T6" fmla="*/ 31 w 13295"/>
              <a:gd name="T7" fmla="*/ 0 h 6491"/>
              <a:gd name="T8" fmla="*/ 0 w 13295"/>
              <a:gd name="T9" fmla="*/ 64 h 6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95" h="6491">
                <a:moveTo>
                  <a:pt x="0" y="64"/>
                </a:moveTo>
                <a:cubicBezTo>
                  <a:pt x="4422" y="2206"/>
                  <a:pt x="8843" y="4348"/>
                  <a:pt x="13265" y="6491"/>
                </a:cubicBezTo>
                <a:lnTo>
                  <a:pt x="13295" y="6427"/>
                </a:lnTo>
                <a:cubicBezTo>
                  <a:pt x="8874" y="4285"/>
                  <a:pt x="4452" y="2142"/>
                  <a:pt x="31" y="0"/>
                </a:cubicBez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3" name="Freeform 98"/>
          <p:cNvSpPr>
            <a:spLocks/>
          </p:cNvSpPr>
          <p:nvPr/>
        </p:nvSpPr>
        <p:spPr bwMode="auto">
          <a:xfrm>
            <a:off x="2710074" y="1218384"/>
            <a:ext cx="2455735" cy="1218427"/>
          </a:xfrm>
          <a:custGeom>
            <a:avLst/>
            <a:gdLst>
              <a:gd name="T0" fmla="*/ 30 w 13295"/>
              <a:gd name="T1" fmla="*/ 6491 h 6491"/>
              <a:gd name="T2" fmla="*/ 13295 w 13295"/>
              <a:gd name="T3" fmla="*/ 64 h 6491"/>
              <a:gd name="T4" fmla="*/ 13264 w 13295"/>
              <a:gd name="T5" fmla="*/ 0 h 6491"/>
              <a:gd name="T6" fmla="*/ 0 w 13295"/>
              <a:gd name="T7" fmla="*/ 6427 h 6491"/>
              <a:gd name="T8" fmla="*/ 30 w 13295"/>
              <a:gd name="T9" fmla="*/ 6491 h 6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95" h="6491">
                <a:moveTo>
                  <a:pt x="30" y="6491"/>
                </a:moveTo>
                <a:cubicBezTo>
                  <a:pt x="4452" y="4348"/>
                  <a:pt x="8873" y="2206"/>
                  <a:pt x="13295" y="64"/>
                </a:cubicBezTo>
                <a:lnTo>
                  <a:pt x="13264" y="0"/>
                </a:lnTo>
                <a:cubicBezTo>
                  <a:pt x="8843" y="2142"/>
                  <a:pt x="4421" y="4285"/>
                  <a:pt x="0" y="6427"/>
                </a:cubicBezTo>
                <a:lnTo>
                  <a:pt x="30" y="6491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etin kutusu 3"/>
              <p:cNvSpPr txBox="1"/>
              <p:nvPr/>
            </p:nvSpPr>
            <p:spPr>
              <a:xfrm>
                <a:off x="5644786" y="407244"/>
                <a:ext cx="142378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tr-T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tr-TR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tr-TR" sz="1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tr-TR" sz="12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begChr m:val="["/>
                          <m:endChr m:val="]"/>
                          <m:ctrlPr>
                            <a:rPr lang="tr-T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tr-TR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tr-TR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tr-T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tr-T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tr-T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tr-TR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tr-TR" sz="1200" dirty="0"/>
              </a:p>
            </p:txBody>
          </p:sp>
        </mc:Choice>
        <mc:Fallback xmlns="">
          <p:sp>
            <p:nvSpPr>
              <p:cNvPr id="4" name="Metin kutus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786" y="407244"/>
                <a:ext cx="1423788" cy="184666"/>
              </a:xfrm>
              <a:prstGeom prst="rect">
                <a:avLst/>
              </a:prstGeom>
              <a:blipFill rotWithShape="0">
                <a:blip r:embed="rId5"/>
                <a:stretch>
                  <a:fillRect l="-1282" t="-6667" b="-3666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7"/>
          <a:stretch/>
        </p:blipFill>
        <p:spPr>
          <a:xfrm>
            <a:off x="5483435" y="1162174"/>
            <a:ext cx="3144889" cy="1553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Metin kutusu 59"/>
              <p:cNvSpPr txBox="1"/>
              <p:nvPr/>
            </p:nvSpPr>
            <p:spPr>
              <a:xfrm>
                <a:off x="5644786" y="792028"/>
                <a:ext cx="15373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r-TR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tr-TR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tr-TR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tr-TR" sz="1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tr-TR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tr-TR" sz="1200" b="0" i="1" smtClean="0">
                          <a:latin typeface="Cambria Math" panose="02040503050406030204" pitchFamily="18" charset="0"/>
                        </a:rPr>
                        <m:t>𝑝𝑐𝑜𝑠</m:t>
                      </m:r>
                      <m:d>
                        <m:dPr>
                          <m:begChr m:val="["/>
                          <m:endChr m:val="]"/>
                          <m:ctrlPr>
                            <a:rPr lang="tr-T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tr-TR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tr-TR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tr-T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tr-TR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tr-T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tr-T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tr-T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tr-TR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tr-TR" sz="1200" dirty="0"/>
              </a:p>
            </p:txBody>
          </p:sp>
        </mc:Choice>
        <mc:Fallback xmlns="">
          <p:sp>
            <p:nvSpPr>
              <p:cNvPr id="60" name="Metin kutusu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786" y="792028"/>
                <a:ext cx="1537344" cy="184666"/>
              </a:xfrm>
              <a:prstGeom prst="rect">
                <a:avLst/>
              </a:prstGeom>
              <a:blipFill rotWithShape="0">
                <a:blip r:embed="rId7"/>
                <a:stretch>
                  <a:fillRect l="-1984" t="-6667" b="-3666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rbest Form 5"/>
          <p:cNvSpPr/>
          <p:nvPr/>
        </p:nvSpPr>
        <p:spPr>
          <a:xfrm>
            <a:off x="2903220" y="2998470"/>
            <a:ext cx="163830" cy="118110"/>
          </a:xfrm>
          <a:custGeom>
            <a:avLst/>
            <a:gdLst>
              <a:gd name="connsiteX0" fmla="*/ 0 w 163830"/>
              <a:gd name="connsiteY0" fmla="*/ 57150 h 118110"/>
              <a:gd name="connsiteX1" fmla="*/ 133350 w 163830"/>
              <a:gd name="connsiteY1" fmla="*/ 0 h 118110"/>
              <a:gd name="connsiteX2" fmla="*/ 163830 w 163830"/>
              <a:gd name="connsiteY2" fmla="*/ 60960 h 118110"/>
              <a:gd name="connsiteX3" fmla="*/ 53340 w 163830"/>
              <a:gd name="connsiteY3" fmla="*/ 106680 h 118110"/>
              <a:gd name="connsiteX4" fmla="*/ 19050 w 163830"/>
              <a:gd name="connsiteY4" fmla="*/ 118110 h 118110"/>
              <a:gd name="connsiteX5" fmla="*/ 0 w 163830"/>
              <a:gd name="connsiteY5" fmla="*/ 57150 h 1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830" h="118110">
                <a:moveTo>
                  <a:pt x="0" y="57150"/>
                </a:moveTo>
                <a:lnTo>
                  <a:pt x="133350" y="0"/>
                </a:lnTo>
                <a:lnTo>
                  <a:pt x="163830" y="60960"/>
                </a:lnTo>
                <a:lnTo>
                  <a:pt x="53340" y="106680"/>
                </a:lnTo>
                <a:lnTo>
                  <a:pt x="19050" y="118110"/>
                </a:lnTo>
                <a:lnTo>
                  <a:pt x="0" y="57150"/>
                </a:lnTo>
                <a:close/>
              </a:path>
            </a:pathLst>
          </a:cu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11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91" grpId="0" animBg="1"/>
      <p:bldP spid="192" grpId="0" animBg="1"/>
      <p:bldP spid="193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4" grpId="0"/>
      <p:bldP spid="60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0"/>
            <a:ext cx="3797511" cy="273921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2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Dünyanın </a:t>
            </a:r>
            <a:r>
              <a:rPr lang="tr-TR" sz="1200" dirty="0" err="1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yarısınından</a:t>
            </a: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 fazlasını </a:t>
            </a:r>
            <a:r>
              <a:rPr lang="tr-TR" sz="12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gösterir.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 daire yayları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Paralellerin araları </a:t>
            </a: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güney kutba doğru açılır.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Meridyenleri </a:t>
            </a:r>
            <a:r>
              <a:rPr lang="tr-TR" sz="1200" dirty="0" err="1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ışınsal</a:t>
            </a: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Meridyen araları her paralel üzerinde birbirine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Açı Korur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err="1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Ortodrom</a:t>
            </a: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 (Yaklaşık) özelliklidir.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Türkiye’deki tematik haritaların çiziminde kullanılır.</a:t>
            </a:r>
            <a:endParaRPr lang="tr-TR" sz="1200" b="1" dirty="0">
              <a:latin typeface="Meiryo" panose="020B0604030504040204" pitchFamily="34" charset="-128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56820" y="4318234"/>
            <a:ext cx="3562759" cy="233077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47" y="0"/>
            <a:ext cx="7939610" cy="400357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4"/>
          <a:srcRect t="1947" b="2753"/>
          <a:stretch/>
        </p:blipFill>
        <p:spPr>
          <a:xfrm>
            <a:off x="8186894" y="4318234"/>
            <a:ext cx="3684816" cy="2539766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0" y="2977545"/>
            <a:ext cx="1775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Lambert </a:t>
            </a:r>
            <a:r>
              <a:rPr lang="tr-TR" sz="1200" dirty="0" err="1" smtClean="0"/>
              <a:t>Conic</a:t>
            </a:r>
            <a:r>
              <a:rPr lang="tr-TR" sz="1200" dirty="0" smtClean="0"/>
              <a:t> </a:t>
            </a:r>
            <a:r>
              <a:rPr lang="tr-TR" sz="1200" dirty="0" err="1" smtClean="0"/>
              <a:t>Conformal</a:t>
            </a:r>
            <a:endParaRPr lang="tr-TR" sz="1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9" y="4600910"/>
            <a:ext cx="4305076" cy="225709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-29430" y="3650727"/>
            <a:ext cx="1804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Standart Paralel Belirleme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415232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357330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8096892" y="-14937"/>
            <a:ext cx="409510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TRANSVERSAL MERKATOR PROJEKSİYON</a:t>
            </a:r>
          </a:p>
        </p:txBody>
      </p:sp>
      <p:sp>
        <p:nvSpPr>
          <p:cNvPr id="44" name="Metin kutusu 43"/>
          <p:cNvSpPr txBox="1"/>
          <p:nvPr/>
        </p:nvSpPr>
        <p:spPr>
          <a:xfrm>
            <a:off x="240825" y="231362"/>
            <a:ext cx="5037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Alan Koruyan Lambert</a:t>
            </a:r>
            <a:r>
              <a:rPr lang="tr-TR" sz="900" u="sng" dirty="0" smtClean="0">
                <a:latin typeface="Segoe Print" panose="02000600000000000000" pitchFamily="2" charset="0"/>
              </a:rPr>
              <a:t> Koni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 (SP40).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8108398" y="688729"/>
            <a:ext cx="1309922" cy="2308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Açı korumak.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8108397" y="430759"/>
            <a:ext cx="660510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Freeform 40"/>
          <p:cNvSpPr>
            <a:spLocks noEditPoints="1"/>
          </p:cNvSpPr>
          <p:nvPr/>
        </p:nvSpPr>
        <p:spPr bwMode="auto">
          <a:xfrm>
            <a:off x="1821228" y="3364778"/>
            <a:ext cx="1803400" cy="12700"/>
          </a:xfrm>
          <a:custGeom>
            <a:avLst/>
            <a:gdLst>
              <a:gd name="T0" fmla="*/ 4168 w 4995"/>
              <a:gd name="T1" fmla="*/ 35 h 35"/>
              <a:gd name="T2" fmla="*/ 4168 w 4995"/>
              <a:gd name="T3" fmla="*/ 0 h 35"/>
              <a:gd name="T4" fmla="*/ 4939 w 4995"/>
              <a:gd name="T5" fmla="*/ 0 h 35"/>
              <a:gd name="T6" fmla="*/ 4947 w 4995"/>
              <a:gd name="T7" fmla="*/ 35 h 35"/>
              <a:gd name="T8" fmla="*/ 3335 w 4995"/>
              <a:gd name="T9" fmla="*/ 35 h 35"/>
              <a:gd name="T10" fmla="*/ 3335 w 4995"/>
              <a:gd name="T11" fmla="*/ 0 h 35"/>
              <a:gd name="T12" fmla="*/ 4150 w 4995"/>
              <a:gd name="T13" fmla="*/ 0 h 35"/>
              <a:gd name="T14" fmla="*/ 4151 w 4995"/>
              <a:gd name="T15" fmla="*/ 35 h 35"/>
              <a:gd name="T16" fmla="*/ 2515 w 4995"/>
              <a:gd name="T17" fmla="*/ 35 h 35"/>
              <a:gd name="T18" fmla="*/ 3318 w 4995"/>
              <a:gd name="T19" fmla="*/ 0 h 35"/>
              <a:gd name="T20" fmla="*/ 3318 w 4995"/>
              <a:gd name="T21" fmla="*/ 35 h 35"/>
              <a:gd name="T22" fmla="*/ 1677 w 4995"/>
              <a:gd name="T23" fmla="*/ 35 h 35"/>
              <a:gd name="T24" fmla="*/ 1677 w 4995"/>
              <a:gd name="T25" fmla="*/ 0 h 35"/>
              <a:gd name="T26" fmla="*/ 2480 w 4995"/>
              <a:gd name="T27" fmla="*/ 35 h 35"/>
              <a:gd name="T28" fmla="*/ 1511 w 4995"/>
              <a:gd name="T29" fmla="*/ 35 h 35"/>
              <a:gd name="T30" fmla="*/ 1511 w 4995"/>
              <a:gd name="T31" fmla="*/ 0 h 35"/>
              <a:gd name="T32" fmla="*/ 1660 w 4995"/>
              <a:gd name="T33" fmla="*/ 0 h 35"/>
              <a:gd name="T34" fmla="*/ 1660 w 4995"/>
              <a:gd name="T35" fmla="*/ 35 h 35"/>
              <a:gd name="T36" fmla="*/ 1345 w 4995"/>
              <a:gd name="T37" fmla="*/ 35 h 35"/>
              <a:gd name="T38" fmla="*/ 1345 w 4995"/>
              <a:gd name="T39" fmla="*/ 0 h 35"/>
              <a:gd name="T40" fmla="*/ 1493 w 4995"/>
              <a:gd name="T41" fmla="*/ 0 h 35"/>
              <a:gd name="T42" fmla="*/ 1494 w 4995"/>
              <a:gd name="T43" fmla="*/ 18 h 35"/>
              <a:gd name="T44" fmla="*/ 1327 w 4995"/>
              <a:gd name="T45" fmla="*/ 35 h 35"/>
              <a:gd name="T46" fmla="*/ 845 w 4995"/>
              <a:gd name="T47" fmla="*/ 18 h 35"/>
              <a:gd name="T48" fmla="*/ 845 w 4995"/>
              <a:gd name="T49" fmla="*/ 0 h 35"/>
              <a:gd name="T50" fmla="*/ 1327 w 4995"/>
              <a:gd name="T51" fmla="*/ 0 h 35"/>
              <a:gd name="T52" fmla="*/ 1327 w 4995"/>
              <a:gd name="T53" fmla="*/ 35 h 35"/>
              <a:gd name="T54" fmla="*/ 48 w 4995"/>
              <a:gd name="T55" fmla="*/ 35 h 35"/>
              <a:gd name="T56" fmla="*/ 56 w 4995"/>
              <a:gd name="T57" fmla="*/ 0 h 35"/>
              <a:gd name="T58" fmla="*/ 827 w 4995"/>
              <a:gd name="T59" fmla="*/ 0 h 35"/>
              <a:gd name="T60" fmla="*/ 827 w 4995"/>
              <a:gd name="T61" fmla="*/ 35 h 35"/>
              <a:gd name="T62" fmla="*/ 0 w 4995"/>
              <a:gd name="T63" fmla="*/ 18 h 35"/>
              <a:gd name="T64" fmla="*/ 4995 w 4995"/>
              <a:gd name="T65" fmla="*/ 0 h 35"/>
              <a:gd name="T66" fmla="*/ 0 w 4995"/>
              <a:gd name="T67" fmla="*/ 0 h 35"/>
              <a:gd name="T68" fmla="*/ 0 w 4995"/>
              <a:gd name="T6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95" h="35">
                <a:moveTo>
                  <a:pt x="4947" y="35"/>
                </a:moveTo>
                <a:cubicBezTo>
                  <a:pt x="4688" y="35"/>
                  <a:pt x="4428" y="35"/>
                  <a:pt x="4168" y="35"/>
                </a:cubicBezTo>
                <a:cubicBezTo>
                  <a:pt x="4168" y="29"/>
                  <a:pt x="4168" y="23"/>
                  <a:pt x="4168" y="18"/>
                </a:cubicBezTo>
                <a:cubicBezTo>
                  <a:pt x="4168" y="12"/>
                  <a:pt x="4168" y="6"/>
                  <a:pt x="4168" y="0"/>
                </a:cubicBezTo>
                <a:cubicBezTo>
                  <a:pt x="4168" y="0"/>
                  <a:pt x="4168" y="0"/>
                  <a:pt x="4168" y="0"/>
                </a:cubicBezTo>
                <a:cubicBezTo>
                  <a:pt x="4425" y="0"/>
                  <a:pt x="4682" y="0"/>
                  <a:pt x="4939" y="0"/>
                </a:cubicBezTo>
                <a:cubicBezTo>
                  <a:pt x="4951" y="6"/>
                  <a:pt x="4964" y="12"/>
                  <a:pt x="4977" y="18"/>
                </a:cubicBezTo>
                <a:cubicBezTo>
                  <a:pt x="4967" y="24"/>
                  <a:pt x="4957" y="30"/>
                  <a:pt x="4947" y="35"/>
                </a:cubicBezTo>
                <a:close/>
                <a:moveTo>
                  <a:pt x="4151" y="35"/>
                </a:moveTo>
                <a:cubicBezTo>
                  <a:pt x="3879" y="35"/>
                  <a:pt x="3607" y="35"/>
                  <a:pt x="3335" y="35"/>
                </a:cubicBezTo>
                <a:cubicBezTo>
                  <a:pt x="3335" y="29"/>
                  <a:pt x="3335" y="23"/>
                  <a:pt x="3335" y="17"/>
                </a:cubicBezTo>
                <a:cubicBezTo>
                  <a:pt x="3335" y="11"/>
                  <a:pt x="3335" y="6"/>
                  <a:pt x="3335" y="0"/>
                </a:cubicBezTo>
                <a:cubicBezTo>
                  <a:pt x="3607" y="0"/>
                  <a:pt x="3879" y="0"/>
                  <a:pt x="4150" y="0"/>
                </a:cubicBezTo>
                <a:lnTo>
                  <a:pt x="4150" y="0"/>
                </a:lnTo>
                <a:cubicBezTo>
                  <a:pt x="4150" y="6"/>
                  <a:pt x="4150" y="12"/>
                  <a:pt x="4150" y="18"/>
                </a:cubicBezTo>
                <a:cubicBezTo>
                  <a:pt x="4150" y="23"/>
                  <a:pt x="4151" y="29"/>
                  <a:pt x="4151" y="35"/>
                </a:cubicBezTo>
                <a:close/>
                <a:moveTo>
                  <a:pt x="3318" y="35"/>
                </a:moveTo>
                <a:cubicBezTo>
                  <a:pt x="3050" y="35"/>
                  <a:pt x="2783" y="35"/>
                  <a:pt x="2515" y="35"/>
                </a:cubicBezTo>
                <a:cubicBezTo>
                  <a:pt x="2515" y="23"/>
                  <a:pt x="2515" y="12"/>
                  <a:pt x="2515" y="0"/>
                </a:cubicBezTo>
                <a:cubicBezTo>
                  <a:pt x="2783" y="0"/>
                  <a:pt x="3050" y="0"/>
                  <a:pt x="3318" y="0"/>
                </a:cubicBezTo>
                <a:cubicBezTo>
                  <a:pt x="3318" y="6"/>
                  <a:pt x="3318" y="12"/>
                  <a:pt x="3318" y="17"/>
                </a:cubicBezTo>
                <a:cubicBezTo>
                  <a:pt x="3318" y="23"/>
                  <a:pt x="3318" y="29"/>
                  <a:pt x="3318" y="35"/>
                </a:cubicBezTo>
                <a:close/>
                <a:moveTo>
                  <a:pt x="2480" y="35"/>
                </a:moveTo>
                <a:cubicBezTo>
                  <a:pt x="2212" y="35"/>
                  <a:pt x="1945" y="35"/>
                  <a:pt x="1677" y="35"/>
                </a:cubicBezTo>
                <a:cubicBezTo>
                  <a:pt x="1677" y="29"/>
                  <a:pt x="1677" y="23"/>
                  <a:pt x="1677" y="17"/>
                </a:cubicBezTo>
                <a:cubicBezTo>
                  <a:pt x="1677" y="11"/>
                  <a:pt x="1677" y="6"/>
                  <a:pt x="1677" y="0"/>
                </a:cubicBezTo>
                <a:cubicBezTo>
                  <a:pt x="1945" y="0"/>
                  <a:pt x="2212" y="0"/>
                  <a:pt x="2480" y="0"/>
                </a:cubicBezTo>
                <a:cubicBezTo>
                  <a:pt x="2480" y="12"/>
                  <a:pt x="2480" y="23"/>
                  <a:pt x="2480" y="35"/>
                </a:cubicBezTo>
                <a:close/>
                <a:moveTo>
                  <a:pt x="1660" y="35"/>
                </a:moveTo>
                <a:cubicBezTo>
                  <a:pt x="1610" y="35"/>
                  <a:pt x="1561" y="35"/>
                  <a:pt x="1511" y="35"/>
                </a:cubicBezTo>
                <a:cubicBezTo>
                  <a:pt x="1511" y="29"/>
                  <a:pt x="1511" y="23"/>
                  <a:pt x="1511" y="18"/>
                </a:cubicBezTo>
                <a:cubicBezTo>
                  <a:pt x="1511" y="12"/>
                  <a:pt x="1511" y="6"/>
                  <a:pt x="1511" y="0"/>
                </a:cubicBezTo>
                <a:lnTo>
                  <a:pt x="1511" y="0"/>
                </a:lnTo>
                <a:cubicBezTo>
                  <a:pt x="1561" y="0"/>
                  <a:pt x="1610" y="0"/>
                  <a:pt x="1660" y="0"/>
                </a:cubicBezTo>
                <a:cubicBezTo>
                  <a:pt x="1660" y="6"/>
                  <a:pt x="1660" y="12"/>
                  <a:pt x="1660" y="17"/>
                </a:cubicBezTo>
                <a:cubicBezTo>
                  <a:pt x="1660" y="23"/>
                  <a:pt x="1660" y="29"/>
                  <a:pt x="1660" y="35"/>
                </a:cubicBezTo>
                <a:close/>
                <a:moveTo>
                  <a:pt x="1494" y="35"/>
                </a:moveTo>
                <a:cubicBezTo>
                  <a:pt x="1444" y="35"/>
                  <a:pt x="1394" y="35"/>
                  <a:pt x="1345" y="35"/>
                </a:cubicBezTo>
                <a:cubicBezTo>
                  <a:pt x="1345" y="29"/>
                  <a:pt x="1345" y="23"/>
                  <a:pt x="1345" y="18"/>
                </a:cubicBezTo>
                <a:cubicBezTo>
                  <a:pt x="1345" y="12"/>
                  <a:pt x="1345" y="6"/>
                  <a:pt x="1345" y="0"/>
                </a:cubicBezTo>
                <a:lnTo>
                  <a:pt x="1345" y="0"/>
                </a:lnTo>
                <a:cubicBezTo>
                  <a:pt x="1394" y="0"/>
                  <a:pt x="1444" y="0"/>
                  <a:pt x="1493" y="0"/>
                </a:cubicBezTo>
                <a:lnTo>
                  <a:pt x="1493" y="0"/>
                </a:lnTo>
                <a:cubicBezTo>
                  <a:pt x="1493" y="6"/>
                  <a:pt x="1494" y="12"/>
                  <a:pt x="1494" y="18"/>
                </a:cubicBezTo>
                <a:cubicBezTo>
                  <a:pt x="1494" y="23"/>
                  <a:pt x="1494" y="29"/>
                  <a:pt x="1494" y="35"/>
                </a:cubicBezTo>
                <a:close/>
                <a:moveTo>
                  <a:pt x="1327" y="35"/>
                </a:moveTo>
                <a:cubicBezTo>
                  <a:pt x="1166" y="35"/>
                  <a:pt x="1005" y="35"/>
                  <a:pt x="844" y="35"/>
                </a:cubicBezTo>
                <a:cubicBezTo>
                  <a:pt x="845" y="29"/>
                  <a:pt x="845" y="23"/>
                  <a:pt x="845" y="18"/>
                </a:cubicBezTo>
                <a:cubicBezTo>
                  <a:pt x="845" y="12"/>
                  <a:pt x="845" y="6"/>
                  <a:pt x="845" y="0"/>
                </a:cubicBezTo>
                <a:lnTo>
                  <a:pt x="845" y="0"/>
                </a:lnTo>
                <a:cubicBezTo>
                  <a:pt x="1005" y="0"/>
                  <a:pt x="1166" y="0"/>
                  <a:pt x="1327" y="0"/>
                </a:cubicBezTo>
                <a:lnTo>
                  <a:pt x="1327" y="0"/>
                </a:lnTo>
                <a:cubicBezTo>
                  <a:pt x="1327" y="6"/>
                  <a:pt x="1327" y="12"/>
                  <a:pt x="1327" y="18"/>
                </a:cubicBezTo>
                <a:cubicBezTo>
                  <a:pt x="1327" y="23"/>
                  <a:pt x="1327" y="29"/>
                  <a:pt x="1327" y="35"/>
                </a:cubicBezTo>
                <a:close/>
                <a:moveTo>
                  <a:pt x="827" y="35"/>
                </a:moveTo>
                <a:cubicBezTo>
                  <a:pt x="567" y="35"/>
                  <a:pt x="308" y="35"/>
                  <a:pt x="48" y="35"/>
                </a:cubicBezTo>
                <a:cubicBezTo>
                  <a:pt x="38" y="29"/>
                  <a:pt x="28" y="24"/>
                  <a:pt x="19" y="18"/>
                </a:cubicBezTo>
                <a:cubicBezTo>
                  <a:pt x="31" y="12"/>
                  <a:pt x="44" y="6"/>
                  <a:pt x="56" y="0"/>
                </a:cubicBezTo>
                <a:cubicBezTo>
                  <a:pt x="313" y="0"/>
                  <a:pt x="570" y="0"/>
                  <a:pt x="827" y="0"/>
                </a:cubicBezTo>
                <a:cubicBezTo>
                  <a:pt x="827" y="0"/>
                  <a:pt x="827" y="0"/>
                  <a:pt x="827" y="0"/>
                </a:cubicBezTo>
                <a:cubicBezTo>
                  <a:pt x="827" y="6"/>
                  <a:pt x="827" y="12"/>
                  <a:pt x="827" y="18"/>
                </a:cubicBezTo>
                <a:cubicBezTo>
                  <a:pt x="827" y="23"/>
                  <a:pt x="827" y="29"/>
                  <a:pt x="827" y="35"/>
                </a:cubicBezTo>
                <a:close/>
                <a:moveTo>
                  <a:pt x="4995" y="18"/>
                </a:moveTo>
                <a:close/>
                <a:moveTo>
                  <a:pt x="0" y="18"/>
                </a:moveTo>
                <a:close/>
                <a:moveTo>
                  <a:pt x="4995" y="0"/>
                </a:moveTo>
                <a:cubicBezTo>
                  <a:pt x="4995" y="0"/>
                  <a:pt x="4995" y="0"/>
                  <a:pt x="4995" y="0"/>
                </a:cubicBezTo>
                <a:cubicBezTo>
                  <a:pt x="4995" y="0"/>
                  <a:pt x="4995" y="0"/>
                  <a:pt x="4995" y="0"/>
                </a:cubicBezTo>
                <a:close/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Freeform 41"/>
          <p:cNvSpPr>
            <a:spLocks noEditPoints="1"/>
          </p:cNvSpPr>
          <p:nvPr/>
        </p:nvSpPr>
        <p:spPr bwMode="auto">
          <a:xfrm>
            <a:off x="1821228" y="3098078"/>
            <a:ext cx="1803400" cy="273050"/>
          </a:xfrm>
          <a:custGeom>
            <a:avLst/>
            <a:gdLst>
              <a:gd name="T0" fmla="*/ 4977 w 4995"/>
              <a:gd name="T1" fmla="*/ 757 h 757"/>
              <a:gd name="T2" fmla="*/ 4939 w 4995"/>
              <a:gd name="T3" fmla="*/ 739 h 757"/>
              <a:gd name="T4" fmla="*/ 4235 w 4995"/>
              <a:gd name="T5" fmla="*/ 419 h 757"/>
              <a:gd name="T6" fmla="*/ 4241 w 4995"/>
              <a:gd name="T7" fmla="*/ 402 h 757"/>
              <a:gd name="T8" fmla="*/ 4771 w 4995"/>
              <a:gd name="T9" fmla="*/ 639 h 757"/>
              <a:gd name="T10" fmla="*/ 4978 w 4995"/>
              <a:gd name="T11" fmla="*/ 757 h 757"/>
              <a:gd name="T12" fmla="*/ 4977 w 4995"/>
              <a:gd name="T13" fmla="*/ 757 h 757"/>
              <a:gd name="T14" fmla="*/ 19 w 4995"/>
              <a:gd name="T15" fmla="*/ 757 h 757"/>
              <a:gd name="T16" fmla="*/ 17 w 4995"/>
              <a:gd name="T17" fmla="*/ 757 h 757"/>
              <a:gd name="T18" fmla="*/ 222 w 4995"/>
              <a:gd name="T19" fmla="*/ 639 h 757"/>
              <a:gd name="T20" fmla="*/ 752 w 4995"/>
              <a:gd name="T21" fmla="*/ 397 h 757"/>
              <a:gd name="T22" fmla="*/ 758 w 4995"/>
              <a:gd name="T23" fmla="*/ 414 h 757"/>
              <a:gd name="T24" fmla="*/ 56 w 4995"/>
              <a:gd name="T25" fmla="*/ 739 h 757"/>
              <a:gd name="T26" fmla="*/ 19 w 4995"/>
              <a:gd name="T27" fmla="*/ 757 h 757"/>
              <a:gd name="T28" fmla="*/ 4995 w 4995"/>
              <a:gd name="T29" fmla="*/ 757 h 757"/>
              <a:gd name="T30" fmla="*/ 0 w 4995"/>
              <a:gd name="T31" fmla="*/ 757 h 757"/>
              <a:gd name="T32" fmla="*/ 4218 w 4995"/>
              <a:gd name="T33" fmla="*/ 412 h 757"/>
              <a:gd name="T34" fmla="*/ 3407 w 4995"/>
              <a:gd name="T35" fmla="*/ 137 h 757"/>
              <a:gd name="T36" fmla="*/ 3411 w 4995"/>
              <a:gd name="T37" fmla="*/ 120 h 757"/>
              <a:gd name="T38" fmla="*/ 4225 w 4995"/>
              <a:gd name="T39" fmla="*/ 396 h 757"/>
              <a:gd name="T40" fmla="*/ 4218 w 4995"/>
              <a:gd name="T41" fmla="*/ 412 h 757"/>
              <a:gd name="T42" fmla="*/ 775 w 4995"/>
              <a:gd name="T43" fmla="*/ 407 h 757"/>
              <a:gd name="T44" fmla="*/ 768 w 4995"/>
              <a:gd name="T45" fmla="*/ 391 h 757"/>
              <a:gd name="T46" fmla="*/ 1240 w 4995"/>
              <a:gd name="T47" fmla="*/ 212 h 757"/>
              <a:gd name="T48" fmla="*/ 1245 w 4995"/>
              <a:gd name="T49" fmla="*/ 229 h 757"/>
              <a:gd name="T50" fmla="*/ 775 w 4995"/>
              <a:gd name="T51" fmla="*/ 407 h 757"/>
              <a:gd name="T52" fmla="*/ 1262 w 4995"/>
              <a:gd name="T53" fmla="*/ 223 h 757"/>
              <a:gd name="T54" fmla="*/ 1256 w 4995"/>
              <a:gd name="T55" fmla="*/ 206 h 757"/>
              <a:gd name="T56" fmla="*/ 1271 w 4995"/>
              <a:gd name="T57" fmla="*/ 201 h 757"/>
              <a:gd name="T58" fmla="*/ 1408 w 4995"/>
              <a:gd name="T59" fmla="*/ 159 h 757"/>
              <a:gd name="T60" fmla="*/ 1413 w 4995"/>
              <a:gd name="T61" fmla="*/ 176 h 757"/>
              <a:gd name="T62" fmla="*/ 1277 w 4995"/>
              <a:gd name="T63" fmla="*/ 218 h 757"/>
              <a:gd name="T64" fmla="*/ 1262 w 4995"/>
              <a:gd name="T65" fmla="*/ 223 h 757"/>
              <a:gd name="T66" fmla="*/ 1430 w 4995"/>
              <a:gd name="T67" fmla="*/ 171 h 757"/>
              <a:gd name="T68" fmla="*/ 1425 w 4995"/>
              <a:gd name="T69" fmla="*/ 154 h 757"/>
              <a:gd name="T70" fmla="*/ 1582 w 4995"/>
              <a:gd name="T71" fmla="*/ 113 h 757"/>
              <a:gd name="T72" fmla="*/ 1587 w 4995"/>
              <a:gd name="T73" fmla="*/ 130 h 757"/>
              <a:gd name="T74" fmla="*/ 1430 w 4995"/>
              <a:gd name="T75" fmla="*/ 171 h 757"/>
              <a:gd name="T76" fmla="*/ 3390 w 4995"/>
              <a:gd name="T77" fmla="*/ 133 h 757"/>
              <a:gd name="T78" fmla="*/ 2515 w 4995"/>
              <a:gd name="T79" fmla="*/ 18 h 757"/>
              <a:gd name="T80" fmla="*/ 2515 w 4995"/>
              <a:gd name="T81" fmla="*/ 1 h 757"/>
              <a:gd name="T82" fmla="*/ 3394 w 4995"/>
              <a:gd name="T83" fmla="*/ 116 h 757"/>
              <a:gd name="T84" fmla="*/ 3390 w 4995"/>
              <a:gd name="T85" fmla="*/ 133 h 757"/>
              <a:gd name="T86" fmla="*/ 1604 w 4995"/>
              <a:gd name="T87" fmla="*/ 126 h 757"/>
              <a:gd name="T88" fmla="*/ 1599 w 4995"/>
              <a:gd name="T89" fmla="*/ 108 h 757"/>
              <a:gd name="T90" fmla="*/ 2479 w 4995"/>
              <a:gd name="T91" fmla="*/ 0 h 757"/>
              <a:gd name="T92" fmla="*/ 2480 w 4995"/>
              <a:gd name="T93" fmla="*/ 0 h 757"/>
              <a:gd name="T94" fmla="*/ 2480 w 4995"/>
              <a:gd name="T95" fmla="*/ 18 h 757"/>
              <a:gd name="T96" fmla="*/ 2479 w 4995"/>
              <a:gd name="T97" fmla="*/ 18 h 757"/>
              <a:gd name="T98" fmla="*/ 1604 w 4995"/>
              <a:gd name="T99" fmla="*/ 126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95" h="757">
                <a:moveTo>
                  <a:pt x="4977" y="757"/>
                </a:moveTo>
                <a:cubicBezTo>
                  <a:pt x="4964" y="751"/>
                  <a:pt x="4951" y="745"/>
                  <a:pt x="4939" y="739"/>
                </a:cubicBezTo>
                <a:cubicBezTo>
                  <a:pt x="4697" y="622"/>
                  <a:pt x="4464" y="514"/>
                  <a:pt x="4235" y="419"/>
                </a:cubicBezTo>
                <a:cubicBezTo>
                  <a:pt x="4237" y="413"/>
                  <a:pt x="4239" y="408"/>
                  <a:pt x="4241" y="402"/>
                </a:cubicBezTo>
                <a:cubicBezTo>
                  <a:pt x="4415" y="474"/>
                  <a:pt x="4591" y="554"/>
                  <a:pt x="4771" y="639"/>
                </a:cubicBezTo>
                <a:cubicBezTo>
                  <a:pt x="4839" y="677"/>
                  <a:pt x="4908" y="716"/>
                  <a:pt x="4978" y="757"/>
                </a:cubicBezTo>
                <a:cubicBezTo>
                  <a:pt x="4977" y="757"/>
                  <a:pt x="4977" y="757"/>
                  <a:pt x="4977" y="757"/>
                </a:cubicBezTo>
                <a:close/>
                <a:moveTo>
                  <a:pt x="19" y="757"/>
                </a:moveTo>
                <a:cubicBezTo>
                  <a:pt x="18" y="757"/>
                  <a:pt x="18" y="757"/>
                  <a:pt x="17" y="757"/>
                </a:cubicBezTo>
                <a:cubicBezTo>
                  <a:pt x="86" y="717"/>
                  <a:pt x="154" y="678"/>
                  <a:pt x="222" y="639"/>
                </a:cubicBezTo>
                <a:cubicBezTo>
                  <a:pt x="397" y="555"/>
                  <a:pt x="573" y="473"/>
                  <a:pt x="752" y="397"/>
                </a:cubicBezTo>
                <a:cubicBezTo>
                  <a:pt x="754" y="403"/>
                  <a:pt x="756" y="408"/>
                  <a:pt x="758" y="414"/>
                </a:cubicBezTo>
                <a:cubicBezTo>
                  <a:pt x="521" y="514"/>
                  <a:pt x="288" y="626"/>
                  <a:pt x="56" y="739"/>
                </a:cubicBezTo>
                <a:cubicBezTo>
                  <a:pt x="44" y="745"/>
                  <a:pt x="31" y="751"/>
                  <a:pt x="19" y="757"/>
                </a:cubicBezTo>
                <a:close/>
                <a:moveTo>
                  <a:pt x="4995" y="757"/>
                </a:moveTo>
                <a:close/>
                <a:moveTo>
                  <a:pt x="0" y="757"/>
                </a:moveTo>
                <a:close/>
                <a:moveTo>
                  <a:pt x="4218" y="412"/>
                </a:moveTo>
                <a:cubicBezTo>
                  <a:pt x="3945" y="299"/>
                  <a:pt x="3677" y="205"/>
                  <a:pt x="3407" y="137"/>
                </a:cubicBezTo>
                <a:cubicBezTo>
                  <a:pt x="3408" y="132"/>
                  <a:pt x="3409" y="126"/>
                  <a:pt x="3411" y="120"/>
                </a:cubicBezTo>
                <a:cubicBezTo>
                  <a:pt x="3682" y="188"/>
                  <a:pt x="3951" y="283"/>
                  <a:pt x="4225" y="396"/>
                </a:cubicBezTo>
                <a:cubicBezTo>
                  <a:pt x="4223" y="401"/>
                  <a:pt x="4221" y="406"/>
                  <a:pt x="4218" y="412"/>
                </a:cubicBezTo>
                <a:close/>
                <a:moveTo>
                  <a:pt x="775" y="407"/>
                </a:moveTo>
                <a:cubicBezTo>
                  <a:pt x="772" y="401"/>
                  <a:pt x="770" y="396"/>
                  <a:pt x="768" y="391"/>
                </a:cubicBezTo>
                <a:cubicBezTo>
                  <a:pt x="923" y="325"/>
                  <a:pt x="1080" y="265"/>
                  <a:pt x="1240" y="212"/>
                </a:cubicBezTo>
                <a:cubicBezTo>
                  <a:pt x="1241" y="217"/>
                  <a:pt x="1243" y="223"/>
                  <a:pt x="1245" y="229"/>
                </a:cubicBezTo>
                <a:cubicBezTo>
                  <a:pt x="1086" y="281"/>
                  <a:pt x="929" y="342"/>
                  <a:pt x="775" y="407"/>
                </a:cubicBezTo>
                <a:close/>
                <a:moveTo>
                  <a:pt x="1262" y="223"/>
                </a:moveTo>
                <a:cubicBezTo>
                  <a:pt x="1260" y="217"/>
                  <a:pt x="1258" y="212"/>
                  <a:pt x="1256" y="206"/>
                </a:cubicBezTo>
                <a:cubicBezTo>
                  <a:pt x="1261" y="205"/>
                  <a:pt x="1266" y="203"/>
                  <a:pt x="1271" y="201"/>
                </a:cubicBezTo>
                <a:cubicBezTo>
                  <a:pt x="1317" y="186"/>
                  <a:pt x="1363" y="172"/>
                  <a:pt x="1408" y="159"/>
                </a:cubicBezTo>
                <a:cubicBezTo>
                  <a:pt x="1410" y="165"/>
                  <a:pt x="1412" y="171"/>
                  <a:pt x="1413" y="176"/>
                </a:cubicBezTo>
                <a:cubicBezTo>
                  <a:pt x="1368" y="189"/>
                  <a:pt x="1323" y="203"/>
                  <a:pt x="1277" y="218"/>
                </a:cubicBezTo>
                <a:cubicBezTo>
                  <a:pt x="1272" y="220"/>
                  <a:pt x="1267" y="221"/>
                  <a:pt x="1262" y="223"/>
                </a:cubicBezTo>
                <a:close/>
                <a:moveTo>
                  <a:pt x="1430" y="171"/>
                </a:moveTo>
                <a:cubicBezTo>
                  <a:pt x="1429" y="166"/>
                  <a:pt x="1427" y="160"/>
                  <a:pt x="1425" y="154"/>
                </a:cubicBezTo>
                <a:cubicBezTo>
                  <a:pt x="1478" y="139"/>
                  <a:pt x="1531" y="125"/>
                  <a:pt x="1582" y="113"/>
                </a:cubicBezTo>
                <a:cubicBezTo>
                  <a:pt x="1584" y="118"/>
                  <a:pt x="1585" y="124"/>
                  <a:pt x="1587" y="130"/>
                </a:cubicBezTo>
                <a:cubicBezTo>
                  <a:pt x="1535" y="142"/>
                  <a:pt x="1483" y="156"/>
                  <a:pt x="1430" y="171"/>
                </a:cubicBezTo>
                <a:close/>
                <a:moveTo>
                  <a:pt x="3390" y="133"/>
                </a:moveTo>
                <a:cubicBezTo>
                  <a:pt x="3103" y="63"/>
                  <a:pt x="2815" y="21"/>
                  <a:pt x="2515" y="18"/>
                </a:cubicBezTo>
                <a:cubicBezTo>
                  <a:pt x="2515" y="12"/>
                  <a:pt x="2515" y="6"/>
                  <a:pt x="2515" y="1"/>
                </a:cubicBezTo>
                <a:cubicBezTo>
                  <a:pt x="2816" y="4"/>
                  <a:pt x="3106" y="45"/>
                  <a:pt x="3394" y="116"/>
                </a:cubicBezTo>
                <a:cubicBezTo>
                  <a:pt x="3392" y="122"/>
                  <a:pt x="3391" y="128"/>
                  <a:pt x="3390" y="133"/>
                </a:cubicBezTo>
                <a:close/>
                <a:moveTo>
                  <a:pt x="1604" y="126"/>
                </a:moveTo>
                <a:cubicBezTo>
                  <a:pt x="1602" y="120"/>
                  <a:pt x="1601" y="114"/>
                  <a:pt x="1599" y="108"/>
                </a:cubicBezTo>
                <a:cubicBezTo>
                  <a:pt x="1907" y="34"/>
                  <a:pt x="2198" y="0"/>
                  <a:pt x="2479" y="0"/>
                </a:cubicBezTo>
                <a:cubicBezTo>
                  <a:pt x="2480" y="0"/>
                  <a:pt x="2480" y="0"/>
                  <a:pt x="2480" y="0"/>
                </a:cubicBezTo>
                <a:cubicBezTo>
                  <a:pt x="2480" y="6"/>
                  <a:pt x="2480" y="12"/>
                  <a:pt x="2480" y="18"/>
                </a:cubicBezTo>
                <a:cubicBezTo>
                  <a:pt x="2480" y="18"/>
                  <a:pt x="2480" y="18"/>
                  <a:pt x="2479" y="18"/>
                </a:cubicBezTo>
                <a:cubicBezTo>
                  <a:pt x="2200" y="18"/>
                  <a:pt x="1910" y="51"/>
                  <a:pt x="1604" y="126"/>
                </a:cubicBezTo>
                <a:close/>
              </a:path>
            </a:pathLst>
          </a:custGeom>
          <a:noFill/>
          <a:ln w="952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Freeform 42"/>
          <p:cNvSpPr>
            <a:spLocks noEditPoints="1"/>
          </p:cNvSpPr>
          <p:nvPr/>
        </p:nvSpPr>
        <p:spPr bwMode="auto">
          <a:xfrm>
            <a:off x="1821228" y="3052040"/>
            <a:ext cx="1803400" cy="319088"/>
          </a:xfrm>
          <a:custGeom>
            <a:avLst/>
            <a:gdLst/>
            <a:ahLst/>
            <a:cxnLst/>
            <a:rect l="0" t="0" r="r" b="b"/>
            <a:pathLst/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Freeform 43"/>
          <p:cNvSpPr>
            <a:spLocks noEditPoints="1"/>
          </p:cNvSpPr>
          <p:nvPr/>
        </p:nvSpPr>
        <p:spPr bwMode="auto">
          <a:xfrm>
            <a:off x="1825991" y="2863128"/>
            <a:ext cx="1793875" cy="508000"/>
          </a:xfrm>
          <a:custGeom>
            <a:avLst/>
            <a:gdLst>
              <a:gd name="T0" fmla="*/ 4969 w 4971"/>
              <a:gd name="T1" fmla="*/ 1408 h 1408"/>
              <a:gd name="T2" fmla="*/ 4930 w 4971"/>
              <a:gd name="T3" fmla="*/ 1369 h 1408"/>
              <a:gd name="T4" fmla="*/ 4364 w 4971"/>
              <a:gd name="T5" fmla="*/ 832 h 1408"/>
              <a:gd name="T6" fmla="*/ 4376 w 4971"/>
              <a:gd name="T7" fmla="*/ 819 h 1408"/>
              <a:gd name="T8" fmla="*/ 4942 w 4971"/>
              <a:gd name="T9" fmla="*/ 1356 h 1408"/>
              <a:gd name="T10" fmla="*/ 4971 w 4971"/>
              <a:gd name="T11" fmla="*/ 1406 h 1408"/>
              <a:gd name="T12" fmla="*/ 4969 w 4971"/>
              <a:gd name="T13" fmla="*/ 1408 h 1408"/>
              <a:gd name="T14" fmla="*/ 2 w 4971"/>
              <a:gd name="T15" fmla="*/ 1408 h 1408"/>
              <a:gd name="T16" fmla="*/ 0 w 4971"/>
              <a:gd name="T17" fmla="*/ 1406 h 1408"/>
              <a:gd name="T18" fmla="*/ 29 w 4971"/>
              <a:gd name="T19" fmla="*/ 1356 h 1408"/>
              <a:gd name="T20" fmla="*/ 595 w 4971"/>
              <a:gd name="T21" fmla="*/ 818 h 1408"/>
              <a:gd name="T22" fmla="*/ 606 w 4971"/>
              <a:gd name="T23" fmla="*/ 831 h 1408"/>
              <a:gd name="T24" fmla="*/ 41 w 4971"/>
              <a:gd name="T25" fmla="*/ 1369 h 1408"/>
              <a:gd name="T26" fmla="*/ 2 w 4971"/>
              <a:gd name="T27" fmla="*/ 1408 h 1408"/>
              <a:gd name="T28" fmla="*/ 4351 w 4971"/>
              <a:gd name="T29" fmla="*/ 820 h 1408"/>
              <a:gd name="T30" fmla="*/ 3980 w 4971"/>
              <a:gd name="T31" fmla="*/ 529 h 1408"/>
              <a:gd name="T32" fmla="*/ 3576 w 4971"/>
              <a:gd name="T33" fmla="*/ 286 h 1408"/>
              <a:gd name="T34" fmla="*/ 3583 w 4971"/>
              <a:gd name="T35" fmla="*/ 270 h 1408"/>
              <a:gd name="T36" fmla="*/ 3990 w 4971"/>
              <a:gd name="T37" fmla="*/ 514 h 1408"/>
              <a:gd name="T38" fmla="*/ 4362 w 4971"/>
              <a:gd name="T39" fmla="*/ 807 h 1408"/>
              <a:gd name="T40" fmla="*/ 4351 w 4971"/>
              <a:gd name="T41" fmla="*/ 820 h 1408"/>
              <a:gd name="T42" fmla="*/ 620 w 4971"/>
              <a:gd name="T43" fmla="*/ 820 h 1408"/>
              <a:gd name="T44" fmla="*/ 608 w 4971"/>
              <a:gd name="T45" fmla="*/ 806 h 1408"/>
              <a:gd name="T46" fmla="*/ 1016 w 4971"/>
              <a:gd name="T47" fmla="*/ 490 h 1408"/>
              <a:gd name="T48" fmla="*/ 1037 w 4971"/>
              <a:gd name="T49" fmla="*/ 476 h 1408"/>
              <a:gd name="T50" fmla="*/ 1047 w 4971"/>
              <a:gd name="T51" fmla="*/ 490 h 1408"/>
              <a:gd name="T52" fmla="*/ 1027 w 4971"/>
              <a:gd name="T53" fmla="*/ 504 h 1408"/>
              <a:gd name="T54" fmla="*/ 620 w 4971"/>
              <a:gd name="T55" fmla="*/ 820 h 1408"/>
              <a:gd name="T56" fmla="*/ 1062 w 4971"/>
              <a:gd name="T57" fmla="*/ 481 h 1408"/>
              <a:gd name="T58" fmla="*/ 1052 w 4971"/>
              <a:gd name="T59" fmla="*/ 466 h 1408"/>
              <a:gd name="T60" fmla="*/ 1206 w 4971"/>
              <a:gd name="T61" fmla="*/ 370 h 1408"/>
              <a:gd name="T62" fmla="*/ 1215 w 4971"/>
              <a:gd name="T63" fmla="*/ 385 h 1408"/>
              <a:gd name="T64" fmla="*/ 1062 w 4971"/>
              <a:gd name="T65" fmla="*/ 481 h 1408"/>
              <a:gd name="T66" fmla="*/ 1230 w 4971"/>
              <a:gd name="T67" fmla="*/ 376 h 1408"/>
              <a:gd name="T68" fmla="*/ 1221 w 4971"/>
              <a:gd name="T69" fmla="*/ 361 h 1408"/>
              <a:gd name="T70" fmla="*/ 1388 w 4971"/>
              <a:gd name="T71" fmla="*/ 271 h 1408"/>
              <a:gd name="T72" fmla="*/ 1396 w 4971"/>
              <a:gd name="T73" fmla="*/ 287 h 1408"/>
              <a:gd name="T74" fmla="*/ 1230 w 4971"/>
              <a:gd name="T75" fmla="*/ 376 h 1408"/>
              <a:gd name="T76" fmla="*/ 1412 w 4971"/>
              <a:gd name="T77" fmla="*/ 279 h 1408"/>
              <a:gd name="T78" fmla="*/ 1404 w 4971"/>
              <a:gd name="T79" fmla="*/ 263 h 1408"/>
              <a:gd name="T80" fmla="*/ 2468 w 4971"/>
              <a:gd name="T81" fmla="*/ 0 h 1408"/>
              <a:gd name="T82" fmla="*/ 2468 w 4971"/>
              <a:gd name="T83" fmla="*/ 18 h 1408"/>
              <a:gd name="T84" fmla="*/ 1412 w 4971"/>
              <a:gd name="T85" fmla="*/ 279 h 1408"/>
              <a:gd name="T86" fmla="*/ 3560 w 4971"/>
              <a:gd name="T87" fmla="*/ 278 h 1408"/>
              <a:gd name="T88" fmla="*/ 2503 w 4971"/>
              <a:gd name="T89" fmla="*/ 17 h 1408"/>
              <a:gd name="T90" fmla="*/ 2503 w 4971"/>
              <a:gd name="T91" fmla="*/ 0 h 1408"/>
              <a:gd name="T92" fmla="*/ 3568 w 4971"/>
              <a:gd name="T93" fmla="*/ 262 h 1408"/>
              <a:gd name="T94" fmla="*/ 3560 w 4971"/>
              <a:gd name="T95" fmla="*/ 278 h 1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971" h="1408">
                <a:moveTo>
                  <a:pt x="4969" y="1408"/>
                </a:moveTo>
                <a:cubicBezTo>
                  <a:pt x="4956" y="1395"/>
                  <a:pt x="4943" y="1382"/>
                  <a:pt x="4930" y="1369"/>
                </a:cubicBezTo>
                <a:cubicBezTo>
                  <a:pt x="4746" y="1185"/>
                  <a:pt x="4560" y="1002"/>
                  <a:pt x="4364" y="832"/>
                </a:cubicBezTo>
                <a:cubicBezTo>
                  <a:pt x="4368" y="827"/>
                  <a:pt x="4372" y="823"/>
                  <a:pt x="4376" y="819"/>
                </a:cubicBezTo>
                <a:cubicBezTo>
                  <a:pt x="4572" y="989"/>
                  <a:pt x="4758" y="1172"/>
                  <a:pt x="4942" y="1356"/>
                </a:cubicBezTo>
                <a:cubicBezTo>
                  <a:pt x="4952" y="1373"/>
                  <a:pt x="4962" y="1390"/>
                  <a:pt x="4971" y="1406"/>
                </a:cubicBezTo>
                <a:cubicBezTo>
                  <a:pt x="4971" y="1407"/>
                  <a:pt x="4970" y="1407"/>
                  <a:pt x="4969" y="1408"/>
                </a:cubicBezTo>
                <a:close/>
                <a:moveTo>
                  <a:pt x="2" y="1408"/>
                </a:moveTo>
                <a:cubicBezTo>
                  <a:pt x="1" y="1407"/>
                  <a:pt x="1" y="1407"/>
                  <a:pt x="0" y="1406"/>
                </a:cubicBezTo>
                <a:cubicBezTo>
                  <a:pt x="9" y="1390"/>
                  <a:pt x="19" y="1373"/>
                  <a:pt x="29" y="1356"/>
                </a:cubicBezTo>
                <a:cubicBezTo>
                  <a:pt x="213" y="1173"/>
                  <a:pt x="398" y="989"/>
                  <a:pt x="595" y="818"/>
                </a:cubicBezTo>
                <a:cubicBezTo>
                  <a:pt x="599" y="822"/>
                  <a:pt x="602" y="827"/>
                  <a:pt x="606" y="831"/>
                </a:cubicBezTo>
                <a:cubicBezTo>
                  <a:pt x="410" y="1002"/>
                  <a:pt x="225" y="1185"/>
                  <a:pt x="41" y="1369"/>
                </a:cubicBezTo>
                <a:cubicBezTo>
                  <a:pt x="28" y="1382"/>
                  <a:pt x="15" y="1395"/>
                  <a:pt x="2" y="1408"/>
                </a:cubicBezTo>
                <a:close/>
                <a:moveTo>
                  <a:pt x="4351" y="820"/>
                </a:moveTo>
                <a:cubicBezTo>
                  <a:pt x="4232" y="718"/>
                  <a:pt x="4109" y="619"/>
                  <a:pt x="3980" y="529"/>
                </a:cubicBezTo>
                <a:cubicBezTo>
                  <a:pt x="3846" y="435"/>
                  <a:pt x="3711" y="354"/>
                  <a:pt x="3576" y="286"/>
                </a:cubicBezTo>
                <a:cubicBezTo>
                  <a:pt x="3578" y="280"/>
                  <a:pt x="3581" y="275"/>
                  <a:pt x="3583" y="270"/>
                </a:cubicBezTo>
                <a:cubicBezTo>
                  <a:pt x="3720" y="338"/>
                  <a:pt x="3856" y="420"/>
                  <a:pt x="3990" y="514"/>
                </a:cubicBezTo>
                <a:cubicBezTo>
                  <a:pt x="4119" y="605"/>
                  <a:pt x="4243" y="704"/>
                  <a:pt x="4362" y="807"/>
                </a:cubicBezTo>
                <a:cubicBezTo>
                  <a:pt x="4359" y="811"/>
                  <a:pt x="4355" y="816"/>
                  <a:pt x="4351" y="820"/>
                </a:cubicBezTo>
                <a:close/>
                <a:moveTo>
                  <a:pt x="620" y="820"/>
                </a:moveTo>
                <a:cubicBezTo>
                  <a:pt x="616" y="815"/>
                  <a:pt x="612" y="811"/>
                  <a:pt x="608" y="806"/>
                </a:cubicBezTo>
                <a:cubicBezTo>
                  <a:pt x="738" y="694"/>
                  <a:pt x="874" y="587"/>
                  <a:pt x="1016" y="490"/>
                </a:cubicBezTo>
                <a:cubicBezTo>
                  <a:pt x="1023" y="485"/>
                  <a:pt x="1030" y="480"/>
                  <a:pt x="1037" y="476"/>
                </a:cubicBezTo>
                <a:cubicBezTo>
                  <a:pt x="1040" y="481"/>
                  <a:pt x="1044" y="485"/>
                  <a:pt x="1047" y="490"/>
                </a:cubicBezTo>
                <a:cubicBezTo>
                  <a:pt x="1040" y="495"/>
                  <a:pt x="1033" y="500"/>
                  <a:pt x="1027" y="504"/>
                </a:cubicBezTo>
                <a:cubicBezTo>
                  <a:pt x="884" y="601"/>
                  <a:pt x="750" y="707"/>
                  <a:pt x="620" y="820"/>
                </a:cubicBezTo>
                <a:close/>
                <a:moveTo>
                  <a:pt x="1062" y="481"/>
                </a:moveTo>
                <a:cubicBezTo>
                  <a:pt x="1058" y="476"/>
                  <a:pt x="1055" y="471"/>
                  <a:pt x="1052" y="466"/>
                </a:cubicBezTo>
                <a:cubicBezTo>
                  <a:pt x="1103" y="432"/>
                  <a:pt x="1154" y="400"/>
                  <a:pt x="1206" y="370"/>
                </a:cubicBezTo>
                <a:cubicBezTo>
                  <a:pt x="1209" y="375"/>
                  <a:pt x="1212" y="380"/>
                  <a:pt x="1215" y="385"/>
                </a:cubicBezTo>
                <a:cubicBezTo>
                  <a:pt x="1164" y="415"/>
                  <a:pt x="1113" y="447"/>
                  <a:pt x="1062" y="481"/>
                </a:cubicBezTo>
                <a:close/>
                <a:moveTo>
                  <a:pt x="1230" y="376"/>
                </a:moveTo>
                <a:cubicBezTo>
                  <a:pt x="1227" y="371"/>
                  <a:pt x="1224" y="366"/>
                  <a:pt x="1221" y="361"/>
                </a:cubicBezTo>
                <a:cubicBezTo>
                  <a:pt x="1277" y="329"/>
                  <a:pt x="1332" y="299"/>
                  <a:pt x="1388" y="271"/>
                </a:cubicBezTo>
                <a:cubicBezTo>
                  <a:pt x="1391" y="276"/>
                  <a:pt x="1393" y="281"/>
                  <a:pt x="1396" y="287"/>
                </a:cubicBezTo>
                <a:cubicBezTo>
                  <a:pt x="1341" y="314"/>
                  <a:pt x="1285" y="344"/>
                  <a:pt x="1230" y="376"/>
                </a:cubicBezTo>
                <a:close/>
                <a:moveTo>
                  <a:pt x="1412" y="279"/>
                </a:moveTo>
                <a:cubicBezTo>
                  <a:pt x="1409" y="274"/>
                  <a:pt x="1407" y="268"/>
                  <a:pt x="1404" y="263"/>
                </a:cubicBezTo>
                <a:cubicBezTo>
                  <a:pt x="1754" y="91"/>
                  <a:pt x="2111" y="3"/>
                  <a:pt x="2468" y="0"/>
                </a:cubicBezTo>
                <a:cubicBezTo>
                  <a:pt x="2468" y="6"/>
                  <a:pt x="2468" y="12"/>
                  <a:pt x="2468" y="18"/>
                </a:cubicBezTo>
                <a:cubicBezTo>
                  <a:pt x="2114" y="21"/>
                  <a:pt x="1760" y="108"/>
                  <a:pt x="1412" y="279"/>
                </a:cubicBezTo>
                <a:close/>
                <a:moveTo>
                  <a:pt x="3560" y="278"/>
                </a:moveTo>
                <a:cubicBezTo>
                  <a:pt x="3212" y="106"/>
                  <a:pt x="2858" y="20"/>
                  <a:pt x="2503" y="17"/>
                </a:cubicBezTo>
                <a:cubicBezTo>
                  <a:pt x="2503" y="12"/>
                  <a:pt x="2503" y="6"/>
                  <a:pt x="2503" y="0"/>
                </a:cubicBezTo>
                <a:cubicBezTo>
                  <a:pt x="2861" y="2"/>
                  <a:pt x="3218" y="90"/>
                  <a:pt x="3568" y="262"/>
                </a:cubicBezTo>
                <a:cubicBezTo>
                  <a:pt x="3565" y="267"/>
                  <a:pt x="3563" y="273"/>
                  <a:pt x="3560" y="278"/>
                </a:cubicBezTo>
                <a:close/>
              </a:path>
            </a:pathLst>
          </a:custGeom>
          <a:noFill/>
          <a:ln w="952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3" name="Freeform 44"/>
          <p:cNvSpPr>
            <a:spLocks noEditPoints="1"/>
          </p:cNvSpPr>
          <p:nvPr/>
        </p:nvSpPr>
        <p:spPr bwMode="auto">
          <a:xfrm>
            <a:off x="1821228" y="2609128"/>
            <a:ext cx="1803400" cy="760413"/>
          </a:xfrm>
          <a:custGeom>
            <a:avLst/>
            <a:gdLst>
              <a:gd name="T0" fmla="*/ 4983 w 4995"/>
              <a:gd name="T1" fmla="*/ 2110 h 2110"/>
              <a:gd name="T2" fmla="*/ 4954 w 4995"/>
              <a:gd name="T3" fmla="*/ 2060 h 2110"/>
              <a:gd name="T4" fmla="*/ 4539 w 4995"/>
              <a:gd name="T5" fmla="*/ 1388 h 2110"/>
              <a:gd name="T6" fmla="*/ 4554 w 4995"/>
              <a:gd name="T7" fmla="*/ 1379 h 2110"/>
              <a:gd name="T8" fmla="*/ 4995 w 4995"/>
              <a:gd name="T9" fmla="*/ 2096 h 2110"/>
              <a:gd name="T10" fmla="*/ 4995 w 4995"/>
              <a:gd name="T11" fmla="*/ 2096 h 2110"/>
              <a:gd name="T12" fmla="*/ 4989 w 4995"/>
              <a:gd name="T13" fmla="*/ 2107 h 2110"/>
              <a:gd name="T14" fmla="*/ 4983 w 4995"/>
              <a:gd name="T15" fmla="*/ 2110 h 2110"/>
              <a:gd name="T16" fmla="*/ 12 w 4995"/>
              <a:gd name="T17" fmla="*/ 2110 h 2110"/>
              <a:gd name="T18" fmla="*/ 6 w 4995"/>
              <a:gd name="T19" fmla="*/ 2107 h 2110"/>
              <a:gd name="T20" fmla="*/ 0 w 4995"/>
              <a:gd name="T21" fmla="*/ 2096 h 2110"/>
              <a:gd name="T22" fmla="*/ 0 w 4995"/>
              <a:gd name="T23" fmla="*/ 2096 h 2110"/>
              <a:gd name="T24" fmla="*/ 0 w 4995"/>
              <a:gd name="T25" fmla="*/ 2096 h 2110"/>
              <a:gd name="T26" fmla="*/ 435 w 4995"/>
              <a:gd name="T27" fmla="*/ 1375 h 2110"/>
              <a:gd name="T28" fmla="*/ 450 w 4995"/>
              <a:gd name="T29" fmla="*/ 1385 h 2110"/>
              <a:gd name="T30" fmla="*/ 41 w 4995"/>
              <a:gd name="T31" fmla="*/ 2060 h 2110"/>
              <a:gd name="T32" fmla="*/ 12 w 4995"/>
              <a:gd name="T33" fmla="*/ 2110 h 2110"/>
              <a:gd name="T34" fmla="*/ 4529 w 4995"/>
              <a:gd name="T35" fmla="*/ 1374 h 2110"/>
              <a:gd name="T36" fmla="*/ 3999 w 4995"/>
              <a:gd name="T37" fmla="*/ 713 h 2110"/>
              <a:gd name="T38" fmla="*/ 3859 w 4995"/>
              <a:gd name="T39" fmla="*/ 578 h 2110"/>
              <a:gd name="T40" fmla="*/ 3871 w 4995"/>
              <a:gd name="T41" fmla="*/ 565 h 2110"/>
              <a:gd name="T42" fmla="*/ 4012 w 4995"/>
              <a:gd name="T43" fmla="*/ 700 h 2110"/>
              <a:gd name="T44" fmla="*/ 4544 w 4995"/>
              <a:gd name="T45" fmla="*/ 1364 h 2110"/>
              <a:gd name="T46" fmla="*/ 4529 w 4995"/>
              <a:gd name="T47" fmla="*/ 1374 h 2110"/>
              <a:gd name="T48" fmla="*/ 460 w 4995"/>
              <a:gd name="T49" fmla="*/ 1370 h 2110"/>
              <a:gd name="T50" fmla="*/ 445 w 4995"/>
              <a:gd name="T51" fmla="*/ 1360 h 2110"/>
              <a:gd name="T52" fmla="*/ 795 w 4995"/>
              <a:gd name="T53" fmla="*/ 895 h 2110"/>
              <a:gd name="T54" fmla="*/ 808 w 4995"/>
              <a:gd name="T55" fmla="*/ 907 h 2110"/>
              <a:gd name="T56" fmla="*/ 460 w 4995"/>
              <a:gd name="T57" fmla="*/ 1370 h 2110"/>
              <a:gd name="T58" fmla="*/ 820 w 4995"/>
              <a:gd name="T59" fmla="*/ 893 h 2110"/>
              <a:gd name="T60" fmla="*/ 806 w 4995"/>
              <a:gd name="T61" fmla="*/ 882 h 2110"/>
              <a:gd name="T62" fmla="*/ 928 w 4995"/>
              <a:gd name="T63" fmla="*/ 749 h 2110"/>
              <a:gd name="T64" fmla="*/ 947 w 4995"/>
              <a:gd name="T65" fmla="*/ 729 h 2110"/>
              <a:gd name="T66" fmla="*/ 960 w 4995"/>
              <a:gd name="T67" fmla="*/ 741 h 2110"/>
              <a:gd name="T68" fmla="*/ 940 w 4995"/>
              <a:gd name="T69" fmla="*/ 761 h 2110"/>
              <a:gd name="T70" fmla="*/ 820 w 4995"/>
              <a:gd name="T71" fmla="*/ 893 h 2110"/>
              <a:gd name="T72" fmla="*/ 972 w 4995"/>
              <a:gd name="T73" fmla="*/ 729 h 2110"/>
              <a:gd name="T74" fmla="*/ 960 w 4995"/>
              <a:gd name="T75" fmla="*/ 717 h 2110"/>
              <a:gd name="T76" fmla="*/ 1123 w 4995"/>
              <a:gd name="T77" fmla="*/ 564 h 2110"/>
              <a:gd name="T78" fmla="*/ 1135 w 4995"/>
              <a:gd name="T79" fmla="*/ 577 h 2110"/>
              <a:gd name="T80" fmla="*/ 972 w 4995"/>
              <a:gd name="T81" fmla="*/ 729 h 2110"/>
              <a:gd name="T82" fmla="*/ 3846 w 4995"/>
              <a:gd name="T83" fmla="*/ 566 h 2110"/>
              <a:gd name="T84" fmla="*/ 2516 w 4995"/>
              <a:gd name="T85" fmla="*/ 18 h 2110"/>
              <a:gd name="T86" fmla="*/ 2515 w 4995"/>
              <a:gd name="T87" fmla="*/ 18 h 2110"/>
              <a:gd name="T88" fmla="*/ 2515 w 4995"/>
              <a:gd name="T89" fmla="*/ 0 h 2110"/>
              <a:gd name="T90" fmla="*/ 2516 w 4995"/>
              <a:gd name="T91" fmla="*/ 0 h 2110"/>
              <a:gd name="T92" fmla="*/ 3858 w 4995"/>
              <a:gd name="T93" fmla="*/ 553 h 2110"/>
              <a:gd name="T94" fmla="*/ 3846 w 4995"/>
              <a:gd name="T95" fmla="*/ 566 h 2110"/>
              <a:gd name="T96" fmla="*/ 1148 w 4995"/>
              <a:gd name="T97" fmla="*/ 565 h 2110"/>
              <a:gd name="T98" fmla="*/ 1136 w 4995"/>
              <a:gd name="T99" fmla="*/ 552 h 2110"/>
              <a:gd name="T100" fmla="*/ 2303 w 4995"/>
              <a:gd name="T101" fmla="*/ 12 h 2110"/>
              <a:gd name="T102" fmla="*/ 2480 w 4995"/>
              <a:gd name="T103" fmla="*/ 0 h 2110"/>
              <a:gd name="T104" fmla="*/ 2480 w 4995"/>
              <a:gd name="T105" fmla="*/ 18 h 2110"/>
              <a:gd name="T106" fmla="*/ 2305 w 4995"/>
              <a:gd name="T107" fmla="*/ 29 h 2110"/>
              <a:gd name="T108" fmla="*/ 1148 w 4995"/>
              <a:gd name="T109" fmla="*/ 565 h 2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995" h="2110">
                <a:moveTo>
                  <a:pt x="4983" y="2110"/>
                </a:moveTo>
                <a:cubicBezTo>
                  <a:pt x="4974" y="2094"/>
                  <a:pt x="4964" y="2077"/>
                  <a:pt x="4954" y="2060"/>
                </a:cubicBezTo>
                <a:cubicBezTo>
                  <a:pt x="4827" y="1840"/>
                  <a:pt x="4690" y="1611"/>
                  <a:pt x="4539" y="1388"/>
                </a:cubicBezTo>
                <a:cubicBezTo>
                  <a:pt x="4544" y="1385"/>
                  <a:pt x="4549" y="1382"/>
                  <a:pt x="4554" y="1379"/>
                </a:cubicBezTo>
                <a:cubicBezTo>
                  <a:pt x="4715" y="1617"/>
                  <a:pt x="4860" y="1863"/>
                  <a:pt x="4995" y="2096"/>
                </a:cubicBezTo>
                <a:cubicBezTo>
                  <a:pt x="4995" y="2096"/>
                  <a:pt x="4995" y="2096"/>
                  <a:pt x="4995" y="2096"/>
                </a:cubicBezTo>
                <a:cubicBezTo>
                  <a:pt x="4993" y="2100"/>
                  <a:pt x="4991" y="2103"/>
                  <a:pt x="4989" y="2107"/>
                </a:cubicBezTo>
                <a:cubicBezTo>
                  <a:pt x="4987" y="2108"/>
                  <a:pt x="4985" y="2109"/>
                  <a:pt x="4983" y="2110"/>
                </a:cubicBezTo>
                <a:close/>
                <a:moveTo>
                  <a:pt x="12" y="2110"/>
                </a:moveTo>
                <a:cubicBezTo>
                  <a:pt x="10" y="2109"/>
                  <a:pt x="8" y="2108"/>
                  <a:pt x="6" y="2107"/>
                </a:cubicBezTo>
                <a:cubicBezTo>
                  <a:pt x="4" y="2103"/>
                  <a:pt x="2" y="2100"/>
                  <a:pt x="0" y="2096"/>
                </a:cubicBezTo>
                <a:lnTo>
                  <a:pt x="0" y="2096"/>
                </a:lnTo>
                <a:cubicBezTo>
                  <a:pt x="0" y="2096"/>
                  <a:pt x="0" y="2096"/>
                  <a:pt x="0" y="2096"/>
                </a:cubicBezTo>
                <a:cubicBezTo>
                  <a:pt x="139" y="1854"/>
                  <a:pt x="280" y="1609"/>
                  <a:pt x="435" y="1375"/>
                </a:cubicBezTo>
                <a:cubicBezTo>
                  <a:pt x="440" y="1378"/>
                  <a:pt x="445" y="1381"/>
                  <a:pt x="450" y="1385"/>
                </a:cubicBezTo>
                <a:cubicBezTo>
                  <a:pt x="305" y="1604"/>
                  <a:pt x="172" y="1833"/>
                  <a:pt x="41" y="2060"/>
                </a:cubicBezTo>
                <a:cubicBezTo>
                  <a:pt x="31" y="2077"/>
                  <a:pt x="21" y="2094"/>
                  <a:pt x="12" y="2110"/>
                </a:cubicBezTo>
                <a:close/>
                <a:moveTo>
                  <a:pt x="4529" y="1374"/>
                </a:moveTo>
                <a:cubicBezTo>
                  <a:pt x="4369" y="1138"/>
                  <a:pt x="4194" y="911"/>
                  <a:pt x="3999" y="713"/>
                </a:cubicBezTo>
                <a:cubicBezTo>
                  <a:pt x="3953" y="666"/>
                  <a:pt x="3907" y="621"/>
                  <a:pt x="3859" y="578"/>
                </a:cubicBezTo>
                <a:cubicBezTo>
                  <a:pt x="3863" y="574"/>
                  <a:pt x="3867" y="569"/>
                  <a:pt x="3871" y="565"/>
                </a:cubicBezTo>
                <a:cubicBezTo>
                  <a:pt x="3919" y="608"/>
                  <a:pt x="3966" y="653"/>
                  <a:pt x="4012" y="700"/>
                </a:cubicBezTo>
                <a:cubicBezTo>
                  <a:pt x="4207" y="900"/>
                  <a:pt x="4383" y="1128"/>
                  <a:pt x="4544" y="1364"/>
                </a:cubicBezTo>
                <a:cubicBezTo>
                  <a:pt x="4539" y="1367"/>
                  <a:pt x="4534" y="1370"/>
                  <a:pt x="4529" y="1374"/>
                </a:cubicBezTo>
                <a:close/>
                <a:moveTo>
                  <a:pt x="460" y="1370"/>
                </a:moveTo>
                <a:cubicBezTo>
                  <a:pt x="455" y="1366"/>
                  <a:pt x="450" y="1363"/>
                  <a:pt x="445" y="1360"/>
                </a:cubicBezTo>
                <a:cubicBezTo>
                  <a:pt x="553" y="1198"/>
                  <a:pt x="668" y="1042"/>
                  <a:pt x="795" y="895"/>
                </a:cubicBezTo>
                <a:cubicBezTo>
                  <a:pt x="799" y="899"/>
                  <a:pt x="804" y="903"/>
                  <a:pt x="808" y="907"/>
                </a:cubicBezTo>
                <a:cubicBezTo>
                  <a:pt x="682" y="1053"/>
                  <a:pt x="567" y="1209"/>
                  <a:pt x="460" y="1370"/>
                </a:cubicBezTo>
                <a:close/>
                <a:moveTo>
                  <a:pt x="820" y="893"/>
                </a:moveTo>
                <a:cubicBezTo>
                  <a:pt x="815" y="889"/>
                  <a:pt x="811" y="885"/>
                  <a:pt x="806" y="882"/>
                </a:cubicBezTo>
                <a:cubicBezTo>
                  <a:pt x="845" y="837"/>
                  <a:pt x="886" y="792"/>
                  <a:pt x="928" y="749"/>
                </a:cubicBezTo>
                <a:cubicBezTo>
                  <a:pt x="934" y="743"/>
                  <a:pt x="941" y="736"/>
                  <a:pt x="947" y="729"/>
                </a:cubicBezTo>
                <a:cubicBezTo>
                  <a:pt x="952" y="733"/>
                  <a:pt x="956" y="737"/>
                  <a:pt x="960" y="741"/>
                </a:cubicBezTo>
                <a:cubicBezTo>
                  <a:pt x="953" y="748"/>
                  <a:pt x="947" y="755"/>
                  <a:pt x="940" y="761"/>
                </a:cubicBezTo>
                <a:cubicBezTo>
                  <a:pt x="899" y="804"/>
                  <a:pt x="859" y="848"/>
                  <a:pt x="820" y="893"/>
                </a:cubicBezTo>
                <a:close/>
                <a:moveTo>
                  <a:pt x="972" y="729"/>
                </a:moveTo>
                <a:cubicBezTo>
                  <a:pt x="968" y="725"/>
                  <a:pt x="964" y="721"/>
                  <a:pt x="960" y="717"/>
                </a:cubicBezTo>
                <a:cubicBezTo>
                  <a:pt x="1012" y="664"/>
                  <a:pt x="1067" y="612"/>
                  <a:pt x="1123" y="564"/>
                </a:cubicBezTo>
                <a:cubicBezTo>
                  <a:pt x="1127" y="568"/>
                  <a:pt x="1131" y="572"/>
                  <a:pt x="1135" y="577"/>
                </a:cubicBezTo>
                <a:cubicBezTo>
                  <a:pt x="1079" y="625"/>
                  <a:pt x="1025" y="676"/>
                  <a:pt x="972" y="729"/>
                </a:cubicBezTo>
                <a:close/>
                <a:moveTo>
                  <a:pt x="3846" y="566"/>
                </a:moveTo>
                <a:cubicBezTo>
                  <a:pt x="3478" y="239"/>
                  <a:pt x="3044" y="18"/>
                  <a:pt x="2516" y="18"/>
                </a:cubicBezTo>
                <a:cubicBezTo>
                  <a:pt x="2516" y="18"/>
                  <a:pt x="2516" y="18"/>
                  <a:pt x="2515" y="18"/>
                </a:cubicBezTo>
                <a:cubicBezTo>
                  <a:pt x="2515" y="12"/>
                  <a:pt x="2515" y="6"/>
                  <a:pt x="2515" y="0"/>
                </a:cubicBezTo>
                <a:cubicBezTo>
                  <a:pt x="2516" y="0"/>
                  <a:pt x="2516" y="0"/>
                  <a:pt x="2516" y="0"/>
                </a:cubicBezTo>
                <a:cubicBezTo>
                  <a:pt x="3049" y="0"/>
                  <a:pt x="3488" y="223"/>
                  <a:pt x="3858" y="553"/>
                </a:cubicBezTo>
                <a:cubicBezTo>
                  <a:pt x="3854" y="558"/>
                  <a:pt x="3850" y="562"/>
                  <a:pt x="3846" y="566"/>
                </a:cubicBezTo>
                <a:close/>
                <a:moveTo>
                  <a:pt x="1148" y="565"/>
                </a:moveTo>
                <a:cubicBezTo>
                  <a:pt x="1144" y="561"/>
                  <a:pt x="1140" y="556"/>
                  <a:pt x="1136" y="552"/>
                </a:cubicBezTo>
                <a:cubicBezTo>
                  <a:pt x="1467" y="268"/>
                  <a:pt x="1860" y="59"/>
                  <a:pt x="2303" y="12"/>
                </a:cubicBezTo>
                <a:cubicBezTo>
                  <a:pt x="2363" y="5"/>
                  <a:pt x="2422" y="2"/>
                  <a:pt x="2480" y="0"/>
                </a:cubicBezTo>
                <a:cubicBezTo>
                  <a:pt x="2480" y="6"/>
                  <a:pt x="2480" y="12"/>
                  <a:pt x="2480" y="18"/>
                </a:cubicBezTo>
                <a:cubicBezTo>
                  <a:pt x="2422" y="19"/>
                  <a:pt x="2364" y="23"/>
                  <a:pt x="2305" y="29"/>
                </a:cubicBezTo>
                <a:cubicBezTo>
                  <a:pt x="1867" y="76"/>
                  <a:pt x="1477" y="283"/>
                  <a:pt x="1148" y="565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5" name="Freeform 45"/>
          <p:cNvSpPr>
            <a:spLocks noEditPoints="1"/>
          </p:cNvSpPr>
          <p:nvPr/>
        </p:nvSpPr>
        <p:spPr bwMode="auto">
          <a:xfrm>
            <a:off x="3621453" y="1034328"/>
            <a:ext cx="6350" cy="2266950"/>
          </a:xfrm>
          <a:custGeom>
            <a:avLst/>
            <a:gdLst>
              <a:gd name="T0" fmla="*/ 18 w 18"/>
              <a:gd name="T1" fmla="*/ 6289 h 6289"/>
              <a:gd name="T2" fmla="*/ 0 w 18"/>
              <a:gd name="T3" fmla="*/ 6289 h 6289"/>
              <a:gd name="T4" fmla="*/ 0 w 18"/>
              <a:gd name="T5" fmla="*/ 5614 h 6289"/>
              <a:gd name="T6" fmla="*/ 13 w 18"/>
              <a:gd name="T7" fmla="*/ 5614 h 6289"/>
              <a:gd name="T8" fmla="*/ 18 w 18"/>
              <a:gd name="T9" fmla="*/ 5614 h 6289"/>
              <a:gd name="T10" fmla="*/ 18 w 18"/>
              <a:gd name="T11" fmla="*/ 6289 h 6289"/>
              <a:gd name="T12" fmla="*/ 0 w 18"/>
              <a:gd name="T13" fmla="*/ 5596 h 6289"/>
              <a:gd name="T14" fmla="*/ 0 w 18"/>
              <a:gd name="T15" fmla="*/ 4398 h 6289"/>
              <a:gd name="T16" fmla="*/ 6 w 18"/>
              <a:gd name="T17" fmla="*/ 4398 h 6289"/>
              <a:gd name="T18" fmla="*/ 18 w 18"/>
              <a:gd name="T19" fmla="*/ 4398 h 6289"/>
              <a:gd name="T20" fmla="*/ 18 w 18"/>
              <a:gd name="T21" fmla="*/ 5596 h 6289"/>
              <a:gd name="T22" fmla="*/ 13 w 18"/>
              <a:gd name="T23" fmla="*/ 5596 h 6289"/>
              <a:gd name="T24" fmla="*/ 0 w 18"/>
              <a:gd name="T25" fmla="*/ 5596 h 6289"/>
              <a:gd name="T26" fmla="*/ 18 w 18"/>
              <a:gd name="T27" fmla="*/ 4381 h 6289"/>
              <a:gd name="T28" fmla="*/ 6 w 18"/>
              <a:gd name="T29" fmla="*/ 4381 h 6289"/>
              <a:gd name="T30" fmla="*/ 0 w 18"/>
              <a:gd name="T31" fmla="*/ 4381 h 6289"/>
              <a:gd name="T32" fmla="*/ 0 w 18"/>
              <a:gd name="T33" fmla="*/ 0 h 6289"/>
              <a:gd name="T34" fmla="*/ 18 w 18"/>
              <a:gd name="T35" fmla="*/ 0 h 6289"/>
              <a:gd name="T36" fmla="*/ 18 w 18"/>
              <a:gd name="T37" fmla="*/ 4381 h 6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" h="6289">
                <a:moveTo>
                  <a:pt x="18" y="6289"/>
                </a:moveTo>
                <a:lnTo>
                  <a:pt x="0" y="6289"/>
                </a:lnTo>
                <a:cubicBezTo>
                  <a:pt x="0" y="6064"/>
                  <a:pt x="0" y="5839"/>
                  <a:pt x="0" y="5614"/>
                </a:cubicBezTo>
                <a:cubicBezTo>
                  <a:pt x="5" y="5614"/>
                  <a:pt x="9" y="5614"/>
                  <a:pt x="13" y="5614"/>
                </a:cubicBezTo>
                <a:cubicBezTo>
                  <a:pt x="15" y="5614"/>
                  <a:pt x="16" y="5614"/>
                  <a:pt x="18" y="5614"/>
                </a:cubicBezTo>
                <a:cubicBezTo>
                  <a:pt x="18" y="5839"/>
                  <a:pt x="18" y="6064"/>
                  <a:pt x="18" y="6289"/>
                </a:cubicBezTo>
                <a:close/>
                <a:moveTo>
                  <a:pt x="0" y="5596"/>
                </a:moveTo>
                <a:cubicBezTo>
                  <a:pt x="0" y="5197"/>
                  <a:pt x="0" y="4798"/>
                  <a:pt x="0" y="4398"/>
                </a:cubicBezTo>
                <a:cubicBezTo>
                  <a:pt x="2" y="4398"/>
                  <a:pt x="4" y="4398"/>
                  <a:pt x="6" y="4398"/>
                </a:cubicBezTo>
                <a:cubicBezTo>
                  <a:pt x="10" y="4398"/>
                  <a:pt x="14" y="4398"/>
                  <a:pt x="18" y="4398"/>
                </a:cubicBezTo>
                <a:cubicBezTo>
                  <a:pt x="18" y="4798"/>
                  <a:pt x="18" y="5197"/>
                  <a:pt x="18" y="5596"/>
                </a:cubicBezTo>
                <a:cubicBezTo>
                  <a:pt x="16" y="5596"/>
                  <a:pt x="15" y="5596"/>
                  <a:pt x="13" y="5596"/>
                </a:cubicBezTo>
                <a:cubicBezTo>
                  <a:pt x="9" y="5596"/>
                  <a:pt x="5" y="5596"/>
                  <a:pt x="0" y="5596"/>
                </a:cubicBezTo>
                <a:close/>
                <a:moveTo>
                  <a:pt x="18" y="4381"/>
                </a:moveTo>
                <a:cubicBezTo>
                  <a:pt x="14" y="4381"/>
                  <a:pt x="10" y="4381"/>
                  <a:pt x="6" y="4381"/>
                </a:cubicBezTo>
                <a:cubicBezTo>
                  <a:pt x="4" y="4381"/>
                  <a:pt x="2" y="4381"/>
                  <a:pt x="0" y="4381"/>
                </a:cubicBezTo>
                <a:cubicBezTo>
                  <a:pt x="0" y="2920"/>
                  <a:pt x="0" y="1460"/>
                  <a:pt x="0" y="0"/>
                </a:cubicBezTo>
                <a:lnTo>
                  <a:pt x="18" y="0"/>
                </a:lnTo>
                <a:cubicBezTo>
                  <a:pt x="18" y="1460"/>
                  <a:pt x="18" y="2920"/>
                  <a:pt x="18" y="4381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6" name="Freeform 46"/>
          <p:cNvSpPr>
            <a:spLocks noEditPoints="1"/>
          </p:cNvSpPr>
          <p:nvPr/>
        </p:nvSpPr>
        <p:spPr bwMode="auto">
          <a:xfrm>
            <a:off x="1818053" y="1040678"/>
            <a:ext cx="6350" cy="2260600"/>
          </a:xfrm>
          <a:custGeom>
            <a:avLst/>
            <a:gdLst>
              <a:gd name="T0" fmla="*/ 18 w 18"/>
              <a:gd name="T1" fmla="*/ 6270 h 6270"/>
              <a:gd name="T2" fmla="*/ 0 w 18"/>
              <a:gd name="T3" fmla="*/ 6270 h 6270"/>
              <a:gd name="T4" fmla="*/ 0 w 18"/>
              <a:gd name="T5" fmla="*/ 5595 h 6270"/>
              <a:gd name="T6" fmla="*/ 5 w 18"/>
              <a:gd name="T7" fmla="*/ 5595 h 6270"/>
              <a:gd name="T8" fmla="*/ 5 w 18"/>
              <a:gd name="T9" fmla="*/ 5595 h 6270"/>
              <a:gd name="T10" fmla="*/ 18 w 18"/>
              <a:gd name="T11" fmla="*/ 5595 h 6270"/>
              <a:gd name="T12" fmla="*/ 18 w 18"/>
              <a:gd name="T13" fmla="*/ 6270 h 6270"/>
              <a:gd name="T14" fmla="*/ 18 w 18"/>
              <a:gd name="T15" fmla="*/ 5577 h 6270"/>
              <a:gd name="T16" fmla="*/ 5 w 18"/>
              <a:gd name="T17" fmla="*/ 5577 h 6270"/>
              <a:gd name="T18" fmla="*/ 0 w 18"/>
              <a:gd name="T19" fmla="*/ 5577 h 6270"/>
              <a:gd name="T20" fmla="*/ 0 w 18"/>
              <a:gd name="T21" fmla="*/ 4945 h 6270"/>
              <a:gd name="T22" fmla="*/ 18 w 18"/>
              <a:gd name="T23" fmla="*/ 4945 h 6270"/>
              <a:gd name="T24" fmla="*/ 18 w 18"/>
              <a:gd name="T25" fmla="*/ 5577 h 6270"/>
              <a:gd name="T26" fmla="*/ 18 w 18"/>
              <a:gd name="T27" fmla="*/ 4928 h 6270"/>
              <a:gd name="T28" fmla="*/ 0 w 18"/>
              <a:gd name="T29" fmla="*/ 4927 h 6270"/>
              <a:gd name="T30" fmla="*/ 0 w 18"/>
              <a:gd name="T31" fmla="*/ 4684 h 6270"/>
              <a:gd name="T32" fmla="*/ 9 w 18"/>
              <a:gd name="T33" fmla="*/ 4684 h 6270"/>
              <a:gd name="T34" fmla="*/ 18 w 18"/>
              <a:gd name="T35" fmla="*/ 4684 h 6270"/>
              <a:gd name="T36" fmla="*/ 18 w 18"/>
              <a:gd name="T37" fmla="*/ 4928 h 6270"/>
              <a:gd name="T38" fmla="*/ 18 w 18"/>
              <a:gd name="T39" fmla="*/ 4666 h 6270"/>
              <a:gd name="T40" fmla="*/ 9 w 18"/>
              <a:gd name="T41" fmla="*/ 4666 h 6270"/>
              <a:gd name="T42" fmla="*/ 0 w 18"/>
              <a:gd name="T43" fmla="*/ 4666 h 6270"/>
              <a:gd name="T44" fmla="*/ 0 w 18"/>
              <a:gd name="T45" fmla="*/ 4379 h 6270"/>
              <a:gd name="T46" fmla="*/ 12 w 18"/>
              <a:gd name="T47" fmla="*/ 4379 h 6270"/>
              <a:gd name="T48" fmla="*/ 18 w 18"/>
              <a:gd name="T49" fmla="*/ 4379 h 6270"/>
              <a:gd name="T50" fmla="*/ 18 w 18"/>
              <a:gd name="T51" fmla="*/ 4666 h 6270"/>
              <a:gd name="T52" fmla="*/ 0 w 18"/>
              <a:gd name="T53" fmla="*/ 4362 h 6270"/>
              <a:gd name="T54" fmla="*/ 0 w 18"/>
              <a:gd name="T55" fmla="*/ 0 h 6270"/>
              <a:gd name="T56" fmla="*/ 4 w 18"/>
              <a:gd name="T57" fmla="*/ 0 h 6270"/>
              <a:gd name="T58" fmla="*/ 18 w 18"/>
              <a:gd name="T59" fmla="*/ 0 h 6270"/>
              <a:gd name="T60" fmla="*/ 18 w 18"/>
              <a:gd name="T61" fmla="*/ 4362 h 6270"/>
              <a:gd name="T62" fmla="*/ 12 w 18"/>
              <a:gd name="T63" fmla="*/ 4362 h 6270"/>
              <a:gd name="T64" fmla="*/ 0 w 18"/>
              <a:gd name="T65" fmla="*/ 4362 h 6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" h="6270">
                <a:moveTo>
                  <a:pt x="18" y="6270"/>
                </a:moveTo>
                <a:lnTo>
                  <a:pt x="0" y="6270"/>
                </a:lnTo>
                <a:cubicBezTo>
                  <a:pt x="0" y="6045"/>
                  <a:pt x="0" y="5820"/>
                  <a:pt x="0" y="5595"/>
                </a:cubicBezTo>
                <a:cubicBezTo>
                  <a:pt x="2" y="5595"/>
                  <a:pt x="3" y="5595"/>
                  <a:pt x="5" y="5595"/>
                </a:cubicBezTo>
                <a:cubicBezTo>
                  <a:pt x="5" y="5595"/>
                  <a:pt x="5" y="5595"/>
                  <a:pt x="5" y="5595"/>
                </a:cubicBezTo>
                <a:cubicBezTo>
                  <a:pt x="9" y="5595"/>
                  <a:pt x="14" y="5595"/>
                  <a:pt x="18" y="5595"/>
                </a:cubicBezTo>
                <a:cubicBezTo>
                  <a:pt x="18" y="5820"/>
                  <a:pt x="18" y="6045"/>
                  <a:pt x="18" y="6270"/>
                </a:cubicBezTo>
                <a:close/>
                <a:moveTo>
                  <a:pt x="18" y="5577"/>
                </a:moveTo>
                <a:cubicBezTo>
                  <a:pt x="14" y="5577"/>
                  <a:pt x="9" y="5577"/>
                  <a:pt x="5" y="5577"/>
                </a:cubicBezTo>
                <a:cubicBezTo>
                  <a:pt x="3" y="5577"/>
                  <a:pt x="2" y="5577"/>
                  <a:pt x="0" y="5577"/>
                </a:cubicBezTo>
                <a:cubicBezTo>
                  <a:pt x="0" y="5366"/>
                  <a:pt x="0" y="5156"/>
                  <a:pt x="0" y="4945"/>
                </a:cubicBezTo>
                <a:cubicBezTo>
                  <a:pt x="6" y="4945"/>
                  <a:pt x="12" y="4945"/>
                  <a:pt x="18" y="4945"/>
                </a:cubicBezTo>
                <a:cubicBezTo>
                  <a:pt x="18" y="5156"/>
                  <a:pt x="18" y="5366"/>
                  <a:pt x="18" y="5577"/>
                </a:cubicBezTo>
                <a:close/>
                <a:moveTo>
                  <a:pt x="18" y="4928"/>
                </a:moveTo>
                <a:cubicBezTo>
                  <a:pt x="12" y="4927"/>
                  <a:pt x="6" y="4927"/>
                  <a:pt x="0" y="4927"/>
                </a:cubicBezTo>
                <a:cubicBezTo>
                  <a:pt x="0" y="4846"/>
                  <a:pt x="0" y="4765"/>
                  <a:pt x="0" y="4684"/>
                </a:cubicBezTo>
                <a:cubicBezTo>
                  <a:pt x="3" y="4684"/>
                  <a:pt x="6" y="4684"/>
                  <a:pt x="9" y="4684"/>
                </a:cubicBezTo>
                <a:cubicBezTo>
                  <a:pt x="12" y="4684"/>
                  <a:pt x="15" y="4684"/>
                  <a:pt x="18" y="4684"/>
                </a:cubicBezTo>
                <a:cubicBezTo>
                  <a:pt x="18" y="4765"/>
                  <a:pt x="18" y="4846"/>
                  <a:pt x="18" y="4928"/>
                </a:cubicBezTo>
                <a:close/>
                <a:moveTo>
                  <a:pt x="18" y="4666"/>
                </a:moveTo>
                <a:cubicBezTo>
                  <a:pt x="15" y="4666"/>
                  <a:pt x="12" y="4666"/>
                  <a:pt x="9" y="4666"/>
                </a:cubicBezTo>
                <a:cubicBezTo>
                  <a:pt x="6" y="4666"/>
                  <a:pt x="3" y="4666"/>
                  <a:pt x="0" y="4666"/>
                </a:cubicBezTo>
                <a:cubicBezTo>
                  <a:pt x="0" y="4571"/>
                  <a:pt x="0" y="4475"/>
                  <a:pt x="0" y="4379"/>
                </a:cubicBezTo>
                <a:cubicBezTo>
                  <a:pt x="4" y="4379"/>
                  <a:pt x="8" y="4379"/>
                  <a:pt x="12" y="4379"/>
                </a:cubicBezTo>
                <a:cubicBezTo>
                  <a:pt x="14" y="4379"/>
                  <a:pt x="16" y="4379"/>
                  <a:pt x="18" y="4379"/>
                </a:cubicBezTo>
                <a:cubicBezTo>
                  <a:pt x="18" y="4475"/>
                  <a:pt x="18" y="4571"/>
                  <a:pt x="18" y="4666"/>
                </a:cubicBezTo>
                <a:close/>
                <a:moveTo>
                  <a:pt x="0" y="4362"/>
                </a:moveTo>
                <a:cubicBezTo>
                  <a:pt x="0" y="2908"/>
                  <a:pt x="0" y="1454"/>
                  <a:pt x="0" y="0"/>
                </a:cubicBezTo>
                <a:cubicBezTo>
                  <a:pt x="1" y="0"/>
                  <a:pt x="3" y="0"/>
                  <a:pt x="4" y="0"/>
                </a:cubicBezTo>
                <a:cubicBezTo>
                  <a:pt x="9" y="0"/>
                  <a:pt x="13" y="0"/>
                  <a:pt x="18" y="0"/>
                </a:cubicBezTo>
                <a:cubicBezTo>
                  <a:pt x="18" y="1454"/>
                  <a:pt x="18" y="2908"/>
                  <a:pt x="18" y="4362"/>
                </a:cubicBezTo>
                <a:cubicBezTo>
                  <a:pt x="16" y="4362"/>
                  <a:pt x="14" y="4362"/>
                  <a:pt x="12" y="4362"/>
                </a:cubicBezTo>
                <a:cubicBezTo>
                  <a:pt x="8" y="4362"/>
                  <a:pt x="4" y="4362"/>
                  <a:pt x="0" y="4362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7" name="Freeform 47"/>
          <p:cNvSpPr>
            <a:spLocks noEditPoints="1"/>
          </p:cNvSpPr>
          <p:nvPr/>
        </p:nvSpPr>
        <p:spPr bwMode="auto">
          <a:xfrm>
            <a:off x="3621453" y="2609128"/>
            <a:ext cx="903288" cy="762000"/>
          </a:xfrm>
          <a:custGeom>
            <a:avLst/>
            <a:gdLst>
              <a:gd name="T0" fmla="*/ 6 w 2504"/>
              <a:gd name="T1" fmla="*/ 2113 h 2113"/>
              <a:gd name="T2" fmla="*/ 6 w 2504"/>
              <a:gd name="T3" fmla="*/ 2113 h 2113"/>
              <a:gd name="T4" fmla="*/ 2 w 2504"/>
              <a:gd name="T5" fmla="*/ 2105 h 2113"/>
              <a:gd name="T6" fmla="*/ 0 w 2504"/>
              <a:gd name="T7" fmla="*/ 2106 h 2113"/>
              <a:gd name="T8" fmla="*/ 6 w 2504"/>
              <a:gd name="T9" fmla="*/ 2095 h 2113"/>
              <a:gd name="T10" fmla="*/ 6 w 2504"/>
              <a:gd name="T11" fmla="*/ 2095 h 2113"/>
              <a:gd name="T12" fmla="*/ 445 w 2504"/>
              <a:gd name="T13" fmla="*/ 1379 h 2113"/>
              <a:gd name="T14" fmla="*/ 460 w 2504"/>
              <a:gd name="T15" fmla="*/ 1389 h 2113"/>
              <a:gd name="T16" fmla="*/ 30 w 2504"/>
              <a:gd name="T17" fmla="*/ 2089 h 2113"/>
              <a:gd name="T18" fmla="*/ 2 w 2504"/>
              <a:gd name="T19" fmla="*/ 2105 h 2113"/>
              <a:gd name="T20" fmla="*/ 6 w 2504"/>
              <a:gd name="T21" fmla="*/ 2113 h 2113"/>
              <a:gd name="T22" fmla="*/ 469 w 2504"/>
              <a:gd name="T23" fmla="*/ 1374 h 2113"/>
              <a:gd name="T24" fmla="*/ 455 w 2504"/>
              <a:gd name="T25" fmla="*/ 1364 h 2113"/>
              <a:gd name="T26" fmla="*/ 987 w 2504"/>
              <a:gd name="T27" fmla="*/ 699 h 2113"/>
              <a:gd name="T28" fmla="*/ 1131 w 2504"/>
              <a:gd name="T29" fmla="*/ 561 h 2113"/>
              <a:gd name="T30" fmla="*/ 1142 w 2504"/>
              <a:gd name="T31" fmla="*/ 575 h 2113"/>
              <a:gd name="T32" fmla="*/ 1000 w 2504"/>
              <a:gd name="T33" fmla="*/ 711 h 2113"/>
              <a:gd name="T34" fmla="*/ 469 w 2504"/>
              <a:gd name="T35" fmla="*/ 1374 h 2113"/>
              <a:gd name="T36" fmla="*/ 1155 w 2504"/>
              <a:gd name="T37" fmla="*/ 563 h 2113"/>
              <a:gd name="T38" fmla="*/ 1144 w 2504"/>
              <a:gd name="T39" fmla="*/ 550 h 2113"/>
              <a:gd name="T40" fmla="*/ 2504 w 2504"/>
              <a:gd name="T41" fmla="*/ 0 h 2113"/>
              <a:gd name="T42" fmla="*/ 2504 w 2504"/>
              <a:gd name="T43" fmla="*/ 18 h 2113"/>
              <a:gd name="T44" fmla="*/ 1155 w 2504"/>
              <a:gd name="T45" fmla="*/ 563 h 2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04" h="2113">
                <a:moveTo>
                  <a:pt x="6" y="2113"/>
                </a:moveTo>
                <a:lnTo>
                  <a:pt x="6" y="2113"/>
                </a:lnTo>
                <a:lnTo>
                  <a:pt x="2" y="2105"/>
                </a:lnTo>
                <a:cubicBezTo>
                  <a:pt x="1" y="2105"/>
                  <a:pt x="1" y="2106"/>
                  <a:pt x="0" y="2106"/>
                </a:cubicBezTo>
                <a:cubicBezTo>
                  <a:pt x="2" y="2102"/>
                  <a:pt x="4" y="2099"/>
                  <a:pt x="6" y="2095"/>
                </a:cubicBezTo>
                <a:lnTo>
                  <a:pt x="6" y="2095"/>
                </a:lnTo>
                <a:cubicBezTo>
                  <a:pt x="141" y="1861"/>
                  <a:pt x="286" y="1616"/>
                  <a:pt x="445" y="1379"/>
                </a:cubicBezTo>
                <a:cubicBezTo>
                  <a:pt x="450" y="1382"/>
                  <a:pt x="455" y="1385"/>
                  <a:pt x="460" y="1389"/>
                </a:cubicBezTo>
                <a:cubicBezTo>
                  <a:pt x="304" y="1620"/>
                  <a:pt x="163" y="1860"/>
                  <a:pt x="30" y="2089"/>
                </a:cubicBezTo>
                <a:cubicBezTo>
                  <a:pt x="21" y="2094"/>
                  <a:pt x="11" y="2100"/>
                  <a:pt x="2" y="2105"/>
                </a:cubicBezTo>
                <a:lnTo>
                  <a:pt x="6" y="2113"/>
                </a:lnTo>
                <a:close/>
                <a:moveTo>
                  <a:pt x="469" y="1374"/>
                </a:moveTo>
                <a:cubicBezTo>
                  <a:pt x="465" y="1370"/>
                  <a:pt x="460" y="1367"/>
                  <a:pt x="455" y="1364"/>
                </a:cubicBezTo>
                <a:cubicBezTo>
                  <a:pt x="615" y="1127"/>
                  <a:pt x="790" y="898"/>
                  <a:pt x="987" y="699"/>
                </a:cubicBezTo>
                <a:cubicBezTo>
                  <a:pt x="1034" y="651"/>
                  <a:pt x="1081" y="605"/>
                  <a:pt x="1131" y="561"/>
                </a:cubicBezTo>
                <a:cubicBezTo>
                  <a:pt x="1134" y="566"/>
                  <a:pt x="1138" y="570"/>
                  <a:pt x="1142" y="575"/>
                </a:cubicBezTo>
                <a:cubicBezTo>
                  <a:pt x="1093" y="618"/>
                  <a:pt x="1046" y="664"/>
                  <a:pt x="1000" y="711"/>
                </a:cubicBezTo>
                <a:cubicBezTo>
                  <a:pt x="804" y="910"/>
                  <a:pt x="629" y="1137"/>
                  <a:pt x="469" y="1374"/>
                </a:cubicBezTo>
                <a:close/>
                <a:moveTo>
                  <a:pt x="1155" y="563"/>
                </a:moveTo>
                <a:cubicBezTo>
                  <a:pt x="1151" y="559"/>
                  <a:pt x="1148" y="554"/>
                  <a:pt x="1144" y="550"/>
                </a:cubicBezTo>
                <a:cubicBezTo>
                  <a:pt x="1514" y="222"/>
                  <a:pt x="1957" y="1"/>
                  <a:pt x="2504" y="0"/>
                </a:cubicBezTo>
                <a:lnTo>
                  <a:pt x="2504" y="18"/>
                </a:lnTo>
                <a:cubicBezTo>
                  <a:pt x="1962" y="19"/>
                  <a:pt x="1523" y="237"/>
                  <a:pt x="1155" y="563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Freeform 48"/>
          <p:cNvSpPr>
            <a:spLocks noEditPoints="1"/>
          </p:cNvSpPr>
          <p:nvPr/>
        </p:nvSpPr>
        <p:spPr bwMode="auto">
          <a:xfrm>
            <a:off x="927466" y="2609128"/>
            <a:ext cx="896938" cy="762000"/>
          </a:xfrm>
          <a:custGeom>
            <a:avLst/>
            <a:gdLst>
              <a:gd name="T0" fmla="*/ 2480 w 2486"/>
              <a:gd name="T1" fmla="*/ 2113 h 2113"/>
              <a:gd name="T2" fmla="*/ 2484 w 2486"/>
              <a:gd name="T3" fmla="*/ 2105 h 2113"/>
              <a:gd name="T4" fmla="*/ 2456 w 2486"/>
              <a:gd name="T5" fmla="*/ 2089 h 2113"/>
              <a:gd name="T6" fmla="*/ 2026 w 2486"/>
              <a:gd name="T7" fmla="*/ 1389 h 2113"/>
              <a:gd name="T8" fmla="*/ 2041 w 2486"/>
              <a:gd name="T9" fmla="*/ 1378 h 2113"/>
              <a:gd name="T10" fmla="*/ 2480 w 2486"/>
              <a:gd name="T11" fmla="*/ 2095 h 2113"/>
              <a:gd name="T12" fmla="*/ 2486 w 2486"/>
              <a:gd name="T13" fmla="*/ 2106 h 2113"/>
              <a:gd name="T14" fmla="*/ 2484 w 2486"/>
              <a:gd name="T15" fmla="*/ 2105 h 2113"/>
              <a:gd name="T16" fmla="*/ 2480 w 2486"/>
              <a:gd name="T17" fmla="*/ 2113 h 2113"/>
              <a:gd name="T18" fmla="*/ 2017 w 2486"/>
              <a:gd name="T19" fmla="*/ 1374 h 2113"/>
              <a:gd name="T20" fmla="*/ 1669 w 2486"/>
              <a:gd name="T21" fmla="*/ 911 h 2113"/>
              <a:gd name="T22" fmla="*/ 1682 w 2486"/>
              <a:gd name="T23" fmla="*/ 900 h 2113"/>
              <a:gd name="T24" fmla="*/ 2031 w 2486"/>
              <a:gd name="T25" fmla="*/ 1364 h 2113"/>
              <a:gd name="T26" fmla="*/ 2017 w 2486"/>
              <a:gd name="T27" fmla="*/ 1374 h 2113"/>
              <a:gd name="T28" fmla="*/ 1658 w 2486"/>
              <a:gd name="T29" fmla="*/ 898 h 2113"/>
              <a:gd name="T30" fmla="*/ 1517 w 2486"/>
              <a:gd name="T31" fmla="*/ 743 h 2113"/>
              <a:gd name="T32" fmla="*/ 1530 w 2486"/>
              <a:gd name="T33" fmla="*/ 730 h 2113"/>
              <a:gd name="T34" fmla="*/ 1671 w 2486"/>
              <a:gd name="T35" fmla="*/ 886 h 2113"/>
              <a:gd name="T36" fmla="*/ 1658 w 2486"/>
              <a:gd name="T37" fmla="*/ 898 h 2113"/>
              <a:gd name="T38" fmla="*/ 1505 w 2486"/>
              <a:gd name="T39" fmla="*/ 730 h 2113"/>
              <a:gd name="T40" fmla="*/ 1486 w 2486"/>
              <a:gd name="T41" fmla="*/ 711 h 2113"/>
              <a:gd name="T42" fmla="*/ 1344 w 2486"/>
              <a:gd name="T43" fmla="*/ 575 h 2113"/>
              <a:gd name="T44" fmla="*/ 1356 w 2486"/>
              <a:gd name="T45" fmla="*/ 561 h 2113"/>
              <a:gd name="T46" fmla="*/ 1499 w 2486"/>
              <a:gd name="T47" fmla="*/ 699 h 2113"/>
              <a:gd name="T48" fmla="*/ 1518 w 2486"/>
              <a:gd name="T49" fmla="*/ 718 h 2113"/>
              <a:gd name="T50" fmla="*/ 1505 w 2486"/>
              <a:gd name="T51" fmla="*/ 730 h 2113"/>
              <a:gd name="T52" fmla="*/ 1331 w 2486"/>
              <a:gd name="T53" fmla="*/ 563 h 2113"/>
              <a:gd name="T54" fmla="*/ 0 w 2486"/>
              <a:gd name="T55" fmla="*/ 18 h 2113"/>
              <a:gd name="T56" fmla="*/ 0 w 2486"/>
              <a:gd name="T57" fmla="*/ 0 h 2113"/>
              <a:gd name="T58" fmla="*/ 1342 w 2486"/>
              <a:gd name="T59" fmla="*/ 550 h 2113"/>
              <a:gd name="T60" fmla="*/ 1331 w 2486"/>
              <a:gd name="T61" fmla="*/ 563 h 2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486" h="2113">
                <a:moveTo>
                  <a:pt x="2480" y="2113"/>
                </a:moveTo>
                <a:lnTo>
                  <a:pt x="2484" y="2105"/>
                </a:lnTo>
                <a:cubicBezTo>
                  <a:pt x="2475" y="2100"/>
                  <a:pt x="2465" y="2094"/>
                  <a:pt x="2456" y="2089"/>
                </a:cubicBezTo>
                <a:cubicBezTo>
                  <a:pt x="2323" y="1860"/>
                  <a:pt x="2182" y="1620"/>
                  <a:pt x="2026" y="1389"/>
                </a:cubicBezTo>
                <a:cubicBezTo>
                  <a:pt x="2031" y="1385"/>
                  <a:pt x="2036" y="1382"/>
                  <a:pt x="2041" y="1378"/>
                </a:cubicBezTo>
                <a:cubicBezTo>
                  <a:pt x="2200" y="1616"/>
                  <a:pt x="2345" y="1861"/>
                  <a:pt x="2480" y="2095"/>
                </a:cubicBezTo>
                <a:cubicBezTo>
                  <a:pt x="2482" y="2099"/>
                  <a:pt x="2484" y="2102"/>
                  <a:pt x="2486" y="2106"/>
                </a:cubicBezTo>
                <a:cubicBezTo>
                  <a:pt x="2486" y="2106"/>
                  <a:pt x="2485" y="2105"/>
                  <a:pt x="2484" y="2105"/>
                </a:cubicBezTo>
                <a:lnTo>
                  <a:pt x="2480" y="2113"/>
                </a:lnTo>
                <a:close/>
                <a:moveTo>
                  <a:pt x="2017" y="1374"/>
                </a:moveTo>
                <a:cubicBezTo>
                  <a:pt x="1908" y="1214"/>
                  <a:pt x="1793" y="1057"/>
                  <a:pt x="1669" y="911"/>
                </a:cubicBezTo>
                <a:cubicBezTo>
                  <a:pt x="1674" y="907"/>
                  <a:pt x="1678" y="904"/>
                  <a:pt x="1682" y="900"/>
                </a:cubicBezTo>
                <a:cubicBezTo>
                  <a:pt x="1807" y="1046"/>
                  <a:pt x="1923" y="1203"/>
                  <a:pt x="2031" y="1364"/>
                </a:cubicBezTo>
                <a:cubicBezTo>
                  <a:pt x="2026" y="1367"/>
                  <a:pt x="2021" y="1371"/>
                  <a:pt x="2017" y="1374"/>
                </a:cubicBezTo>
                <a:close/>
                <a:moveTo>
                  <a:pt x="1658" y="898"/>
                </a:moveTo>
                <a:cubicBezTo>
                  <a:pt x="1612" y="845"/>
                  <a:pt x="1565" y="793"/>
                  <a:pt x="1517" y="743"/>
                </a:cubicBezTo>
                <a:cubicBezTo>
                  <a:pt x="1521" y="739"/>
                  <a:pt x="1526" y="734"/>
                  <a:pt x="1530" y="730"/>
                </a:cubicBezTo>
                <a:cubicBezTo>
                  <a:pt x="1578" y="781"/>
                  <a:pt x="1625" y="833"/>
                  <a:pt x="1671" y="886"/>
                </a:cubicBezTo>
                <a:cubicBezTo>
                  <a:pt x="1666" y="890"/>
                  <a:pt x="1662" y="894"/>
                  <a:pt x="1658" y="898"/>
                </a:cubicBezTo>
                <a:close/>
                <a:moveTo>
                  <a:pt x="1505" y="730"/>
                </a:moveTo>
                <a:cubicBezTo>
                  <a:pt x="1499" y="724"/>
                  <a:pt x="1493" y="717"/>
                  <a:pt x="1486" y="711"/>
                </a:cubicBezTo>
                <a:cubicBezTo>
                  <a:pt x="1440" y="664"/>
                  <a:pt x="1393" y="618"/>
                  <a:pt x="1344" y="575"/>
                </a:cubicBezTo>
                <a:cubicBezTo>
                  <a:pt x="1348" y="570"/>
                  <a:pt x="1352" y="566"/>
                  <a:pt x="1356" y="561"/>
                </a:cubicBezTo>
                <a:cubicBezTo>
                  <a:pt x="1405" y="605"/>
                  <a:pt x="1452" y="651"/>
                  <a:pt x="1499" y="699"/>
                </a:cubicBezTo>
                <a:cubicBezTo>
                  <a:pt x="1505" y="705"/>
                  <a:pt x="1511" y="711"/>
                  <a:pt x="1518" y="718"/>
                </a:cubicBezTo>
                <a:cubicBezTo>
                  <a:pt x="1513" y="722"/>
                  <a:pt x="1509" y="726"/>
                  <a:pt x="1505" y="730"/>
                </a:cubicBezTo>
                <a:close/>
                <a:moveTo>
                  <a:pt x="1331" y="563"/>
                </a:moveTo>
                <a:cubicBezTo>
                  <a:pt x="967" y="241"/>
                  <a:pt x="534" y="23"/>
                  <a:pt x="0" y="18"/>
                </a:cubicBezTo>
                <a:cubicBezTo>
                  <a:pt x="0" y="12"/>
                  <a:pt x="0" y="6"/>
                  <a:pt x="0" y="0"/>
                </a:cubicBezTo>
                <a:cubicBezTo>
                  <a:pt x="539" y="6"/>
                  <a:pt x="976" y="225"/>
                  <a:pt x="1342" y="550"/>
                </a:cubicBezTo>
                <a:cubicBezTo>
                  <a:pt x="1339" y="554"/>
                  <a:pt x="1335" y="559"/>
                  <a:pt x="1331" y="563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9" name="Freeform 49"/>
          <p:cNvSpPr>
            <a:spLocks noEditPoints="1"/>
          </p:cNvSpPr>
          <p:nvPr/>
        </p:nvSpPr>
        <p:spPr bwMode="auto">
          <a:xfrm>
            <a:off x="3623041" y="3052040"/>
            <a:ext cx="901700" cy="319088"/>
          </a:xfrm>
          <a:custGeom>
            <a:avLst/>
            <a:gdLst>
              <a:gd name="T0" fmla="*/ 4 w 2502"/>
              <a:gd name="T1" fmla="*/ 885 h 885"/>
              <a:gd name="T2" fmla="*/ 4 w 2502"/>
              <a:gd name="T3" fmla="*/ 885 h 885"/>
              <a:gd name="T4" fmla="*/ 0 w 2502"/>
              <a:gd name="T5" fmla="*/ 877 h 885"/>
              <a:gd name="T6" fmla="*/ 28 w 2502"/>
              <a:gd name="T7" fmla="*/ 861 h 885"/>
              <a:gd name="T8" fmla="*/ 731 w 2502"/>
              <a:gd name="T9" fmla="*/ 479 h 885"/>
              <a:gd name="T10" fmla="*/ 739 w 2502"/>
              <a:gd name="T11" fmla="*/ 495 h 885"/>
              <a:gd name="T12" fmla="*/ 37 w 2502"/>
              <a:gd name="T13" fmla="*/ 876 h 885"/>
              <a:gd name="T14" fmla="*/ 4 w 2502"/>
              <a:gd name="T15" fmla="*/ 876 h 885"/>
              <a:gd name="T16" fmla="*/ 4 w 2502"/>
              <a:gd name="T17" fmla="*/ 885 h 885"/>
              <a:gd name="T18" fmla="*/ 755 w 2502"/>
              <a:gd name="T19" fmla="*/ 487 h 885"/>
              <a:gd name="T20" fmla="*/ 747 w 2502"/>
              <a:gd name="T21" fmla="*/ 471 h 885"/>
              <a:gd name="T22" fmla="*/ 1557 w 2502"/>
              <a:gd name="T23" fmla="*/ 145 h 885"/>
              <a:gd name="T24" fmla="*/ 1562 w 2502"/>
              <a:gd name="T25" fmla="*/ 162 h 885"/>
              <a:gd name="T26" fmla="*/ 755 w 2502"/>
              <a:gd name="T27" fmla="*/ 487 h 885"/>
              <a:gd name="T28" fmla="*/ 1579 w 2502"/>
              <a:gd name="T29" fmla="*/ 157 h 885"/>
              <a:gd name="T30" fmla="*/ 1574 w 2502"/>
              <a:gd name="T31" fmla="*/ 140 h 885"/>
              <a:gd name="T32" fmla="*/ 2502 w 2502"/>
              <a:gd name="T33" fmla="*/ 0 h 885"/>
              <a:gd name="T34" fmla="*/ 2502 w 2502"/>
              <a:gd name="T35" fmla="*/ 18 h 885"/>
              <a:gd name="T36" fmla="*/ 1579 w 2502"/>
              <a:gd name="T37" fmla="*/ 157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02" h="885">
                <a:moveTo>
                  <a:pt x="4" y="885"/>
                </a:moveTo>
                <a:lnTo>
                  <a:pt x="4" y="885"/>
                </a:lnTo>
                <a:lnTo>
                  <a:pt x="0" y="877"/>
                </a:lnTo>
                <a:cubicBezTo>
                  <a:pt x="9" y="872"/>
                  <a:pt x="19" y="866"/>
                  <a:pt x="28" y="861"/>
                </a:cubicBezTo>
                <a:cubicBezTo>
                  <a:pt x="259" y="728"/>
                  <a:pt x="493" y="597"/>
                  <a:pt x="731" y="479"/>
                </a:cubicBezTo>
                <a:cubicBezTo>
                  <a:pt x="734" y="484"/>
                  <a:pt x="736" y="489"/>
                  <a:pt x="739" y="495"/>
                </a:cubicBezTo>
                <a:cubicBezTo>
                  <a:pt x="501" y="612"/>
                  <a:pt x="268" y="743"/>
                  <a:pt x="37" y="876"/>
                </a:cubicBezTo>
                <a:cubicBezTo>
                  <a:pt x="26" y="876"/>
                  <a:pt x="15" y="876"/>
                  <a:pt x="4" y="876"/>
                </a:cubicBezTo>
                <a:lnTo>
                  <a:pt x="4" y="885"/>
                </a:lnTo>
                <a:close/>
                <a:moveTo>
                  <a:pt x="755" y="487"/>
                </a:moveTo>
                <a:cubicBezTo>
                  <a:pt x="752" y="481"/>
                  <a:pt x="750" y="476"/>
                  <a:pt x="747" y="471"/>
                </a:cubicBezTo>
                <a:cubicBezTo>
                  <a:pt x="1010" y="342"/>
                  <a:pt x="1279" y="228"/>
                  <a:pt x="1557" y="145"/>
                </a:cubicBezTo>
                <a:cubicBezTo>
                  <a:pt x="1559" y="151"/>
                  <a:pt x="1560" y="157"/>
                  <a:pt x="1562" y="162"/>
                </a:cubicBezTo>
                <a:cubicBezTo>
                  <a:pt x="1285" y="245"/>
                  <a:pt x="1017" y="358"/>
                  <a:pt x="755" y="487"/>
                </a:cubicBezTo>
                <a:close/>
                <a:moveTo>
                  <a:pt x="1579" y="157"/>
                </a:moveTo>
                <a:cubicBezTo>
                  <a:pt x="1577" y="152"/>
                  <a:pt x="1576" y="146"/>
                  <a:pt x="1574" y="140"/>
                </a:cubicBezTo>
                <a:cubicBezTo>
                  <a:pt x="1871" y="53"/>
                  <a:pt x="2179" y="1"/>
                  <a:pt x="2502" y="0"/>
                </a:cubicBezTo>
                <a:lnTo>
                  <a:pt x="2502" y="18"/>
                </a:lnTo>
                <a:cubicBezTo>
                  <a:pt x="2182" y="18"/>
                  <a:pt x="1875" y="70"/>
                  <a:pt x="1579" y="157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0" name="Freeform 50"/>
          <p:cNvSpPr>
            <a:spLocks noEditPoints="1"/>
          </p:cNvSpPr>
          <p:nvPr/>
        </p:nvSpPr>
        <p:spPr bwMode="auto">
          <a:xfrm>
            <a:off x="927466" y="3052040"/>
            <a:ext cx="895350" cy="319088"/>
          </a:xfrm>
          <a:custGeom>
            <a:avLst/>
            <a:gdLst>
              <a:gd name="T0" fmla="*/ 2480 w 2484"/>
              <a:gd name="T1" fmla="*/ 885 h 885"/>
              <a:gd name="T2" fmla="*/ 2480 w 2484"/>
              <a:gd name="T3" fmla="*/ 876 h 885"/>
              <a:gd name="T4" fmla="*/ 2447 w 2484"/>
              <a:gd name="T5" fmla="*/ 876 h 885"/>
              <a:gd name="T6" fmla="*/ 1745 w 2484"/>
              <a:gd name="T7" fmla="*/ 495 h 885"/>
              <a:gd name="T8" fmla="*/ 1753 w 2484"/>
              <a:gd name="T9" fmla="*/ 479 h 885"/>
              <a:gd name="T10" fmla="*/ 2456 w 2484"/>
              <a:gd name="T11" fmla="*/ 861 h 885"/>
              <a:gd name="T12" fmla="*/ 2484 w 2484"/>
              <a:gd name="T13" fmla="*/ 877 h 885"/>
              <a:gd name="T14" fmla="*/ 2480 w 2484"/>
              <a:gd name="T15" fmla="*/ 885 h 885"/>
              <a:gd name="T16" fmla="*/ 1729 w 2484"/>
              <a:gd name="T17" fmla="*/ 487 h 885"/>
              <a:gd name="T18" fmla="*/ 1267 w 2484"/>
              <a:gd name="T19" fmla="*/ 282 h 885"/>
              <a:gd name="T20" fmla="*/ 1274 w 2484"/>
              <a:gd name="T21" fmla="*/ 265 h 885"/>
              <a:gd name="T22" fmla="*/ 1737 w 2484"/>
              <a:gd name="T23" fmla="*/ 471 h 885"/>
              <a:gd name="T24" fmla="*/ 1729 w 2484"/>
              <a:gd name="T25" fmla="*/ 487 h 885"/>
              <a:gd name="T26" fmla="*/ 1251 w 2484"/>
              <a:gd name="T27" fmla="*/ 275 h 885"/>
              <a:gd name="T28" fmla="*/ 1096 w 2484"/>
              <a:gd name="T29" fmla="*/ 218 h 885"/>
              <a:gd name="T30" fmla="*/ 1101 w 2484"/>
              <a:gd name="T31" fmla="*/ 202 h 885"/>
              <a:gd name="T32" fmla="*/ 1257 w 2484"/>
              <a:gd name="T33" fmla="*/ 259 h 885"/>
              <a:gd name="T34" fmla="*/ 1251 w 2484"/>
              <a:gd name="T35" fmla="*/ 275 h 885"/>
              <a:gd name="T36" fmla="*/ 1079 w 2484"/>
              <a:gd name="T37" fmla="*/ 213 h 885"/>
              <a:gd name="T38" fmla="*/ 922 w 2484"/>
              <a:gd name="T39" fmla="*/ 162 h 885"/>
              <a:gd name="T40" fmla="*/ 927 w 2484"/>
              <a:gd name="T41" fmla="*/ 145 h 885"/>
              <a:gd name="T42" fmla="*/ 1085 w 2484"/>
              <a:gd name="T43" fmla="*/ 196 h 885"/>
              <a:gd name="T44" fmla="*/ 1079 w 2484"/>
              <a:gd name="T45" fmla="*/ 213 h 885"/>
              <a:gd name="T46" fmla="*/ 905 w 2484"/>
              <a:gd name="T47" fmla="*/ 157 h 885"/>
              <a:gd name="T48" fmla="*/ 0 w 2484"/>
              <a:gd name="T49" fmla="*/ 18 h 885"/>
              <a:gd name="T50" fmla="*/ 0 w 2484"/>
              <a:gd name="T51" fmla="*/ 0 h 885"/>
              <a:gd name="T52" fmla="*/ 910 w 2484"/>
              <a:gd name="T53" fmla="*/ 140 h 885"/>
              <a:gd name="T54" fmla="*/ 905 w 2484"/>
              <a:gd name="T55" fmla="*/ 157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484" h="885">
                <a:moveTo>
                  <a:pt x="2480" y="885"/>
                </a:moveTo>
                <a:lnTo>
                  <a:pt x="2480" y="876"/>
                </a:lnTo>
                <a:cubicBezTo>
                  <a:pt x="2469" y="876"/>
                  <a:pt x="2458" y="876"/>
                  <a:pt x="2447" y="876"/>
                </a:cubicBezTo>
                <a:cubicBezTo>
                  <a:pt x="2216" y="743"/>
                  <a:pt x="1983" y="612"/>
                  <a:pt x="1745" y="495"/>
                </a:cubicBezTo>
                <a:cubicBezTo>
                  <a:pt x="1748" y="489"/>
                  <a:pt x="1750" y="484"/>
                  <a:pt x="1753" y="479"/>
                </a:cubicBezTo>
                <a:cubicBezTo>
                  <a:pt x="1991" y="597"/>
                  <a:pt x="2225" y="728"/>
                  <a:pt x="2456" y="861"/>
                </a:cubicBezTo>
                <a:cubicBezTo>
                  <a:pt x="2465" y="866"/>
                  <a:pt x="2475" y="872"/>
                  <a:pt x="2484" y="877"/>
                </a:cubicBezTo>
                <a:lnTo>
                  <a:pt x="2480" y="885"/>
                </a:lnTo>
                <a:close/>
                <a:moveTo>
                  <a:pt x="1729" y="487"/>
                </a:moveTo>
                <a:cubicBezTo>
                  <a:pt x="1577" y="412"/>
                  <a:pt x="1424" y="343"/>
                  <a:pt x="1267" y="282"/>
                </a:cubicBezTo>
                <a:cubicBezTo>
                  <a:pt x="1269" y="276"/>
                  <a:pt x="1272" y="271"/>
                  <a:pt x="1274" y="265"/>
                </a:cubicBezTo>
                <a:cubicBezTo>
                  <a:pt x="1431" y="327"/>
                  <a:pt x="1585" y="396"/>
                  <a:pt x="1737" y="471"/>
                </a:cubicBezTo>
                <a:cubicBezTo>
                  <a:pt x="1734" y="476"/>
                  <a:pt x="1732" y="481"/>
                  <a:pt x="1729" y="487"/>
                </a:cubicBezTo>
                <a:close/>
                <a:moveTo>
                  <a:pt x="1251" y="275"/>
                </a:moveTo>
                <a:cubicBezTo>
                  <a:pt x="1199" y="255"/>
                  <a:pt x="1148" y="236"/>
                  <a:pt x="1096" y="218"/>
                </a:cubicBezTo>
                <a:cubicBezTo>
                  <a:pt x="1098" y="213"/>
                  <a:pt x="1100" y="207"/>
                  <a:pt x="1101" y="202"/>
                </a:cubicBezTo>
                <a:cubicBezTo>
                  <a:pt x="1154" y="220"/>
                  <a:pt x="1205" y="239"/>
                  <a:pt x="1257" y="259"/>
                </a:cubicBezTo>
                <a:cubicBezTo>
                  <a:pt x="1255" y="264"/>
                  <a:pt x="1253" y="270"/>
                  <a:pt x="1251" y="275"/>
                </a:cubicBezTo>
                <a:close/>
                <a:moveTo>
                  <a:pt x="1079" y="213"/>
                </a:moveTo>
                <a:cubicBezTo>
                  <a:pt x="1027" y="195"/>
                  <a:pt x="975" y="178"/>
                  <a:pt x="922" y="162"/>
                </a:cubicBezTo>
                <a:cubicBezTo>
                  <a:pt x="924" y="157"/>
                  <a:pt x="925" y="151"/>
                  <a:pt x="927" y="145"/>
                </a:cubicBezTo>
                <a:cubicBezTo>
                  <a:pt x="980" y="161"/>
                  <a:pt x="1033" y="178"/>
                  <a:pt x="1085" y="196"/>
                </a:cubicBezTo>
                <a:cubicBezTo>
                  <a:pt x="1083" y="202"/>
                  <a:pt x="1081" y="207"/>
                  <a:pt x="1079" y="213"/>
                </a:cubicBezTo>
                <a:close/>
                <a:moveTo>
                  <a:pt x="905" y="157"/>
                </a:moveTo>
                <a:cubicBezTo>
                  <a:pt x="615" y="72"/>
                  <a:pt x="314" y="20"/>
                  <a:pt x="0" y="18"/>
                </a:cubicBezTo>
                <a:cubicBezTo>
                  <a:pt x="0" y="12"/>
                  <a:pt x="0" y="6"/>
                  <a:pt x="0" y="0"/>
                </a:cubicBezTo>
                <a:cubicBezTo>
                  <a:pt x="316" y="3"/>
                  <a:pt x="618" y="55"/>
                  <a:pt x="910" y="140"/>
                </a:cubicBezTo>
                <a:cubicBezTo>
                  <a:pt x="908" y="146"/>
                  <a:pt x="907" y="152"/>
                  <a:pt x="905" y="157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1" name="Freeform 51"/>
          <p:cNvSpPr>
            <a:spLocks noEditPoints="1"/>
          </p:cNvSpPr>
          <p:nvPr/>
        </p:nvSpPr>
        <p:spPr bwMode="auto">
          <a:xfrm>
            <a:off x="1821228" y="3367953"/>
            <a:ext cx="1803400" cy="322263"/>
          </a:xfrm>
          <a:custGeom>
            <a:avLst/>
            <a:gdLst>
              <a:gd name="T0" fmla="*/ 2480 w 4995"/>
              <a:gd name="T1" fmla="*/ 893 h 893"/>
              <a:gd name="T2" fmla="*/ 1573 w 4995"/>
              <a:gd name="T3" fmla="*/ 759 h 893"/>
              <a:gd name="T4" fmla="*/ 1578 w 4995"/>
              <a:gd name="T5" fmla="*/ 741 h 893"/>
              <a:gd name="T6" fmla="*/ 2480 w 4995"/>
              <a:gd name="T7" fmla="*/ 876 h 893"/>
              <a:gd name="T8" fmla="*/ 2480 w 4995"/>
              <a:gd name="T9" fmla="*/ 893 h 893"/>
              <a:gd name="T10" fmla="*/ 2515 w 4995"/>
              <a:gd name="T11" fmla="*/ 893 h 893"/>
              <a:gd name="T12" fmla="*/ 2515 w 4995"/>
              <a:gd name="T13" fmla="*/ 876 h 893"/>
              <a:gd name="T14" fmla="*/ 3416 w 4995"/>
              <a:gd name="T15" fmla="*/ 736 h 893"/>
              <a:gd name="T16" fmla="*/ 3421 w 4995"/>
              <a:gd name="T17" fmla="*/ 753 h 893"/>
              <a:gd name="T18" fmla="*/ 2515 w 4995"/>
              <a:gd name="T19" fmla="*/ 893 h 893"/>
              <a:gd name="T20" fmla="*/ 1556 w 4995"/>
              <a:gd name="T21" fmla="*/ 754 h 893"/>
              <a:gd name="T22" fmla="*/ 1397 w 4995"/>
              <a:gd name="T23" fmla="*/ 703 h 893"/>
              <a:gd name="T24" fmla="*/ 1402 w 4995"/>
              <a:gd name="T25" fmla="*/ 686 h 893"/>
              <a:gd name="T26" fmla="*/ 1561 w 4995"/>
              <a:gd name="T27" fmla="*/ 736 h 893"/>
              <a:gd name="T28" fmla="*/ 1556 w 4995"/>
              <a:gd name="T29" fmla="*/ 754 h 893"/>
              <a:gd name="T30" fmla="*/ 3437 w 4995"/>
              <a:gd name="T31" fmla="*/ 748 h 893"/>
              <a:gd name="T32" fmla="*/ 3433 w 4995"/>
              <a:gd name="T33" fmla="*/ 731 h 893"/>
              <a:gd name="T34" fmla="*/ 4239 w 4995"/>
              <a:gd name="T35" fmla="*/ 406 h 893"/>
              <a:gd name="T36" fmla="*/ 4247 w 4995"/>
              <a:gd name="T37" fmla="*/ 422 h 893"/>
              <a:gd name="T38" fmla="*/ 3437 w 4995"/>
              <a:gd name="T39" fmla="*/ 748 h 893"/>
              <a:gd name="T40" fmla="*/ 1380 w 4995"/>
              <a:gd name="T41" fmla="*/ 698 h 893"/>
              <a:gd name="T42" fmla="*/ 1226 w 4995"/>
              <a:gd name="T43" fmla="*/ 641 h 893"/>
              <a:gd name="T44" fmla="*/ 1232 w 4995"/>
              <a:gd name="T45" fmla="*/ 625 h 893"/>
              <a:gd name="T46" fmla="*/ 1386 w 4995"/>
              <a:gd name="T47" fmla="*/ 681 h 893"/>
              <a:gd name="T48" fmla="*/ 1380 w 4995"/>
              <a:gd name="T49" fmla="*/ 698 h 893"/>
              <a:gd name="T50" fmla="*/ 1209 w 4995"/>
              <a:gd name="T51" fmla="*/ 635 h 893"/>
              <a:gd name="T52" fmla="*/ 1171 w 4995"/>
              <a:gd name="T53" fmla="*/ 620 h 893"/>
              <a:gd name="T54" fmla="*/ 745 w 4995"/>
              <a:gd name="T55" fmla="*/ 428 h 893"/>
              <a:gd name="T56" fmla="*/ 753 w 4995"/>
              <a:gd name="T57" fmla="*/ 412 h 893"/>
              <a:gd name="T58" fmla="*/ 1178 w 4995"/>
              <a:gd name="T59" fmla="*/ 604 h 893"/>
              <a:gd name="T60" fmla="*/ 1216 w 4995"/>
              <a:gd name="T61" fmla="*/ 618 h 893"/>
              <a:gd name="T62" fmla="*/ 1209 w 4995"/>
              <a:gd name="T63" fmla="*/ 635 h 893"/>
              <a:gd name="T64" fmla="*/ 730 w 4995"/>
              <a:gd name="T65" fmla="*/ 420 h 893"/>
              <a:gd name="T66" fmla="*/ 24 w 4995"/>
              <a:gd name="T67" fmla="*/ 32 h 893"/>
              <a:gd name="T68" fmla="*/ 7 w 4995"/>
              <a:gd name="T69" fmla="*/ 3 h 893"/>
              <a:gd name="T70" fmla="*/ 0 w 4995"/>
              <a:gd name="T71" fmla="*/ 8 h 893"/>
              <a:gd name="T72" fmla="*/ 4 w 4995"/>
              <a:gd name="T73" fmla="*/ 0 h 893"/>
              <a:gd name="T74" fmla="*/ 6 w 4995"/>
              <a:gd name="T75" fmla="*/ 1 h 893"/>
              <a:gd name="T76" fmla="*/ 12 w 4995"/>
              <a:gd name="T77" fmla="*/ 4 h 893"/>
              <a:gd name="T78" fmla="*/ 14 w 4995"/>
              <a:gd name="T79" fmla="*/ 6 h 893"/>
              <a:gd name="T80" fmla="*/ 17 w 4995"/>
              <a:gd name="T81" fmla="*/ 8 h 893"/>
              <a:gd name="T82" fmla="*/ 19 w 4995"/>
              <a:gd name="T83" fmla="*/ 8 h 893"/>
              <a:gd name="T84" fmla="*/ 48 w 4995"/>
              <a:gd name="T85" fmla="*/ 25 h 893"/>
              <a:gd name="T86" fmla="*/ 738 w 4995"/>
              <a:gd name="T87" fmla="*/ 404 h 893"/>
              <a:gd name="T88" fmla="*/ 730 w 4995"/>
              <a:gd name="T89" fmla="*/ 420 h 893"/>
              <a:gd name="T90" fmla="*/ 4263 w 4995"/>
              <a:gd name="T91" fmla="*/ 415 h 893"/>
              <a:gd name="T92" fmla="*/ 4255 w 4995"/>
              <a:gd name="T93" fmla="*/ 399 h 893"/>
              <a:gd name="T94" fmla="*/ 4947 w 4995"/>
              <a:gd name="T95" fmla="*/ 25 h 893"/>
              <a:gd name="T96" fmla="*/ 4977 w 4995"/>
              <a:gd name="T97" fmla="*/ 8 h 893"/>
              <a:gd name="T98" fmla="*/ 4978 w 4995"/>
              <a:gd name="T99" fmla="*/ 8 h 893"/>
              <a:gd name="T100" fmla="*/ 4981 w 4995"/>
              <a:gd name="T101" fmla="*/ 6 h 893"/>
              <a:gd name="T102" fmla="*/ 4983 w 4995"/>
              <a:gd name="T103" fmla="*/ 4 h 893"/>
              <a:gd name="T104" fmla="*/ 4989 w 4995"/>
              <a:gd name="T105" fmla="*/ 1 h 893"/>
              <a:gd name="T106" fmla="*/ 4991 w 4995"/>
              <a:gd name="T107" fmla="*/ 0 h 893"/>
              <a:gd name="T108" fmla="*/ 4995 w 4995"/>
              <a:gd name="T109" fmla="*/ 8 h 893"/>
              <a:gd name="T110" fmla="*/ 4988 w 4995"/>
              <a:gd name="T111" fmla="*/ 3 h 893"/>
              <a:gd name="T112" fmla="*/ 4971 w 4995"/>
              <a:gd name="T113" fmla="*/ 32 h 893"/>
              <a:gd name="T114" fmla="*/ 4263 w 4995"/>
              <a:gd name="T115" fmla="*/ 415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5" h="893">
                <a:moveTo>
                  <a:pt x="2480" y="893"/>
                </a:moveTo>
                <a:cubicBezTo>
                  <a:pt x="2191" y="892"/>
                  <a:pt x="1892" y="850"/>
                  <a:pt x="1573" y="759"/>
                </a:cubicBezTo>
                <a:cubicBezTo>
                  <a:pt x="1575" y="753"/>
                  <a:pt x="1576" y="747"/>
                  <a:pt x="1578" y="741"/>
                </a:cubicBezTo>
                <a:cubicBezTo>
                  <a:pt x="1895" y="833"/>
                  <a:pt x="2193" y="875"/>
                  <a:pt x="2480" y="876"/>
                </a:cubicBezTo>
                <a:cubicBezTo>
                  <a:pt x="2480" y="882"/>
                  <a:pt x="2480" y="888"/>
                  <a:pt x="2480" y="893"/>
                </a:cubicBezTo>
                <a:close/>
                <a:moveTo>
                  <a:pt x="2515" y="893"/>
                </a:moveTo>
                <a:cubicBezTo>
                  <a:pt x="2515" y="887"/>
                  <a:pt x="2515" y="882"/>
                  <a:pt x="2515" y="876"/>
                </a:cubicBezTo>
                <a:cubicBezTo>
                  <a:pt x="2825" y="873"/>
                  <a:pt x="3122" y="823"/>
                  <a:pt x="3416" y="736"/>
                </a:cubicBezTo>
                <a:cubicBezTo>
                  <a:pt x="3417" y="742"/>
                  <a:pt x="3419" y="748"/>
                  <a:pt x="3421" y="753"/>
                </a:cubicBezTo>
                <a:cubicBezTo>
                  <a:pt x="3125" y="840"/>
                  <a:pt x="2827" y="891"/>
                  <a:pt x="2515" y="893"/>
                </a:cubicBezTo>
                <a:close/>
                <a:moveTo>
                  <a:pt x="1556" y="754"/>
                </a:moveTo>
                <a:cubicBezTo>
                  <a:pt x="1503" y="738"/>
                  <a:pt x="1450" y="721"/>
                  <a:pt x="1397" y="703"/>
                </a:cubicBezTo>
                <a:cubicBezTo>
                  <a:pt x="1398" y="698"/>
                  <a:pt x="1400" y="692"/>
                  <a:pt x="1402" y="686"/>
                </a:cubicBezTo>
                <a:cubicBezTo>
                  <a:pt x="1456" y="704"/>
                  <a:pt x="1509" y="721"/>
                  <a:pt x="1561" y="736"/>
                </a:cubicBezTo>
                <a:cubicBezTo>
                  <a:pt x="1559" y="742"/>
                  <a:pt x="1558" y="748"/>
                  <a:pt x="1556" y="754"/>
                </a:cubicBezTo>
                <a:close/>
                <a:moveTo>
                  <a:pt x="3437" y="748"/>
                </a:moveTo>
                <a:cubicBezTo>
                  <a:pt x="3436" y="743"/>
                  <a:pt x="3434" y="737"/>
                  <a:pt x="3433" y="731"/>
                </a:cubicBezTo>
                <a:cubicBezTo>
                  <a:pt x="3701" y="651"/>
                  <a:pt x="3967" y="540"/>
                  <a:pt x="4239" y="406"/>
                </a:cubicBezTo>
                <a:cubicBezTo>
                  <a:pt x="4242" y="412"/>
                  <a:pt x="4244" y="417"/>
                  <a:pt x="4247" y="422"/>
                </a:cubicBezTo>
                <a:cubicBezTo>
                  <a:pt x="3975" y="556"/>
                  <a:pt x="3707" y="667"/>
                  <a:pt x="3437" y="748"/>
                </a:cubicBezTo>
                <a:close/>
                <a:moveTo>
                  <a:pt x="1380" y="698"/>
                </a:moveTo>
                <a:cubicBezTo>
                  <a:pt x="1329" y="680"/>
                  <a:pt x="1278" y="661"/>
                  <a:pt x="1226" y="641"/>
                </a:cubicBezTo>
                <a:cubicBezTo>
                  <a:pt x="1228" y="636"/>
                  <a:pt x="1230" y="630"/>
                  <a:pt x="1232" y="625"/>
                </a:cubicBezTo>
                <a:cubicBezTo>
                  <a:pt x="1284" y="645"/>
                  <a:pt x="1335" y="663"/>
                  <a:pt x="1386" y="681"/>
                </a:cubicBezTo>
                <a:cubicBezTo>
                  <a:pt x="1384" y="686"/>
                  <a:pt x="1382" y="692"/>
                  <a:pt x="1380" y="698"/>
                </a:cubicBezTo>
                <a:close/>
                <a:moveTo>
                  <a:pt x="1209" y="635"/>
                </a:moveTo>
                <a:cubicBezTo>
                  <a:pt x="1197" y="630"/>
                  <a:pt x="1184" y="625"/>
                  <a:pt x="1171" y="620"/>
                </a:cubicBezTo>
                <a:cubicBezTo>
                  <a:pt x="1026" y="562"/>
                  <a:pt x="885" y="497"/>
                  <a:pt x="745" y="428"/>
                </a:cubicBezTo>
                <a:cubicBezTo>
                  <a:pt x="748" y="422"/>
                  <a:pt x="751" y="417"/>
                  <a:pt x="753" y="412"/>
                </a:cubicBezTo>
                <a:cubicBezTo>
                  <a:pt x="892" y="481"/>
                  <a:pt x="1034" y="546"/>
                  <a:pt x="1178" y="604"/>
                </a:cubicBezTo>
                <a:cubicBezTo>
                  <a:pt x="1191" y="609"/>
                  <a:pt x="1203" y="614"/>
                  <a:pt x="1216" y="618"/>
                </a:cubicBezTo>
                <a:cubicBezTo>
                  <a:pt x="1214" y="624"/>
                  <a:pt x="1211" y="629"/>
                  <a:pt x="1209" y="635"/>
                </a:cubicBezTo>
                <a:close/>
                <a:moveTo>
                  <a:pt x="730" y="420"/>
                </a:moveTo>
                <a:cubicBezTo>
                  <a:pt x="490" y="299"/>
                  <a:pt x="256" y="166"/>
                  <a:pt x="24" y="32"/>
                </a:cubicBezTo>
                <a:cubicBezTo>
                  <a:pt x="18" y="22"/>
                  <a:pt x="13" y="13"/>
                  <a:pt x="7" y="3"/>
                </a:cubicBezTo>
                <a:lnTo>
                  <a:pt x="0" y="8"/>
                </a:lnTo>
                <a:lnTo>
                  <a:pt x="4" y="0"/>
                </a:lnTo>
                <a:cubicBezTo>
                  <a:pt x="5" y="0"/>
                  <a:pt x="6" y="1"/>
                  <a:pt x="6" y="1"/>
                </a:cubicBezTo>
                <a:cubicBezTo>
                  <a:pt x="8" y="2"/>
                  <a:pt x="10" y="3"/>
                  <a:pt x="12" y="4"/>
                </a:cubicBezTo>
                <a:cubicBezTo>
                  <a:pt x="13" y="5"/>
                  <a:pt x="13" y="5"/>
                  <a:pt x="14" y="6"/>
                </a:cubicBezTo>
                <a:cubicBezTo>
                  <a:pt x="15" y="6"/>
                  <a:pt x="16" y="7"/>
                  <a:pt x="17" y="8"/>
                </a:cubicBezTo>
                <a:cubicBezTo>
                  <a:pt x="18" y="8"/>
                  <a:pt x="18" y="8"/>
                  <a:pt x="19" y="8"/>
                </a:cubicBezTo>
                <a:cubicBezTo>
                  <a:pt x="28" y="14"/>
                  <a:pt x="38" y="20"/>
                  <a:pt x="48" y="25"/>
                </a:cubicBezTo>
                <a:cubicBezTo>
                  <a:pt x="275" y="156"/>
                  <a:pt x="503" y="286"/>
                  <a:pt x="738" y="404"/>
                </a:cubicBezTo>
                <a:cubicBezTo>
                  <a:pt x="735" y="409"/>
                  <a:pt x="732" y="415"/>
                  <a:pt x="730" y="420"/>
                </a:cubicBezTo>
                <a:close/>
                <a:moveTo>
                  <a:pt x="4263" y="415"/>
                </a:moveTo>
                <a:cubicBezTo>
                  <a:pt x="4260" y="409"/>
                  <a:pt x="4258" y="404"/>
                  <a:pt x="4255" y="399"/>
                </a:cubicBezTo>
                <a:cubicBezTo>
                  <a:pt x="4480" y="288"/>
                  <a:pt x="4710" y="162"/>
                  <a:pt x="4947" y="25"/>
                </a:cubicBezTo>
                <a:cubicBezTo>
                  <a:pt x="4957" y="19"/>
                  <a:pt x="4967" y="14"/>
                  <a:pt x="4977" y="8"/>
                </a:cubicBezTo>
                <a:cubicBezTo>
                  <a:pt x="4977" y="8"/>
                  <a:pt x="4977" y="8"/>
                  <a:pt x="4978" y="8"/>
                </a:cubicBezTo>
                <a:cubicBezTo>
                  <a:pt x="4979" y="7"/>
                  <a:pt x="4980" y="6"/>
                  <a:pt x="4981" y="6"/>
                </a:cubicBezTo>
                <a:cubicBezTo>
                  <a:pt x="4982" y="5"/>
                  <a:pt x="4983" y="5"/>
                  <a:pt x="4983" y="4"/>
                </a:cubicBezTo>
                <a:cubicBezTo>
                  <a:pt x="4985" y="3"/>
                  <a:pt x="4987" y="2"/>
                  <a:pt x="4989" y="1"/>
                </a:cubicBezTo>
                <a:cubicBezTo>
                  <a:pt x="4990" y="1"/>
                  <a:pt x="4990" y="0"/>
                  <a:pt x="4991" y="0"/>
                </a:cubicBezTo>
                <a:lnTo>
                  <a:pt x="4995" y="8"/>
                </a:lnTo>
                <a:lnTo>
                  <a:pt x="4988" y="3"/>
                </a:lnTo>
                <a:cubicBezTo>
                  <a:pt x="4982" y="13"/>
                  <a:pt x="4977" y="22"/>
                  <a:pt x="4971" y="32"/>
                </a:cubicBezTo>
                <a:cubicBezTo>
                  <a:pt x="4728" y="172"/>
                  <a:pt x="4494" y="301"/>
                  <a:pt x="4263" y="415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2" name="Freeform 52"/>
          <p:cNvSpPr>
            <a:spLocks noEditPoints="1"/>
          </p:cNvSpPr>
          <p:nvPr/>
        </p:nvSpPr>
        <p:spPr bwMode="auto">
          <a:xfrm>
            <a:off x="1821228" y="3369540"/>
            <a:ext cx="1803400" cy="763588"/>
          </a:xfrm>
          <a:custGeom>
            <a:avLst/>
            <a:gdLst>
              <a:gd name="T0" fmla="*/ 2516 w 4995"/>
              <a:gd name="T1" fmla="*/ 2118 h 2118"/>
              <a:gd name="T2" fmla="*/ 2515 w 4995"/>
              <a:gd name="T3" fmla="*/ 2118 h 2118"/>
              <a:gd name="T4" fmla="*/ 2515 w 4995"/>
              <a:gd name="T5" fmla="*/ 2100 h 2118"/>
              <a:gd name="T6" fmla="*/ 2516 w 4995"/>
              <a:gd name="T7" fmla="*/ 2100 h 2118"/>
              <a:gd name="T8" fmla="*/ 3847 w 4995"/>
              <a:gd name="T9" fmla="*/ 1551 h 2118"/>
              <a:gd name="T10" fmla="*/ 3858 w 4995"/>
              <a:gd name="T11" fmla="*/ 1564 h 2118"/>
              <a:gd name="T12" fmla="*/ 2516 w 4995"/>
              <a:gd name="T13" fmla="*/ 2118 h 2118"/>
              <a:gd name="T14" fmla="*/ 2480 w 4995"/>
              <a:gd name="T15" fmla="*/ 2118 h 2118"/>
              <a:gd name="T16" fmla="*/ 2303 w 4995"/>
              <a:gd name="T17" fmla="*/ 2107 h 2118"/>
              <a:gd name="T18" fmla="*/ 1135 w 4995"/>
              <a:gd name="T19" fmla="*/ 1566 h 2118"/>
              <a:gd name="T20" fmla="*/ 1147 w 4995"/>
              <a:gd name="T21" fmla="*/ 1552 h 2118"/>
              <a:gd name="T22" fmla="*/ 2305 w 4995"/>
              <a:gd name="T23" fmla="*/ 2089 h 2118"/>
              <a:gd name="T24" fmla="*/ 2480 w 4995"/>
              <a:gd name="T25" fmla="*/ 2100 h 2118"/>
              <a:gd name="T26" fmla="*/ 2480 w 4995"/>
              <a:gd name="T27" fmla="*/ 2118 h 2118"/>
              <a:gd name="T28" fmla="*/ 1122 w 4995"/>
              <a:gd name="T29" fmla="*/ 1554 h 2118"/>
              <a:gd name="T30" fmla="*/ 959 w 4995"/>
              <a:gd name="T31" fmla="*/ 1401 h 2118"/>
              <a:gd name="T32" fmla="*/ 972 w 4995"/>
              <a:gd name="T33" fmla="*/ 1389 h 2118"/>
              <a:gd name="T34" fmla="*/ 1134 w 4995"/>
              <a:gd name="T35" fmla="*/ 1541 h 2118"/>
              <a:gd name="T36" fmla="*/ 1122 w 4995"/>
              <a:gd name="T37" fmla="*/ 1554 h 2118"/>
              <a:gd name="T38" fmla="*/ 3872 w 4995"/>
              <a:gd name="T39" fmla="*/ 1552 h 2118"/>
              <a:gd name="T40" fmla="*/ 3860 w 4995"/>
              <a:gd name="T41" fmla="*/ 1539 h 2118"/>
              <a:gd name="T42" fmla="*/ 3999 w 4995"/>
              <a:gd name="T43" fmla="*/ 1406 h 2118"/>
              <a:gd name="T44" fmla="*/ 4530 w 4995"/>
              <a:gd name="T45" fmla="*/ 743 h 2118"/>
              <a:gd name="T46" fmla="*/ 4545 w 4995"/>
              <a:gd name="T47" fmla="*/ 753 h 2118"/>
              <a:gd name="T48" fmla="*/ 4012 w 4995"/>
              <a:gd name="T49" fmla="*/ 1418 h 2118"/>
              <a:gd name="T50" fmla="*/ 3872 w 4995"/>
              <a:gd name="T51" fmla="*/ 1552 h 2118"/>
              <a:gd name="T52" fmla="*/ 947 w 4995"/>
              <a:gd name="T53" fmla="*/ 1389 h 2118"/>
              <a:gd name="T54" fmla="*/ 928 w 4995"/>
              <a:gd name="T55" fmla="*/ 1369 h 2118"/>
              <a:gd name="T56" fmla="*/ 806 w 4995"/>
              <a:gd name="T57" fmla="*/ 1236 h 2118"/>
              <a:gd name="T58" fmla="*/ 819 w 4995"/>
              <a:gd name="T59" fmla="*/ 1225 h 2118"/>
              <a:gd name="T60" fmla="*/ 940 w 4995"/>
              <a:gd name="T61" fmla="*/ 1357 h 2118"/>
              <a:gd name="T62" fmla="*/ 959 w 4995"/>
              <a:gd name="T63" fmla="*/ 1376 h 2118"/>
              <a:gd name="T64" fmla="*/ 947 w 4995"/>
              <a:gd name="T65" fmla="*/ 1389 h 2118"/>
              <a:gd name="T66" fmla="*/ 794 w 4995"/>
              <a:gd name="T67" fmla="*/ 1223 h 2118"/>
              <a:gd name="T68" fmla="*/ 444 w 4995"/>
              <a:gd name="T69" fmla="*/ 757 h 2118"/>
              <a:gd name="T70" fmla="*/ 459 w 4995"/>
              <a:gd name="T71" fmla="*/ 747 h 2118"/>
              <a:gd name="T72" fmla="*/ 808 w 4995"/>
              <a:gd name="T73" fmla="*/ 1211 h 2118"/>
              <a:gd name="T74" fmla="*/ 794 w 4995"/>
              <a:gd name="T75" fmla="*/ 1223 h 2118"/>
              <a:gd name="T76" fmla="*/ 434 w 4995"/>
              <a:gd name="T77" fmla="*/ 742 h 2118"/>
              <a:gd name="T78" fmla="*/ 0 w 4995"/>
              <a:gd name="T79" fmla="*/ 22 h 2118"/>
              <a:gd name="T80" fmla="*/ 7 w 4995"/>
              <a:gd name="T81" fmla="*/ 9 h 2118"/>
              <a:gd name="T82" fmla="*/ 0 w 4995"/>
              <a:gd name="T83" fmla="*/ 5 h 2118"/>
              <a:gd name="T84" fmla="*/ 7 w 4995"/>
              <a:gd name="T85" fmla="*/ 0 h 2118"/>
              <a:gd name="T86" fmla="*/ 24 w 4995"/>
              <a:gd name="T87" fmla="*/ 29 h 2118"/>
              <a:gd name="T88" fmla="*/ 449 w 4995"/>
              <a:gd name="T89" fmla="*/ 732 h 2118"/>
              <a:gd name="T90" fmla="*/ 434 w 4995"/>
              <a:gd name="T91" fmla="*/ 742 h 2118"/>
              <a:gd name="T92" fmla="*/ 4555 w 4995"/>
              <a:gd name="T93" fmla="*/ 738 h 2118"/>
              <a:gd name="T94" fmla="*/ 4540 w 4995"/>
              <a:gd name="T95" fmla="*/ 728 h 2118"/>
              <a:gd name="T96" fmla="*/ 4971 w 4995"/>
              <a:gd name="T97" fmla="*/ 29 h 2118"/>
              <a:gd name="T98" fmla="*/ 4988 w 4995"/>
              <a:gd name="T99" fmla="*/ 0 h 2118"/>
              <a:gd name="T100" fmla="*/ 4995 w 4995"/>
              <a:gd name="T101" fmla="*/ 5 h 2118"/>
              <a:gd name="T102" fmla="*/ 4988 w 4995"/>
              <a:gd name="T103" fmla="*/ 9 h 2118"/>
              <a:gd name="T104" fmla="*/ 4995 w 4995"/>
              <a:gd name="T105" fmla="*/ 22 h 2118"/>
              <a:gd name="T106" fmla="*/ 4555 w 4995"/>
              <a:gd name="T107" fmla="*/ 738 h 2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995" h="2118">
                <a:moveTo>
                  <a:pt x="2516" y="2118"/>
                </a:moveTo>
                <a:cubicBezTo>
                  <a:pt x="2516" y="2118"/>
                  <a:pt x="2516" y="2118"/>
                  <a:pt x="2515" y="2118"/>
                </a:cubicBezTo>
                <a:cubicBezTo>
                  <a:pt x="2515" y="2112"/>
                  <a:pt x="2515" y="2106"/>
                  <a:pt x="2515" y="2100"/>
                </a:cubicBezTo>
                <a:cubicBezTo>
                  <a:pt x="2516" y="2100"/>
                  <a:pt x="2516" y="2100"/>
                  <a:pt x="2516" y="2100"/>
                </a:cubicBezTo>
                <a:cubicBezTo>
                  <a:pt x="3045" y="2100"/>
                  <a:pt x="3479" y="1879"/>
                  <a:pt x="3847" y="1551"/>
                </a:cubicBezTo>
                <a:cubicBezTo>
                  <a:pt x="3851" y="1555"/>
                  <a:pt x="3855" y="1560"/>
                  <a:pt x="3858" y="1564"/>
                </a:cubicBezTo>
                <a:cubicBezTo>
                  <a:pt x="3488" y="1895"/>
                  <a:pt x="3049" y="2118"/>
                  <a:pt x="2516" y="2118"/>
                </a:cubicBezTo>
                <a:close/>
                <a:moveTo>
                  <a:pt x="2480" y="2118"/>
                </a:moveTo>
                <a:cubicBezTo>
                  <a:pt x="2422" y="2116"/>
                  <a:pt x="2363" y="2113"/>
                  <a:pt x="2303" y="2107"/>
                </a:cubicBezTo>
                <a:cubicBezTo>
                  <a:pt x="1860" y="2059"/>
                  <a:pt x="1466" y="1850"/>
                  <a:pt x="1135" y="1566"/>
                </a:cubicBezTo>
                <a:cubicBezTo>
                  <a:pt x="1139" y="1561"/>
                  <a:pt x="1143" y="1557"/>
                  <a:pt x="1147" y="1552"/>
                </a:cubicBezTo>
                <a:cubicBezTo>
                  <a:pt x="1476" y="1835"/>
                  <a:pt x="1866" y="2042"/>
                  <a:pt x="2305" y="2089"/>
                </a:cubicBezTo>
                <a:cubicBezTo>
                  <a:pt x="2364" y="2095"/>
                  <a:pt x="2422" y="2099"/>
                  <a:pt x="2480" y="2100"/>
                </a:cubicBezTo>
                <a:cubicBezTo>
                  <a:pt x="2480" y="2106"/>
                  <a:pt x="2480" y="2112"/>
                  <a:pt x="2480" y="2118"/>
                </a:cubicBezTo>
                <a:close/>
                <a:moveTo>
                  <a:pt x="1122" y="1554"/>
                </a:moveTo>
                <a:cubicBezTo>
                  <a:pt x="1066" y="1505"/>
                  <a:pt x="1012" y="1454"/>
                  <a:pt x="959" y="1401"/>
                </a:cubicBezTo>
                <a:cubicBezTo>
                  <a:pt x="963" y="1397"/>
                  <a:pt x="968" y="1393"/>
                  <a:pt x="972" y="1389"/>
                </a:cubicBezTo>
                <a:cubicBezTo>
                  <a:pt x="1024" y="1441"/>
                  <a:pt x="1078" y="1492"/>
                  <a:pt x="1134" y="1541"/>
                </a:cubicBezTo>
                <a:cubicBezTo>
                  <a:pt x="1130" y="1545"/>
                  <a:pt x="1126" y="1550"/>
                  <a:pt x="1122" y="1554"/>
                </a:cubicBezTo>
                <a:close/>
                <a:moveTo>
                  <a:pt x="3872" y="1552"/>
                </a:moveTo>
                <a:cubicBezTo>
                  <a:pt x="3868" y="1548"/>
                  <a:pt x="3864" y="1544"/>
                  <a:pt x="3860" y="1539"/>
                </a:cubicBezTo>
                <a:cubicBezTo>
                  <a:pt x="3907" y="1496"/>
                  <a:pt x="3954" y="1452"/>
                  <a:pt x="3999" y="1406"/>
                </a:cubicBezTo>
                <a:cubicBezTo>
                  <a:pt x="4194" y="1206"/>
                  <a:pt x="4370" y="979"/>
                  <a:pt x="4530" y="743"/>
                </a:cubicBezTo>
                <a:cubicBezTo>
                  <a:pt x="4535" y="746"/>
                  <a:pt x="4540" y="749"/>
                  <a:pt x="4545" y="753"/>
                </a:cubicBezTo>
                <a:cubicBezTo>
                  <a:pt x="4384" y="989"/>
                  <a:pt x="4208" y="1218"/>
                  <a:pt x="4012" y="1418"/>
                </a:cubicBezTo>
                <a:cubicBezTo>
                  <a:pt x="3966" y="1464"/>
                  <a:pt x="3919" y="1509"/>
                  <a:pt x="3872" y="1552"/>
                </a:cubicBezTo>
                <a:close/>
                <a:moveTo>
                  <a:pt x="947" y="1389"/>
                </a:moveTo>
                <a:cubicBezTo>
                  <a:pt x="940" y="1382"/>
                  <a:pt x="934" y="1376"/>
                  <a:pt x="928" y="1369"/>
                </a:cubicBezTo>
                <a:cubicBezTo>
                  <a:pt x="886" y="1326"/>
                  <a:pt x="845" y="1281"/>
                  <a:pt x="806" y="1236"/>
                </a:cubicBezTo>
                <a:cubicBezTo>
                  <a:pt x="810" y="1232"/>
                  <a:pt x="815" y="1228"/>
                  <a:pt x="819" y="1225"/>
                </a:cubicBezTo>
                <a:cubicBezTo>
                  <a:pt x="858" y="1270"/>
                  <a:pt x="899" y="1314"/>
                  <a:pt x="940" y="1357"/>
                </a:cubicBezTo>
                <a:cubicBezTo>
                  <a:pt x="947" y="1363"/>
                  <a:pt x="953" y="1370"/>
                  <a:pt x="959" y="1376"/>
                </a:cubicBezTo>
                <a:cubicBezTo>
                  <a:pt x="955" y="1380"/>
                  <a:pt x="951" y="1384"/>
                  <a:pt x="947" y="1389"/>
                </a:cubicBezTo>
                <a:close/>
                <a:moveTo>
                  <a:pt x="794" y="1223"/>
                </a:moveTo>
                <a:cubicBezTo>
                  <a:pt x="667" y="1075"/>
                  <a:pt x="552" y="919"/>
                  <a:pt x="444" y="757"/>
                </a:cubicBezTo>
                <a:cubicBezTo>
                  <a:pt x="449" y="753"/>
                  <a:pt x="454" y="750"/>
                  <a:pt x="459" y="747"/>
                </a:cubicBezTo>
                <a:cubicBezTo>
                  <a:pt x="566" y="908"/>
                  <a:pt x="681" y="1065"/>
                  <a:pt x="808" y="1211"/>
                </a:cubicBezTo>
                <a:cubicBezTo>
                  <a:pt x="803" y="1215"/>
                  <a:pt x="799" y="1219"/>
                  <a:pt x="794" y="1223"/>
                </a:cubicBezTo>
                <a:close/>
                <a:moveTo>
                  <a:pt x="434" y="742"/>
                </a:moveTo>
                <a:cubicBezTo>
                  <a:pt x="279" y="508"/>
                  <a:pt x="139" y="264"/>
                  <a:pt x="0" y="22"/>
                </a:cubicBezTo>
                <a:cubicBezTo>
                  <a:pt x="2" y="18"/>
                  <a:pt x="5" y="13"/>
                  <a:pt x="7" y="9"/>
                </a:cubicBezTo>
                <a:lnTo>
                  <a:pt x="0" y="5"/>
                </a:lnTo>
                <a:lnTo>
                  <a:pt x="7" y="0"/>
                </a:lnTo>
                <a:cubicBezTo>
                  <a:pt x="13" y="10"/>
                  <a:pt x="18" y="19"/>
                  <a:pt x="24" y="29"/>
                </a:cubicBezTo>
                <a:cubicBezTo>
                  <a:pt x="160" y="265"/>
                  <a:pt x="298" y="504"/>
                  <a:pt x="449" y="732"/>
                </a:cubicBezTo>
                <a:cubicBezTo>
                  <a:pt x="444" y="735"/>
                  <a:pt x="439" y="739"/>
                  <a:pt x="434" y="742"/>
                </a:cubicBezTo>
                <a:close/>
                <a:moveTo>
                  <a:pt x="4555" y="738"/>
                </a:moveTo>
                <a:cubicBezTo>
                  <a:pt x="4550" y="735"/>
                  <a:pt x="4545" y="732"/>
                  <a:pt x="4540" y="728"/>
                </a:cubicBezTo>
                <a:cubicBezTo>
                  <a:pt x="4697" y="496"/>
                  <a:pt x="4839" y="257"/>
                  <a:pt x="4971" y="29"/>
                </a:cubicBezTo>
                <a:cubicBezTo>
                  <a:pt x="4977" y="19"/>
                  <a:pt x="4982" y="10"/>
                  <a:pt x="4988" y="0"/>
                </a:cubicBezTo>
                <a:lnTo>
                  <a:pt x="4995" y="5"/>
                </a:lnTo>
                <a:lnTo>
                  <a:pt x="4988" y="9"/>
                </a:lnTo>
                <a:cubicBezTo>
                  <a:pt x="4990" y="13"/>
                  <a:pt x="4993" y="18"/>
                  <a:pt x="4995" y="22"/>
                </a:cubicBezTo>
                <a:cubicBezTo>
                  <a:pt x="4861" y="255"/>
                  <a:pt x="4715" y="501"/>
                  <a:pt x="4555" y="738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3" name="Freeform 53"/>
          <p:cNvSpPr>
            <a:spLocks noEditPoints="1"/>
          </p:cNvSpPr>
          <p:nvPr/>
        </p:nvSpPr>
        <p:spPr bwMode="auto">
          <a:xfrm>
            <a:off x="3621453" y="3440978"/>
            <a:ext cx="6350" cy="2266950"/>
          </a:xfrm>
          <a:custGeom>
            <a:avLst/>
            <a:gdLst>
              <a:gd name="T0" fmla="*/ 18 w 18"/>
              <a:gd name="T1" fmla="*/ 6289 h 6289"/>
              <a:gd name="T2" fmla="*/ 0 w 18"/>
              <a:gd name="T3" fmla="*/ 6289 h 6289"/>
              <a:gd name="T4" fmla="*/ 0 w 18"/>
              <a:gd name="T5" fmla="*/ 1908 h 6289"/>
              <a:gd name="T6" fmla="*/ 8 w 18"/>
              <a:gd name="T7" fmla="*/ 1908 h 6289"/>
              <a:gd name="T8" fmla="*/ 18 w 18"/>
              <a:gd name="T9" fmla="*/ 1908 h 6289"/>
              <a:gd name="T10" fmla="*/ 18 w 18"/>
              <a:gd name="T11" fmla="*/ 6289 h 6289"/>
              <a:gd name="T12" fmla="*/ 8 w 18"/>
              <a:gd name="T13" fmla="*/ 1890 h 6289"/>
              <a:gd name="T14" fmla="*/ 0 w 18"/>
              <a:gd name="T15" fmla="*/ 1890 h 6289"/>
              <a:gd name="T16" fmla="*/ 0 w 18"/>
              <a:gd name="T17" fmla="*/ 688 h 6289"/>
              <a:gd name="T18" fmla="*/ 0 w 18"/>
              <a:gd name="T19" fmla="*/ 688 h 6289"/>
              <a:gd name="T20" fmla="*/ 18 w 18"/>
              <a:gd name="T21" fmla="*/ 688 h 6289"/>
              <a:gd name="T22" fmla="*/ 18 w 18"/>
              <a:gd name="T23" fmla="*/ 1890 h 6289"/>
              <a:gd name="T24" fmla="*/ 8 w 18"/>
              <a:gd name="T25" fmla="*/ 1890 h 6289"/>
              <a:gd name="T26" fmla="*/ 0 w 18"/>
              <a:gd name="T27" fmla="*/ 671 h 6289"/>
              <a:gd name="T28" fmla="*/ 0 w 18"/>
              <a:gd name="T29" fmla="*/ 671 h 6289"/>
              <a:gd name="T30" fmla="*/ 0 w 18"/>
              <a:gd name="T31" fmla="*/ 0 h 6289"/>
              <a:gd name="T32" fmla="*/ 18 w 18"/>
              <a:gd name="T33" fmla="*/ 0 h 6289"/>
              <a:gd name="T34" fmla="*/ 18 w 18"/>
              <a:gd name="T35" fmla="*/ 670 h 6289"/>
              <a:gd name="T36" fmla="*/ 0 w 18"/>
              <a:gd name="T37" fmla="*/ 671 h 6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" h="6289">
                <a:moveTo>
                  <a:pt x="18" y="6289"/>
                </a:moveTo>
                <a:lnTo>
                  <a:pt x="0" y="6289"/>
                </a:lnTo>
                <a:cubicBezTo>
                  <a:pt x="0" y="4829"/>
                  <a:pt x="0" y="3368"/>
                  <a:pt x="0" y="1908"/>
                </a:cubicBezTo>
                <a:cubicBezTo>
                  <a:pt x="3" y="1908"/>
                  <a:pt x="6" y="1908"/>
                  <a:pt x="8" y="1908"/>
                </a:cubicBezTo>
                <a:cubicBezTo>
                  <a:pt x="11" y="1908"/>
                  <a:pt x="15" y="1908"/>
                  <a:pt x="18" y="1908"/>
                </a:cubicBezTo>
                <a:cubicBezTo>
                  <a:pt x="18" y="3368"/>
                  <a:pt x="18" y="4829"/>
                  <a:pt x="18" y="6289"/>
                </a:cubicBezTo>
                <a:close/>
                <a:moveTo>
                  <a:pt x="8" y="1890"/>
                </a:moveTo>
                <a:cubicBezTo>
                  <a:pt x="6" y="1890"/>
                  <a:pt x="3" y="1890"/>
                  <a:pt x="0" y="1890"/>
                </a:cubicBezTo>
                <a:cubicBezTo>
                  <a:pt x="0" y="1490"/>
                  <a:pt x="0" y="1089"/>
                  <a:pt x="0" y="688"/>
                </a:cubicBezTo>
                <a:lnTo>
                  <a:pt x="0" y="688"/>
                </a:lnTo>
                <a:cubicBezTo>
                  <a:pt x="6" y="688"/>
                  <a:pt x="12" y="688"/>
                  <a:pt x="18" y="688"/>
                </a:cubicBezTo>
                <a:cubicBezTo>
                  <a:pt x="18" y="1089"/>
                  <a:pt x="18" y="1489"/>
                  <a:pt x="18" y="1890"/>
                </a:cubicBezTo>
                <a:cubicBezTo>
                  <a:pt x="15" y="1890"/>
                  <a:pt x="11" y="1890"/>
                  <a:pt x="8" y="1890"/>
                </a:cubicBezTo>
                <a:close/>
                <a:moveTo>
                  <a:pt x="0" y="671"/>
                </a:moveTo>
                <a:lnTo>
                  <a:pt x="0" y="671"/>
                </a:lnTo>
                <a:cubicBezTo>
                  <a:pt x="0" y="447"/>
                  <a:pt x="0" y="223"/>
                  <a:pt x="0" y="0"/>
                </a:cubicBezTo>
                <a:lnTo>
                  <a:pt x="18" y="0"/>
                </a:lnTo>
                <a:cubicBezTo>
                  <a:pt x="18" y="223"/>
                  <a:pt x="18" y="447"/>
                  <a:pt x="18" y="670"/>
                </a:cubicBezTo>
                <a:cubicBezTo>
                  <a:pt x="12" y="670"/>
                  <a:pt x="6" y="671"/>
                  <a:pt x="0" y="671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" name="Freeform 54"/>
          <p:cNvSpPr>
            <a:spLocks noEditPoints="1"/>
          </p:cNvSpPr>
          <p:nvPr/>
        </p:nvSpPr>
        <p:spPr bwMode="auto">
          <a:xfrm>
            <a:off x="1818053" y="3440978"/>
            <a:ext cx="6350" cy="2260600"/>
          </a:xfrm>
          <a:custGeom>
            <a:avLst/>
            <a:gdLst>
              <a:gd name="T0" fmla="*/ 14 w 18"/>
              <a:gd name="T1" fmla="*/ 6271 h 6271"/>
              <a:gd name="T2" fmla="*/ 0 w 18"/>
              <a:gd name="T3" fmla="*/ 6271 h 6271"/>
              <a:gd name="T4" fmla="*/ 0 w 18"/>
              <a:gd name="T5" fmla="*/ 1908 h 6271"/>
              <a:gd name="T6" fmla="*/ 10 w 18"/>
              <a:gd name="T7" fmla="*/ 1908 h 6271"/>
              <a:gd name="T8" fmla="*/ 18 w 18"/>
              <a:gd name="T9" fmla="*/ 1908 h 6271"/>
              <a:gd name="T10" fmla="*/ 18 w 18"/>
              <a:gd name="T11" fmla="*/ 6271 h 6271"/>
              <a:gd name="T12" fmla="*/ 14 w 18"/>
              <a:gd name="T13" fmla="*/ 6271 h 6271"/>
              <a:gd name="T14" fmla="*/ 10 w 18"/>
              <a:gd name="T15" fmla="*/ 1890 h 6271"/>
              <a:gd name="T16" fmla="*/ 0 w 18"/>
              <a:gd name="T17" fmla="*/ 1890 h 6271"/>
              <a:gd name="T18" fmla="*/ 0 w 18"/>
              <a:gd name="T19" fmla="*/ 1604 h 6271"/>
              <a:gd name="T20" fmla="*/ 9 w 18"/>
              <a:gd name="T21" fmla="*/ 1604 h 6271"/>
              <a:gd name="T22" fmla="*/ 18 w 18"/>
              <a:gd name="T23" fmla="*/ 1604 h 6271"/>
              <a:gd name="T24" fmla="*/ 18 w 18"/>
              <a:gd name="T25" fmla="*/ 1890 h 6271"/>
              <a:gd name="T26" fmla="*/ 10 w 18"/>
              <a:gd name="T27" fmla="*/ 1890 h 6271"/>
              <a:gd name="T28" fmla="*/ 9 w 18"/>
              <a:gd name="T29" fmla="*/ 1586 h 6271"/>
              <a:gd name="T30" fmla="*/ 0 w 18"/>
              <a:gd name="T31" fmla="*/ 1586 h 6271"/>
              <a:gd name="T32" fmla="*/ 0 w 18"/>
              <a:gd name="T33" fmla="*/ 1341 h 6271"/>
              <a:gd name="T34" fmla="*/ 8 w 18"/>
              <a:gd name="T35" fmla="*/ 1341 h 6271"/>
              <a:gd name="T36" fmla="*/ 18 w 18"/>
              <a:gd name="T37" fmla="*/ 1341 h 6271"/>
              <a:gd name="T38" fmla="*/ 18 w 18"/>
              <a:gd name="T39" fmla="*/ 1586 h 6271"/>
              <a:gd name="T40" fmla="*/ 9 w 18"/>
              <a:gd name="T41" fmla="*/ 1586 h 6271"/>
              <a:gd name="T42" fmla="*/ 8 w 18"/>
              <a:gd name="T43" fmla="*/ 1323 h 6271"/>
              <a:gd name="T44" fmla="*/ 0 w 18"/>
              <a:gd name="T45" fmla="*/ 1323 h 6271"/>
              <a:gd name="T46" fmla="*/ 0 w 18"/>
              <a:gd name="T47" fmla="*/ 688 h 6271"/>
              <a:gd name="T48" fmla="*/ 18 w 18"/>
              <a:gd name="T49" fmla="*/ 688 h 6271"/>
              <a:gd name="T50" fmla="*/ 18 w 18"/>
              <a:gd name="T51" fmla="*/ 1323 h 6271"/>
              <a:gd name="T52" fmla="*/ 8 w 18"/>
              <a:gd name="T53" fmla="*/ 1323 h 6271"/>
              <a:gd name="T54" fmla="*/ 18 w 18"/>
              <a:gd name="T55" fmla="*/ 671 h 6271"/>
              <a:gd name="T56" fmla="*/ 0 w 18"/>
              <a:gd name="T57" fmla="*/ 670 h 6271"/>
              <a:gd name="T58" fmla="*/ 0 w 18"/>
              <a:gd name="T59" fmla="*/ 0 h 6271"/>
              <a:gd name="T60" fmla="*/ 18 w 18"/>
              <a:gd name="T61" fmla="*/ 0 h 6271"/>
              <a:gd name="T62" fmla="*/ 18 w 18"/>
              <a:gd name="T63" fmla="*/ 671 h 6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" h="6271">
                <a:moveTo>
                  <a:pt x="14" y="6271"/>
                </a:moveTo>
                <a:cubicBezTo>
                  <a:pt x="9" y="6271"/>
                  <a:pt x="5" y="6271"/>
                  <a:pt x="0" y="6271"/>
                </a:cubicBezTo>
                <a:cubicBezTo>
                  <a:pt x="0" y="4816"/>
                  <a:pt x="0" y="3362"/>
                  <a:pt x="0" y="1908"/>
                </a:cubicBezTo>
                <a:cubicBezTo>
                  <a:pt x="3" y="1908"/>
                  <a:pt x="7" y="1908"/>
                  <a:pt x="10" y="1908"/>
                </a:cubicBezTo>
                <a:cubicBezTo>
                  <a:pt x="13" y="1908"/>
                  <a:pt x="15" y="1908"/>
                  <a:pt x="18" y="1908"/>
                </a:cubicBezTo>
                <a:cubicBezTo>
                  <a:pt x="18" y="3362"/>
                  <a:pt x="18" y="4816"/>
                  <a:pt x="18" y="6271"/>
                </a:cubicBezTo>
                <a:cubicBezTo>
                  <a:pt x="17" y="6271"/>
                  <a:pt x="15" y="6271"/>
                  <a:pt x="14" y="6271"/>
                </a:cubicBezTo>
                <a:close/>
                <a:moveTo>
                  <a:pt x="10" y="1890"/>
                </a:moveTo>
                <a:cubicBezTo>
                  <a:pt x="7" y="1890"/>
                  <a:pt x="3" y="1890"/>
                  <a:pt x="0" y="1890"/>
                </a:cubicBezTo>
                <a:cubicBezTo>
                  <a:pt x="0" y="1795"/>
                  <a:pt x="0" y="1699"/>
                  <a:pt x="0" y="1604"/>
                </a:cubicBezTo>
                <a:cubicBezTo>
                  <a:pt x="3" y="1604"/>
                  <a:pt x="6" y="1604"/>
                  <a:pt x="9" y="1604"/>
                </a:cubicBezTo>
                <a:cubicBezTo>
                  <a:pt x="12" y="1604"/>
                  <a:pt x="15" y="1604"/>
                  <a:pt x="18" y="1604"/>
                </a:cubicBezTo>
                <a:cubicBezTo>
                  <a:pt x="18" y="1699"/>
                  <a:pt x="18" y="1795"/>
                  <a:pt x="18" y="1890"/>
                </a:cubicBezTo>
                <a:cubicBezTo>
                  <a:pt x="15" y="1890"/>
                  <a:pt x="13" y="1890"/>
                  <a:pt x="10" y="1890"/>
                </a:cubicBezTo>
                <a:close/>
                <a:moveTo>
                  <a:pt x="9" y="1586"/>
                </a:moveTo>
                <a:cubicBezTo>
                  <a:pt x="6" y="1586"/>
                  <a:pt x="3" y="1586"/>
                  <a:pt x="0" y="1586"/>
                </a:cubicBezTo>
                <a:cubicBezTo>
                  <a:pt x="0" y="1504"/>
                  <a:pt x="0" y="1422"/>
                  <a:pt x="0" y="1341"/>
                </a:cubicBezTo>
                <a:cubicBezTo>
                  <a:pt x="3" y="1341"/>
                  <a:pt x="6" y="1341"/>
                  <a:pt x="8" y="1341"/>
                </a:cubicBezTo>
                <a:cubicBezTo>
                  <a:pt x="12" y="1341"/>
                  <a:pt x="15" y="1341"/>
                  <a:pt x="18" y="1341"/>
                </a:cubicBezTo>
                <a:cubicBezTo>
                  <a:pt x="18" y="1422"/>
                  <a:pt x="18" y="1504"/>
                  <a:pt x="18" y="1586"/>
                </a:cubicBezTo>
                <a:cubicBezTo>
                  <a:pt x="15" y="1586"/>
                  <a:pt x="12" y="1586"/>
                  <a:pt x="9" y="1586"/>
                </a:cubicBezTo>
                <a:close/>
                <a:moveTo>
                  <a:pt x="8" y="1323"/>
                </a:moveTo>
                <a:cubicBezTo>
                  <a:pt x="6" y="1323"/>
                  <a:pt x="3" y="1323"/>
                  <a:pt x="0" y="1323"/>
                </a:cubicBezTo>
                <a:cubicBezTo>
                  <a:pt x="0" y="1111"/>
                  <a:pt x="0" y="900"/>
                  <a:pt x="0" y="688"/>
                </a:cubicBezTo>
                <a:cubicBezTo>
                  <a:pt x="6" y="688"/>
                  <a:pt x="12" y="688"/>
                  <a:pt x="18" y="688"/>
                </a:cubicBezTo>
                <a:cubicBezTo>
                  <a:pt x="18" y="900"/>
                  <a:pt x="18" y="1111"/>
                  <a:pt x="18" y="1323"/>
                </a:cubicBezTo>
                <a:cubicBezTo>
                  <a:pt x="15" y="1323"/>
                  <a:pt x="12" y="1323"/>
                  <a:pt x="8" y="1323"/>
                </a:cubicBezTo>
                <a:close/>
                <a:moveTo>
                  <a:pt x="18" y="671"/>
                </a:moveTo>
                <a:cubicBezTo>
                  <a:pt x="12" y="671"/>
                  <a:pt x="6" y="670"/>
                  <a:pt x="0" y="670"/>
                </a:cubicBezTo>
                <a:cubicBezTo>
                  <a:pt x="0" y="447"/>
                  <a:pt x="0" y="223"/>
                  <a:pt x="0" y="0"/>
                </a:cubicBezTo>
                <a:lnTo>
                  <a:pt x="18" y="0"/>
                </a:lnTo>
                <a:cubicBezTo>
                  <a:pt x="18" y="223"/>
                  <a:pt x="18" y="447"/>
                  <a:pt x="18" y="671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5" name="Freeform 55"/>
          <p:cNvSpPr>
            <a:spLocks noEditPoints="1"/>
          </p:cNvSpPr>
          <p:nvPr/>
        </p:nvSpPr>
        <p:spPr bwMode="auto">
          <a:xfrm>
            <a:off x="3621453" y="3371128"/>
            <a:ext cx="903288" cy="762000"/>
          </a:xfrm>
          <a:custGeom>
            <a:avLst/>
            <a:gdLst>
              <a:gd name="T0" fmla="*/ 2505 w 2505"/>
              <a:gd name="T1" fmla="*/ 2112 h 2112"/>
              <a:gd name="T2" fmla="*/ 1145 w 2505"/>
              <a:gd name="T3" fmla="*/ 1563 h 2112"/>
              <a:gd name="T4" fmla="*/ 1156 w 2505"/>
              <a:gd name="T5" fmla="*/ 1549 h 2112"/>
              <a:gd name="T6" fmla="*/ 2505 w 2505"/>
              <a:gd name="T7" fmla="*/ 2094 h 2112"/>
              <a:gd name="T8" fmla="*/ 2505 w 2505"/>
              <a:gd name="T9" fmla="*/ 2112 h 2112"/>
              <a:gd name="T10" fmla="*/ 1132 w 2505"/>
              <a:gd name="T11" fmla="*/ 1551 h 2112"/>
              <a:gd name="T12" fmla="*/ 988 w 2505"/>
              <a:gd name="T13" fmla="*/ 1414 h 2112"/>
              <a:gd name="T14" fmla="*/ 454 w 2505"/>
              <a:gd name="T15" fmla="*/ 746 h 2112"/>
              <a:gd name="T16" fmla="*/ 469 w 2505"/>
              <a:gd name="T17" fmla="*/ 736 h 2112"/>
              <a:gd name="T18" fmla="*/ 1001 w 2505"/>
              <a:gd name="T19" fmla="*/ 1401 h 2112"/>
              <a:gd name="T20" fmla="*/ 1143 w 2505"/>
              <a:gd name="T21" fmla="*/ 1538 h 2112"/>
              <a:gd name="T22" fmla="*/ 1132 w 2505"/>
              <a:gd name="T23" fmla="*/ 1551 h 2112"/>
              <a:gd name="T24" fmla="*/ 444 w 2505"/>
              <a:gd name="T25" fmla="*/ 731 h 2112"/>
              <a:gd name="T26" fmla="*/ 7 w 2505"/>
              <a:gd name="T27" fmla="*/ 17 h 2112"/>
              <a:gd name="T28" fmla="*/ 0 w 2505"/>
              <a:gd name="T29" fmla="*/ 4 h 2112"/>
              <a:gd name="T30" fmla="*/ 7 w 2505"/>
              <a:gd name="T31" fmla="*/ 0 h 2112"/>
              <a:gd name="T32" fmla="*/ 3 w 2505"/>
              <a:gd name="T33" fmla="*/ 7 h 2112"/>
              <a:gd name="T34" fmla="*/ 31 w 2505"/>
              <a:gd name="T35" fmla="*/ 24 h 2112"/>
              <a:gd name="T36" fmla="*/ 459 w 2505"/>
              <a:gd name="T37" fmla="*/ 721 h 2112"/>
              <a:gd name="T38" fmla="*/ 444 w 2505"/>
              <a:gd name="T39" fmla="*/ 731 h 2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05" h="2112">
                <a:moveTo>
                  <a:pt x="2505" y="2112"/>
                </a:moveTo>
                <a:cubicBezTo>
                  <a:pt x="1958" y="2111"/>
                  <a:pt x="1515" y="1890"/>
                  <a:pt x="1145" y="1563"/>
                </a:cubicBezTo>
                <a:cubicBezTo>
                  <a:pt x="1149" y="1558"/>
                  <a:pt x="1153" y="1554"/>
                  <a:pt x="1156" y="1549"/>
                </a:cubicBezTo>
                <a:cubicBezTo>
                  <a:pt x="1524" y="1875"/>
                  <a:pt x="1963" y="2094"/>
                  <a:pt x="2505" y="2094"/>
                </a:cubicBezTo>
                <a:lnTo>
                  <a:pt x="2505" y="2112"/>
                </a:lnTo>
                <a:close/>
                <a:moveTo>
                  <a:pt x="1132" y="1551"/>
                </a:moveTo>
                <a:cubicBezTo>
                  <a:pt x="1083" y="1507"/>
                  <a:pt x="1035" y="1461"/>
                  <a:pt x="988" y="1414"/>
                </a:cubicBezTo>
                <a:cubicBezTo>
                  <a:pt x="791" y="1213"/>
                  <a:pt x="615" y="984"/>
                  <a:pt x="454" y="746"/>
                </a:cubicBezTo>
                <a:cubicBezTo>
                  <a:pt x="459" y="742"/>
                  <a:pt x="464" y="739"/>
                  <a:pt x="469" y="736"/>
                </a:cubicBezTo>
                <a:cubicBezTo>
                  <a:pt x="629" y="973"/>
                  <a:pt x="804" y="1202"/>
                  <a:pt x="1001" y="1401"/>
                </a:cubicBezTo>
                <a:cubicBezTo>
                  <a:pt x="1047" y="1449"/>
                  <a:pt x="1095" y="1494"/>
                  <a:pt x="1143" y="1538"/>
                </a:cubicBezTo>
                <a:cubicBezTo>
                  <a:pt x="1139" y="1542"/>
                  <a:pt x="1136" y="1547"/>
                  <a:pt x="1132" y="1551"/>
                </a:cubicBezTo>
                <a:close/>
                <a:moveTo>
                  <a:pt x="444" y="731"/>
                </a:moveTo>
                <a:cubicBezTo>
                  <a:pt x="286" y="495"/>
                  <a:pt x="142" y="250"/>
                  <a:pt x="7" y="17"/>
                </a:cubicBezTo>
                <a:cubicBezTo>
                  <a:pt x="5" y="13"/>
                  <a:pt x="2" y="8"/>
                  <a:pt x="0" y="4"/>
                </a:cubicBezTo>
                <a:lnTo>
                  <a:pt x="7" y="0"/>
                </a:lnTo>
                <a:lnTo>
                  <a:pt x="3" y="7"/>
                </a:lnTo>
                <a:cubicBezTo>
                  <a:pt x="12" y="13"/>
                  <a:pt x="22" y="18"/>
                  <a:pt x="31" y="24"/>
                </a:cubicBezTo>
                <a:cubicBezTo>
                  <a:pt x="163" y="252"/>
                  <a:pt x="304" y="491"/>
                  <a:pt x="459" y="721"/>
                </a:cubicBezTo>
                <a:cubicBezTo>
                  <a:pt x="454" y="725"/>
                  <a:pt x="449" y="728"/>
                  <a:pt x="444" y="731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6" name="Freeform 56"/>
          <p:cNvSpPr>
            <a:spLocks noEditPoints="1"/>
          </p:cNvSpPr>
          <p:nvPr/>
        </p:nvSpPr>
        <p:spPr bwMode="auto">
          <a:xfrm>
            <a:off x="927466" y="3371128"/>
            <a:ext cx="896938" cy="762000"/>
          </a:xfrm>
          <a:custGeom>
            <a:avLst/>
            <a:gdLst>
              <a:gd name="T0" fmla="*/ 0 w 2487"/>
              <a:gd name="T1" fmla="*/ 2112 h 2112"/>
              <a:gd name="T2" fmla="*/ 0 w 2487"/>
              <a:gd name="T3" fmla="*/ 2094 h 2112"/>
              <a:gd name="T4" fmla="*/ 1331 w 2487"/>
              <a:gd name="T5" fmla="*/ 1549 h 2112"/>
              <a:gd name="T6" fmla="*/ 1342 w 2487"/>
              <a:gd name="T7" fmla="*/ 1563 h 2112"/>
              <a:gd name="T8" fmla="*/ 0 w 2487"/>
              <a:gd name="T9" fmla="*/ 2112 h 2112"/>
              <a:gd name="T10" fmla="*/ 1355 w 2487"/>
              <a:gd name="T11" fmla="*/ 1551 h 2112"/>
              <a:gd name="T12" fmla="*/ 1344 w 2487"/>
              <a:gd name="T13" fmla="*/ 1538 h 2112"/>
              <a:gd name="T14" fmla="*/ 1486 w 2487"/>
              <a:gd name="T15" fmla="*/ 1401 h 2112"/>
              <a:gd name="T16" fmla="*/ 1505 w 2487"/>
              <a:gd name="T17" fmla="*/ 1382 h 2112"/>
              <a:gd name="T18" fmla="*/ 1518 w 2487"/>
              <a:gd name="T19" fmla="*/ 1395 h 2112"/>
              <a:gd name="T20" fmla="*/ 1499 w 2487"/>
              <a:gd name="T21" fmla="*/ 1414 h 2112"/>
              <a:gd name="T22" fmla="*/ 1355 w 2487"/>
              <a:gd name="T23" fmla="*/ 1551 h 2112"/>
              <a:gd name="T24" fmla="*/ 1530 w 2487"/>
              <a:gd name="T25" fmla="*/ 1382 h 2112"/>
              <a:gd name="T26" fmla="*/ 1517 w 2487"/>
              <a:gd name="T27" fmla="*/ 1369 h 2112"/>
              <a:gd name="T28" fmla="*/ 1657 w 2487"/>
              <a:gd name="T29" fmla="*/ 1215 h 2112"/>
              <a:gd name="T30" fmla="*/ 1670 w 2487"/>
              <a:gd name="T31" fmla="*/ 1227 h 2112"/>
              <a:gd name="T32" fmla="*/ 1530 w 2487"/>
              <a:gd name="T33" fmla="*/ 1382 h 2112"/>
              <a:gd name="T34" fmla="*/ 1682 w 2487"/>
              <a:gd name="T35" fmla="*/ 1213 h 2112"/>
              <a:gd name="T36" fmla="*/ 1669 w 2487"/>
              <a:gd name="T37" fmla="*/ 1202 h 2112"/>
              <a:gd name="T38" fmla="*/ 2018 w 2487"/>
              <a:gd name="T39" fmla="*/ 736 h 2112"/>
              <a:gd name="T40" fmla="*/ 2033 w 2487"/>
              <a:gd name="T41" fmla="*/ 746 h 2112"/>
              <a:gd name="T42" fmla="*/ 1682 w 2487"/>
              <a:gd name="T43" fmla="*/ 1213 h 2112"/>
              <a:gd name="T44" fmla="*/ 2043 w 2487"/>
              <a:gd name="T45" fmla="*/ 731 h 2112"/>
              <a:gd name="T46" fmla="*/ 2028 w 2487"/>
              <a:gd name="T47" fmla="*/ 721 h 2112"/>
              <a:gd name="T48" fmla="*/ 2456 w 2487"/>
              <a:gd name="T49" fmla="*/ 24 h 2112"/>
              <a:gd name="T50" fmla="*/ 2484 w 2487"/>
              <a:gd name="T51" fmla="*/ 7 h 2112"/>
              <a:gd name="T52" fmla="*/ 2480 w 2487"/>
              <a:gd name="T53" fmla="*/ 0 h 2112"/>
              <a:gd name="T54" fmla="*/ 2487 w 2487"/>
              <a:gd name="T55" fmla="*/ 4 h 2112"/>
              <a:gd name="T56" fmla="*/ 2480 w 2487"/>
              <a:gd name="T57" fmla="*/ 17 h 2112"/>
              <a:gd name="T58" fmla="*/ 2043 w 2487"/>
              <a:gd name="T59" fmla="*/ 731 h 2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87" h="2112">
                <a:moveTo>
                  <a:pt x="0" y="2112"/>
                </a:moveTo>
                <a:cubicBezTo>
                  <a:pt x="0" y="2106"/>
                  <a:pt x="0" y="2100"/>
                  <a:pt x="0" y="2094"/>
                </a:cubicBezTo>
                <a:cubicBezTo>
                  <a:pt x="534" y="2089"/>
                  <a:pt x="967" y="1871"/>
                  <a:pt x="1331" y="1549"/>
                </a:cubicBezTo>
                <a:cubicBezTo>
                  <a:pt x="1335" y="1554"/>
                  <a:pt x="1338" y="1558"/>
                  <a:pt x="1342" y="1563"/>
                </a:cubicBezTo>
                <a:cubicBezTo>
                  <a:pt x="976" y="1887"/>
                  <a:pt x="539" y="2107"/>
                  <a:pt x="0" y="2112"/>
                </a:cubicBezTo>
                <a:close/>
                <a:moveTo>
                  <a:pt x="1355" y="1551"/>
                </a:moveTo>
                <a:cubicBezTo>
                  <a:pt x="1352" y="1547"/>
                  <a:pt x="1348" y="1542"/>
                  <a:pt x="1344" y="1538"/>
                </a:cubicBezTo>
                <a:cubicBezTo>
                  <a:pt x="1393" y="1494"/>
                  <a:pt x="1440" y="1449"/>
                  <a:pt x="1486" y="1401"/>
                </a:cubicBezTo>
                <a:cubicBezTo>
                  <a:pt x="1493" y="1395"/>
                  <a:pt x="1499" y="1389"/>
                  <a:pt x="1505" y="1382"/>
                </a:cubicBezTo>
                <a:cubicBezTo>
                  <a:pt x="1509" y="1386"/>
                  <a:pt x="1514" y="1390"/>
                  <a:pt x="1518" y="1395"/>
                </a:cubicBezTo>
                <a:cubicBezTo>
                  <a:pt x="1512" y="1401"/>
                  <a:pt x="1505" y="1407"/>
                  <a:pt x="1499" y="1414"/>
                </a:cubicBezTo>
                <a:cubicBezTo>
                  <a:pt x="1452" y="1461"/>
                  <a:pt x="1405" y="1507"/>
                  <a:pt x="1355" y="1551"/>
                </a:cubicBezTo>
                <a:close/>
                <a:moveTo>
                  <a:pt x="1530" y="1382"/>
                </a:moveTo>
                <a:cubicBezTo>
                  <a:pt x="1526" y="1378"/>
                  <a:pt x="1522" y="1374"/>
                  <a:pt x="1517" y="1369"/>
                </a:cubicBezTo>
                <a:cubicBezTo>
                  <a:pt x="1565" y="1319"/>
                  <a:pt x="1612" y="1268"/>
                  <a:pt x="1657" y="1215"/>
                </a:cubicBezTo>
                <a:cubicBezTo>
                  <a:pt x="1662" y="1219"/>
                  <a:pt x="1666" y="1223"/>
                  <a:pt x="1670" y="1227"/>
                </a:cubicBezTo>
                <a:cubicBezTo>
                  <a:pt x="1625" y="1280"/>
                  <a:pt x="1578" y="1332"/>
                  <a:pt x="1530" y="1382"/>
                </a:cubicBezTo>
                <a:close/>
                <a:moveTo>
                  <a:pt x="1682" y="1213"/>
                </a:moveTo>
                <a:cubicBezTo>
                  <a:pt x="1677" y="1209"/>
                  <a:pt x="1673" y="1205"/>
                  <a:pt x="1669" y="1202"/>
                </a:cubicBezTo>
                <a:cubicBezTo>
                  <a:pt x="1793" y="1055"/>
                  <a:pt x="1909" y="897"/>
                  <a:pt x="2018" y="736"/>
                </a:cubicBezTo>
                <a:cubicBezTo>
                  <a:pt x="2023" y="739"/>
                  <a:pt x="2028" y="742"/>
                  <a:pt x="2033" y="746"/>
                </a:cubicBezTo>
                <a:cubicBezTo>
                  <a:pt x="1924" y="908"/>
                  <a:pt x="1807" y="1065"/>
                  <a:pt x="1682" y="1213"/>
                </a:cubicBezTo>
                <a:close/>
                <a:moveTo>
                  <a:pt x="2043" y="731"/>
                </a:moveTo>
                <a:cubicBezTo>
                  <a:pt x="2038" y="728"/>
                  <a:pt x="2033" y="725"/>
                  <a:pt x="2028" y="721"/>
                </a:cubicBezTo>
                <a:cubicBezTo>
                  <a:pt x="2183" y="491"/>
                  <a:pt x="2324" y="252"/>
                  <a:pt x="2456" y="24"/>
                </a:cubicBezTo>
                <a:cubicBezTo>
                  <a:pt x="2465" y="18"/>
                  <a:pt x="2475" y="13"/>
                  <a:pt x="2484" y="7"/>
                </a:cubicBezTo>
                <a:lnTo>
                  <a:pt x="2480" y="0"/>
                </a:lnTo>
                <a:lnTo>
                  <a:pt x="2487" y="4"/>
                </a:lnTo>
                <a:cubicBezTo>
                  <a:pt x="2485" y="8"/>
                  <a:pt x="2482" y="13"/>
                  <a:pt x="2480" y="17"/>
                </a:cubicBezTo>
                <a:cubicBezTo>
                  <a:pt x="2345" y="250"/>
                  <a:pt x="2202" y="495"/>
                  <a:pt x="2043" y="731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7" name="Freeform 57"/>
          <p:cNvSpPr>
            <a:spLocks noEditPoints="1"/>
          </p:cNvSpPr>
          <p:nvPr/>
        </p:nvSpPr>
        <p:spPr bwMode="auto">
          <a:xfrm>
            <a:off x="3623041" y="3371128"/>
            <a:ext cx="901700" cy="319088"/>
          </a:xfrm>
          <a:custGeom>
            <a:avLst/>
            <a:gdLst>
              <a:gd name="T0" fmla="*/ 2502 w 2502"/>
              <a:gd name="T1" fmla="*/ 884 h 884"/>
              <a:gd name="T2" fmla="*/ 1575 w 2502"/>
              <a:gd name="T3" fmla="*/ 744 h 884"/>
              <a:gd name="T4" fmla="*/ 1580 w 2502"/>
              <a:gd name="T5" fmla="*/ 727 h 884"/>
              <a:gd name="T6" fmla="*/ 2502 w 2502"/>
              <a:gd name="T7" fmla="*/ 866 h 884"/>
              <a:gd name="T8" fmla="*/ 2502 w 2502"/>
              <a:gd name="T9" fmla="*/ 884 h 884"/>
              <a:gd name="T10" fmla="*/ 1558 w 2502"/>
              <a:gd name="T11" fmla="*/ 739 h 884"/>
              <a:gd name="T12" fmla="*/ 750 w 2502"/>
              <a:gd name="T13" fmla="*/ 415 h 884"/>
              <a:gd name="T14" fmla="*/ 758 w 2502"/>
              <a:gd name="T15" fmla="*/ 399 h 884"/>
              <a:gd name="T16" fmla="*/ 1563 w 2502"/>
              <a:gd name="T17" fmla="*/ 722 h 884"/>
              <a:gd name="T18" fmla="*/ 1558 w 2502"/>
              <a:gd name="T19" fmla="*/ 739 h 884"/>
              <a:gd name="T20" fmla="*/ 734 w 2502"/>
              <a:gd name="T21" fmla="*/ 407 h 884"/>
              <a:gd name="T22" fmla="*/ 28 w 2502"/>
              <a:gd name="T23" fmla="*/ 24 h 884"/>
              <a:gd name="T24" fmla="*/ 0 w 2502"/>
              <a:gd name="T25" fmla="*/ 7 h 884"/>
              <a:gd name="T26" fmla="*/ 4 w 2502"/>
              <a:gd name="T27" fmla="*/ 0 h 884"/>
              <a:gd name="T28" fmla="*/ 4 w 2502"/>
              <a:gd name="T29" fmla="*/ 9 h 884"/>
              <a:gd name="T30" fmla="*/ 37 w 2502"/>
              <a:gd name="T31" fmla="*/ 9 h 884"/>
              <a:gd name="T32" fmla="*/ 742 w 2502"/>
              <a:gd name="T33" fmla="*/ 391 h 884"/>
              <a:gd name="T34" fmla="*/ 734 w 2502"/>
              <a:gd name="T35" fmla="*/ 407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02" h="884">
                <a:moveTo>
                  <a:pt x="2502" y="884"/>
                </a:moveTo>
                <a:cubicBezTo>
                  <a:pt x="2180" y="883"/>
                  <a:pt x="1872" y="831"/>
                  <a:pt x="1575" y="744"/>
                </a:cubicBezTo>
                <a:cubicBezTo>
                  <a:pt x="1576" y="738"/>
                  <a:pt x="1578" y="733"/>
                  <a:pt x="1580" y="727"/>
                </a:cubicBezTo>
                <a:cubicBezTo>
                  <a:pt x="1876" y="814"/>
                  <a:pt x="2182" y="866"/>
                  <a:pt x="2502" y="866"/>
                </a:cubicBezTo>
                <a:lnTo>
                  <a:pt x="2502" y="884"/>
                </a:lnTo>
                <a:close/>
                <a:moveTo>
                  <a:pt x="1558" y="739"/>
                </a:moveTo>
                <a:cubicBezTo>
                  <a:pt x="1280" y="656"/>
                  <a:pt x="1012" y="543"/>
                  <a:pt x="750" y="415"/>
                </a:cubicBezTo>
                <a:cubicBezTo>
                  <a:pt x="753" y="409"/>
                  <a:pt x="755" y="404"/>
                  <a:pt x="758" y="399"/>
                </a:cubicBezTo>
                <a:cubicBezTo>
                  <a:pt x="1019" y="527"/>
                  <a:pt x="1286" y="639"/>
                  <a:pt x="1563" y="722"/>
                </a:cubicBezTo>
                <a:cubicBezTo>
                  <a:pt x="1561" y="728"/>
                  <a:pt x="1559" y="733"/>
                  <a:pt x="1558" y="739"/>
                </a:cubicBezTo>
                <a:close/>
                <a:moveTo>
                  <a:pt x="734" y="407"/>
                </a:moveTo>
                <a:cubicBezTo>
                  <a:pt x="495" y="289"/>
                  <a:pt x="260" y="157"/>
                  <a:pt x="28" y="24"/>
                </a:cubicBezTo>
                <a:cubicBezTo>
                  <a:pt x="19" y="18"/>
                  <a:pt x="9" y="13"/>
                  <a:pt x="0" y="7"/>
                </a:cubicBezTo>
                <a:lnTo>
                  <a:pt x="4" y="0"/>
                </a:lnTo>
                <a:lnTo>
                  <a:pt x="4" y="9"/>
                </a:lnTo>
                <a:cubicBezTo>
                  <a:pt x="15" y="9"/>
                  <a:pt x="26" y="9"/>
                  <a:pt x="37" y="9"/>
                </a:cubicBezTo>
                <a:cubicBezTo>
                  <a:pt x="269" y="142"/>
                  <a:pt x="503" y="273"/>
                  <a:pt x="742" y="391"/>
                </a:cubicBezTo>
                <a:cubicBezTo>
                  <a:pt x="739" y="396"/>
                  <a:pt x="737" y="402"/>
                  <a:pt x="734" y="407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8" name="Freeform 58"/>
          <p:cNvSpPr>
            <a:spLocks noEditPoints="1"/>
          </p:cNvSpPr>
          <p:nvPr/>
        </p:nvSpPr>
        <p:spPr bwMode="auto">
          <a:xfrm>
            <a:off x="927466" y="3371128"/>
            <a:ext cx="895350" cy="319088"/>
          </a:xfrm>
          <a:custGeom>
            <a:avLst/>
            <a:gdLst>
              <a:gd name="T0" fmla="*/ 0 w 2484"/>
              <a:gd name="T1" fmla="*/ 883 h 884"/>
              <a:gd name="T2" fmla="*/ 0 w 2484"/>
              <a:gd name="T3" fmla="*/ 866 h 884"/>
              <a:gd name="T4" fmla="*/ 904 w 2484"/>
              <a:gd name="T5" fmla="*/ 727 h 884"/>
              <a:gd name="T6" fmla="*/ 909 w 2484"/>
              <a:gd name="T7" fmla="*/ 744 h 884"/>
              <a:gd name="T8" fmla="*/ 0 w 2484"/>
              <a:gd name="T9" fmla="*/ 884 h 884"/>
              <a:gd name="T10" fmla="*/ 0 w 2484"/>
              <a:gd name="T11" fmla="*/ 883 h 884"/>
              <a:gd name="T12" fmla="*/ 926 w 2484"/>
              <a:gd name="T13" fmla="*/ 739 h 884"/>
              <a:gd name="T14" fmla="*/ 921 w 2484"/>
              <a:gd name="T15" fmla="*/ 722 h 884"/>
              <a:gd name="T16" fmla="*/ 1079 w 2484"/>
              <a:gd name="T17" fmla="*/ 671 h 884"/>
              <a:gd name="T18" fmla="*/ 1085 w 2484"/>
              <a:gd name="T19" fmla="*/ 688 h 884"/>
              <a:gd name="T20" fmla="*/ 926 w 2484"/>
              <a:gd name="T21" fmla="*/ 739 h 884"/>
              <a:gd name="T22" fmla="*/ 1101 w 2484"/>
              <a:gd name="T23" fmla="*/ 682 h 884"/>
              <a:gd name="T24" fmla="*/ 1096 w 2484"/>
              <a:gd name="T25" fmla="*/ 666 h 884"/>
              <a:gd name="T26" fmla="*/ 1248 w 2484"/>
              <a:gd name="T27" fmla="*/ 610 h 884"/>
              <a:gd name="T28" fmla="*/ 1255 w 2484"/>
              <a:gd name="T29" fmla="*/ 626 h 884"/>
              <a:gd name="T30" fmla="*/ 1101 w 2484"/>
              <a:gd name="T31" fmla="*/ 682 h 884"/>
              <a:gd name="T32" fmla="*/ 1271 w 2484"/>
              <a:gd name="T33" fmla="*/ 620 h 884"/>
              <a:gd name="T34" fmla="*/ 1265 w 2484"/>
              <a:gd name="T35" fmla="*/ 603 h 884"/>
              <a:gd name="T36" fmla="*/ 1726 w 2484"/>
              <a:gd name="T37" fmla="*/ 399 h 884"/>
              <a:gd name="T38" fmla="*/ 1734 w 2484"/>
              <a:gd name="T39" fmla="*/ 415 h 884"/>
              <a:gd name="T40" fmla="*/ 1271 w 2484"/>
              <a:gd name="T41" fmla="*/ 620 h 884"/>
              <a:gd name="T42" fmla="*/ 1750 w 2484"/>
              <a:gd name="T43" fmla="*/ 407 h 884"/>
              <a:gd name="T44" fmla="*/ 1742 w 2484"/>
              <a:gd name="T45" fmla="*/ 391 h 884"/>
              <a:gd name="T46" fmla="*/ 2447 w 2484"/>
              <a:gd name="T47" fmla="*/ 9 h 884"/>
              <a:gd name="T48" fmla="*/ 2480 w 2484"/>
              <a:gd name="T49" fmla="*/ 9 h 884"/>
              <a:gd name="T50" fmla="*/ 2480 w 2484"/>
              <a:gd name="T51" fmla="*/ 0 h 884"/>
              <a:gd name="T52" fmla="*/ 2484 w 2484"/>
              <a:gd name="T53" fmla="*/ 7 h 884"/>
              <a:gd name="T54" fmla="*/ 2456 w 2484"/>
              <a:gd name="T55" fmla="*/ 24 h 884"/>
              <a:gd name="T56" fmla="*/ 1750 w 2484"/>
              <a:gd name="T57" fmla="*/ 407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484" h="884">
                <a:moveTo>
                  <a:pt x="0" y="883"/>
                </a:moveTo>
                <a:cubicBezTo>
                  <a:pt x="0" y="878"/>
                  <a:pt x="0" y="872"/>
                  <a:pt x="0" y="866"/>
                </a:cubicBezTo>
                <a:cubicBezTo>
                  <a:pt x="314" y="864"/>
                  <a:pt x="614" y="812"/>
                  <a:pt x="904" y="727"/>
                </a:cubicBezTo>
                <a:cubicBezTo>
                  <a:pt x="906" y="733"/>
                  <a:pt x="908" y="738"/>
                  <a:pt x="909" y="744"/>
                </a:cubicBezTo>
                <a:cubicBezTo>
                  <a:pt x="618" y="829"/>
                  <a:pt x="316" y="881"/>
                  <a:pt x="0" y="884"/>
                </a:cubicBezTo>
                <a:lnTo>
                  <a:pt x="0" y="883"/>
                </a:lnTo>
                <a:close/>
                <a:moveTo>
                  <a:pt x="926" y="739"/>
                </a:moveTo>
                <a:cubicBezTo>
                  <a:pt x="925" y="733"/>
                  <a:pt x="923" y="728"/>
                  <a:pt x="921" y="722"/>
                </a:cubicBezTo>
                <a:cubicBezTo>
                  <a:pt x="974" y="706"/>
                  <a:pt x="1027" y="689"/>
                  <a:pt x="1079" y="671"/>
                </a:cubicBezTo>
                <a:cubicBezTo>
                  <a:pt x="1081" y="677"/>
                  <a:pt x="1083" y="683"/>
                  <a:pt x="1085" y="688"/>
                </a:cubicBezTo>
                <a:cubicBezTo>
                  <a:pt x="1032" y="706"/>
                  <a:pt x="979" y="723"/>
                  <a:pt x="926" y="739"/>
                </a:cubicBezTo>
                <a:close/>
                <a:moveTo>
                  <a:pt x="1101" y="682"/>
                </a:moveTo>
                <a:cubicBezTo>
                  <a:pt x="1099" y="677"/>
                  <a:pt x="1097" y="671"/>
                  <a:pt x="1096" y="666"/>
                </a:cubicBezTo>
                <a:cubicBezTo>
                  <a:pt x="1147" y="648"/>
                  <a:pt x="1198" y="629"/>
                  <a:pt x="1248" y="610"/>
                </a:cubicBezTo>
                <a:cubicBezTo>
                  <a:pt x="1250" y="615"/>
                  <a:pt x="1252" y="621"/>
                  <a:pt x="1255" y="626"/>
                </a:cubicBezTo>
                <a:cubicBezTo>
                  <a:pt x="1204" y="646"/>
                  <a:pt x="1153" y="665"/>
                  <a:pt x="1101" y="682"/>
                </a:cubicBezTo>
                <a:close/>
                <a:moveTo>
                  <a:pt x="1271" y="620"/>
                </a:moveTo>
                <a:cubicBezTo>
                  <a:pt x="1269" y="614"/>
                  <a:pt x="1267" y="609"/>
                  <a:pt x="1265" y="603"/>
                </a:cubicBezTo>
                <a:cubicBezTo>
                  <a:pt x="1421" y="542"/>
                  <a:pt x="1575" y="473"/>
                  <a:pt x="1726" y="399"/>
                </a:cubicBezTo>
                <a:cubicBezTo>
                  <a:pt x="1729" y="404"/>
                  <a:pt x="1731" y="409"/>
                  <a:pt x="1734" y="415"/>
                </a:cubicBezTo>
                <a:cubicBezTo>
                  <a:pt x="1582" y="489"/>
                  <a:pt x="1428" y="559"/>
                  <a:pt x="1271" y="620"/>
                </a:cubicBezTo>
                <a:close/>
                <a:moveTo>
                  <a:pt x="1750" y="407"/>
                </a:moveTo>
                <a:cubicBezTo>
                  <a:pt x="1747" y="402"/>
                  <a:pt x="1745" y="396"/>
                  <a:pt x="1742" y="391"/>
                </a:cubicBezTo>
                <a:cubicBezTo>
                  <a:pt x="1981" y="273"/>
                  <a:pt x="2215" y="142"/>
                  <a:pt x="2447" y="9"/>
                </a:cubicBezTo>
                <a:cubicBezTo>
                  <a:pt x="2458" y="9"/>
                  <a:pt x="2469" y="9"/>
                  <a:pt x="2480" y="9"/>
                </a:cubicBezTo>
                <a:lnTo>
                  <a:pt x="2480" y="0"/>
                </a:lnTo>
                <a:lnTo>
                  <a:pt x="2484" y="7"/>
                </a:lnTo>
                <a:cubicBezTo>
                  <a:pt x="2475" y="13"/>
                  <a:pt x="2465" y="18"/>
                  <a:pt x="2456" y="24"/>
                </a:cubicBezTo>
                <a:cubicBezTo>
                  <a:pt x="2224" y="157"/>
                  <a:pt x="1989" y="288"/>
                  <a:pt x="1750" y="407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9" name="Freeform 59"/>
          <p:cNvSpPr>
            <a:spLocks noEditPoints="1"/>
          </p:cNvSpPr>
          <p:nvPr/>
        </p:nvSpPr>
        <p:spPr bwMode="auto">
          <a:xfrm>
            <a:off x="3624628" y="3367953"/>
            <a:ext cx="900113" cy="6350"/>
          </a:xfrm>
          <a:custGeom>
            <a:avLst/>
            <a:gdLst>
              <a:gd name="T0" fmla="*/ 2498 w 2498"/>
              <a:gd name="T1" fmla="*/ 18 h 18"/>
              <a:gd name="T2" fmla="*/ 1678 w 2498"/>
              <a:gd name="T3" fmla="*/ 18 h 18"/>
              <a:gd name="T4" fmla="*/ 1678 w 2498"/>
              <a:gd name="T5" fmla="*/ 9 h 18"/>
              <a:gd name="T6" fmla="*/ 1678 w 2498"/>
              <a:gd name="T7" fmla="*/ 9 h 18"/>
              <a:gd name="T8" fmla="*/ 1678 w 2498"/>
              <a:gd name="T9" fmla="*/ 0 h 18"/>
              <a:gd name="T10" fmla="*/ 2498 w 2498"/>
              <a:gd name="T11" fmla="*/ 0 h 18"/>
              <a:gd name="T12" fmla="*/ 2498 w 2498"/>
              <a:gd name="T13" fmla="*/ 18 h 18"/>
              <a:gd name="T14" fmla="*/ 1660 w 2498"/>
              <a:gd name="T15" fmla="*/ 18 h 18"/>
              <a:gd name="T16" fmla="*/ 845 w 2498"/>
              <a:gd name="T17" fmla="*/ 18 h 18"/>
              <a:gd name="T18" fmla="*/ 845 w 2498"/>
              <a:gd name="T19" fmla="*/ 9 h 18"/>
              <a:gd name="T20" fmla="*/ 827 w 2498"/>
              <a:gd name="T21" fmla="*/ 9 h 18"/>
              <a:gd name="T22" fmla="*/ 845 w 2498"/>
              <a:gd name="T23" fmla="*/ 8 h 18"/>
              <a:gd name="T24" fmla="*/ 845 w 2498"/>
              <a:gd name="T25" fmla="*/ 0 h 18"/>
              <a:gd name="T26" fmla="*/ 1660 w 2498"/>
              <a:gd name="T27" fmla="*/ 0 h 18"/>
              <a:gd name="T28" fmla="*/ 1660 w 2498"/>
              <a:gd name="T29" fmla="*/ 9 h 18"/>
              <a:gd name="T30" fmla="*/ 1660 w 2498"/>
              <a:gd name="T31" fmla="*/ 18 h 18"/>
              <a:gd name="T32" fmla="*/ 827 w 2498"/>
              <a:gd name="T33" fmla="*/ 18 h 18"/>
              <a:gd name="T34" fmla="*/ 33 w 2498"/>
              <a:gd name="T35" fmla="*/ 18 h 18"/>
              <a:gd name="T36" fmla="*/ 0 w 2498"/>
              <a:gd name="T37" fmla="*/ 18 h 18"/>
              <a:gd name="T38" fmla="*/ 0 w 2498"/>
              <a:gd name="T39" fmla="*/ 9 h 18"/>
              <a:gd name="T40" fmla="*/ 0 w 2498"/>
              <a:gd name="T41" fmla="*/ 0 h 18"/>
              <a:gd name="T42" fmla="*/ 33 w 2498"/>
              <a:gd name="T43" fmla="*/ 0 h 18"/>
              <a:gd name="T44" fmla="*/ 827 w 2498"/>
              <a:gd name="T45" fmla="*/ 0 h 18"/>
              <a:gd name="T46" fmla="*/ 827 w 2498"/>
              <a:gd name="T47" fmla="*/ 9 h 18"/>
              <a:gd name="T48" fmla="*/ 827 w 2498"/>
              <a:gd name="T49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98" h="18">
                <a:moveTo>
                  <a:pt x="2498" y="18"/>
                </a:moveTo>
                <a:cubicBezTo>
                  <a:pt x="2225" y="18"/>
                  <a:pt x="1951" y="18"/>
                  <a:pt x="1678" y="18"/>
                </a:cubicBezTo>
                <a:cubicBezTo>
                  <a:pt x="1678" y="15"/>
                  <a:pt x="1678" y="12"/>
                  <a:pt x="1678" y="9"/>
                </a:cubicBezTo>
                <a:lnTo>
                  <a:pt x="1678" y="9"/>
                </a:lnTo>
                <a:cubicBezTo>
                  <a:pt x="1678" y="6"/>
                  <a:pt x="1678" y="3"/>
                  <a:pt x="1678" y="0"/>
                </a:cubicBezTo>
                <a:cubicBezTo>
                  <a:pt x="1951" y="0"/>
                  <a:pt x="2225" y="0"/>
                  <a:pt x="2498" y="0"/>
                </a:cubicBezTo>
                <a:lnTo>
                  <a:pt x="2498" y="18"/>
                </a:lnTo>
                <a:close/>
                <a:moveTo>
                  <a:pt x="1660" y="18"/>
                </a:moveTo>
                <a:cubicBezTo>
                  <a:pt x="1388" y="18"/>
                  <a:pt x="1117" y="18"/>
                  <a:pt x="845" y="18"/>
                </a:cubicBezTo>
                <a:cubicBezTo>
                  <a:pt x="845" y="15"/>
                  <a:pt x="845" y="12"/>
                  <a:pt x="845" y="9"/>
                </a:cubicBezTo>
                <a:lnTo>
                  <a:pt x="827" y="9"/>
                </a:lnTo>
                <a:lnTo>
                  <a:pt x="845" y="8"/>
                </a:lnTo>
                <a:cubicBezTo>
                  <a:pt x="845" y="5"/>
                  <a:pt x="845" y="3"/>
                  <a:pt x="845" y="0"/>
                </a:cubicBezTo>
                <a:cubicBezTo>
                  <a:pt x="1117" y="0"/>
                  <a:pt x="1388" y="0"/>
                  <a:pt x="1660" y="0"/>
                </a:cubicBezTo>
                <a:cubicBezTo>
                  <a:pt x="1660" y="3"/>
                  <a:pt x="1660" y="6"/>
                  <a:pt x="1660" y="9"/>
                </a:cubicBezTo>
                <a:cubicBezTo>
                  <a:pt x="1660" y="12"/>
                  <a:pt x="1660" y="15"/>
                  <a:pt x="1660" y="18"/>
                </a:cubicBezTo>
                <a:close/>
                <a:moveTo>
                  <a:pt x="827" y="18"/>
                </a:moveTo>
                <a:cubicBezTo>
                  <a:pt x="563" y="18"/>
                  <a:pt x="298" y="18"/>
                  <a:pt x="33" y="18"/>
                </a:cubicBezTo>
                <a:cubicBezTo>
                  <a:pt x="22" y="18"/>
                  <a:pt x="11" y="18"/>
                  <a:pt x="0" y="18"/>
                </a:cubicBezTo>
                <a:lnTo>
                  <a:pt x="0" y="9"/>
                </a:lnTo>
                <a:lnTo>
                  <a:pt x="0" y="0"/>
                </a:lnTo>
                <a:cubicBezTo>
                  <a:pt x="11" y="0"/>
                  <a:pt x="22" y="0"/>
                  <a:pt x="33" y="0"/>
                </a:cubicBezTo>
                <a:cubicBezTo>
                  <a:pt x="298" y="0"/>
                  <a:pt x="563" y="0"/>
                  <a:pt x="827" y="0"/>
                </a:cubicBezTo>
                <a:cubicBezTo>
                  <a:pt x="827" y="3"/>
                  <a:pt x="827" y="6"/>
                  <a:pt x="827" y="9"/>
                </a:cubicBezTo>
                <a:cubicBezTo>
                  <a:pt x="827" y="12"/>
                  <a:pt x="827" y="15"/>
                  <a:pt x="827" y="18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0" name="Freeform 60"/>
          <p:cNvSpPr>
            <a:spLocks noEditPoints="1"/>
          </p:cNvSpPr>
          <p:nvPr/>
        </p:nvSpPr>
        <p:spPr bwMode="auto">
          <a:xfrm>
            <a:off x="927466" y="3367953"/>
            <a:ext cx="893763" cy="6350"/>
          </a:xfrm>
          <a:custGeom>
            <a:avLst/>
            <a:gdLst>
              <a:gd name="T0" fmla="*/ 2480 w 2480"/>
              <a:gd name="T1" fmla="*/ 18 h 18"/>
              <a:gd name="T2" fmla="*/ 2447 w 2480"/>
              <a:gd name="T3" fmla="*/ 18 h 18"/>
              <a:gd name="T4" fmla="*/ 1653 w 2480"/>
              <a:gd name="T5" fmla="*/ 18 h 18"/>
              <a:gd name="T6" fmla="*/ 1653 w 2480"/>
              <a:gd name="T7" fmla="*/ 9 h 18"/>
              <a:gd name="T8" fmla="*/ 1653 w 2480"/>
              <a:gd name="T9" fmla="*/ 0 h 18"/>
              <a:gd name="T10" fmla="*/ 2447 w 2480"/>
              <a:gd name="T11" fmla="*/ 0 h 18"/>
              <a:gd name="T12" fmla="*/ 2480 w 2480"/>
              <a:gd name="T13" fmla="*/ 0 h 18"/>
              <a:gd name="T14" fmla="*/ 2480 w 2480"/>
              <a:gd name="T15" fmla="*/ 9 h 18"/>
              <a:gd name="T16" fmla="*/ 2480 w 2480"/>
              <a:gd name="T17" fmla="*/ 18 h 18"/>
              <a:gd name="T18" fmla="*/ 1635 w 2480"/>
              <a:gd name="T19" fmla="*/ 18 h 18"/>
              <a:gd name="T20" fmla="*/ 1153 w 2480"/>
              <a:gd name="T21" fmla="*/ 18 h 18"/>
              <a:gd name="T22" fmla="*/ 1153 w 2480"/>
              <a:gd name="T23" fmla="*/ 9 h 18"/>
              <a:gd name="T24" fmla="*/ 1153 w 2480"/>
              <a:gd name="T25" fmla="*/ 0 h 18"/>
              <a:gd name="T26" fmla="*/ 1635 w 2480"/>
              <a:gd name="T27" fmla="*/ 0 h 18"/>
              <a:gd name="T28" fmla="*/ 1635 w 2480"/>
              <a:gd name="T29" fmla="*/ 8 h 18"/>
              <a:gd name="T30" fmla="*/ 1653 w 2480"/>
              <a:gd name="T31" fmla="*/ 9 h 18"/>
              <a:gd name="T32" fmla="*/ 1635 w 2480"/>
              <a:gd name="T33" fmla="*/ 9 h 18"/>
              <a:gd name="T34" fmla="*/ 1635 w 2480"/>
              <a:gd name="T35" fmla="*/ 18 h 18"/>
              <a:gd name="T36" fmla="*/ 1135 w 2480"/>
              <a:gd name="T37" fmla="*/ 18 h 18"/>
              <a:gd name="T38" fmla="*/ 986 w 2480"/>
              <a:gd name="T39" fmla="*/ 18 h 18"/>
              <a:gd name="T40" fmla="*/ 986 w 2480"/>
              <a:gd name="T41" fmla="*/ 9 h 18"/>
              <a:gd name="T42" fmla="*/ 986 w 2480"/>
              <a:gd name="T43" fmla="*/ 0 h 18"/>
              <a:gd name="T44" fmla="*/ 1135 w 2480"/>
              <a:gd name="T45" fmla="*/ 0 h 18"/>
              <a:gd name="T46" fmla="*/ 1135 w 2480"/>
              <a:gd name="T47" fmla="*/ 9 h 18"/>
              <a:gd name="T48" fmla="*/ 1135 w 2480"/>
              <a:gd name="T49" fmla="*/ 9 h 18"/>
              <a:gd name="T50" fmla="*/ 1135 w 2480"/>
              <a:gd name="T51" fmla="*/ 18 h 18"/>
              <a:gd name="T52" fmla="*/ 969 w 2480"/>
              <a:gd name="T53" fmla="*/ 18 h 18"/>
              <a:gd name="T54" fmla="*/ 820 w 2480"/>
              <a:gd name="T55" fmla="*/ 18 h 18"/>
              <a:gd name="T56" fmla="*/ 820 w 2480"/>
              <a:gd name="T57" fmla="*/ 9 h 18"/>
              <a:gd name="T58" fmla="*/ 820 w 2480"/>
              <a:gd name="T59" fmla="*/ 0 h 18"/>
              <a:gd name="T60" fmla="*/ 969 w 2480"/>
              <a:gd name="T61" fmla="*/ 0 h 18"/>
              <a:gd name="T62" fmla="*/ 968 w 2480"/>
              <a:gd name="T63" fmla="*/ 9 h 18"/>
              <a:gd name="T64" fmla="*/ 968 w 2480"/>
              <a:gd name="T65" fmla="*/ 9 h 18"/>
              <a:gd name="T66" fmla="*/ 969 w 2480"/>
              <a:gd name="T67" fmla="*/ 18 h 18"/>
              <a:gd name="T68" fmla="*/ 802 w 2480"/>
              <a:gd name="T69" fmla="*/ 18 h 18"/>
              <a:gd name="T70" fmla="*/ 0 w 2480"/>
              <a:gd name="T71" fmla="*/ 18 h 18"/>
              <a:gd name="T72" fmla="*/ 0 w 2480"/>
              <a:gd name="T73" fmla="*/ 9 h 18"/>
              <a:gd name="T74" fmla="*/ 0 w 2480"/>
              <a:gd name="T75" fmla="*/ 9 h 18"/>
              <a:gd name="T76" fmla="*/ 0 w 2480"/>
              <a:gd name="T77" fmla="*/ 0 h 18"/>
              <a:gd name="T78" fmla="*/ 802 w 2480"/>
              <a:gd name="T79" fmla="*/ 0 h 18"/>
              <a:gd name="T80" fmla="*/ 802 w 2480"/>
              <a:gd name="T81" fmla="*/ 9 h 18"/>
              <a:gd name="T82" fmla="*/ 802 w 2480"/>
              <a:gd name="T83" fmla="*/ 9 h 18"/>
              <a:gd name="T84" fmla="*/ 802 w 2480"/>
              <a:gd name="T8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80" h="18">
                <a:moveTo>
                  <a:pt x="2480" y="18"/>
                </a:moveTo>
                <a:cubicBezTo>
                  <a:pt x="2469" y="18"/>
                  <a:pt x="2458" y="18"/>
                  <a:pt x="2447" y="18"/>
                </a:cubicBezTo>
                <a:cubicBezTo>
                  <a:pt x="2182" y="18"/>
                  <a:pt x="1917" y="18"/>
                  <a:pt x="1653" y="18"/>
                </a:cubicBezTo>
                <a:cubicBezTo>
                  <a:pt x="1653" y="15"/>
                  <a:pt x="1653" y="12"/>
                  <a:pt x="1653" y="9"/>
                </a:cubicBezTo>
                <a:cubicBezTo>
                  <a:pt x="1653" y="6"/>
                  <a:pt x="1653" y="3"/>
                  <a:pt x="1653" y="0"/>
                </a:cubicBezTo>
                <a:cubicBezTo>
                  <a:pt x="1917" y="0"/>
                  <a:pt x="2182" y="0"/>
                  <a:pt x="2447" y="0"/>
                </a:cubicBezTo>
                <a:cubicBezTo>
                  <a:pt x="2458" y="0"/>
                  <a:pt x="2469" y="0"/>
                  <a:pt x="2480" y="0"/>
                </a:cubicBezTo>
                <a:lnTo>
                  <a:pt x="2480" y="9"/>
                </a:lnTo>
                <a:lnTo>
                  <a:pt x="2480" y="18"/>
                </a:lnTo>
                <a:close/>
                <a:moveTo>
                  <a:pt x="1635" y="18"/>
                </a:moveTo>
                <a:cubicBezTo>
                  <a:pt x="1474" y="18"/>
                  <a:pt x="1313" y="18"/>
                  <a:pt x="1153" y="18"/>
                </a:cubicBezTo>
                <a:cubicBezTo>
                  <a:pt x="1153" y="15"/>
                  <a:pt x="1153" y="12"/>
                  <a:pt x="1153" y="9"/>
                </a:cubicBezTo>
                <a:cubicBezTo>
                  <a:pt x="1153" y="6"/>
                  <a:pt x="1153" y="3"/>
                  <a:pt x="1153" y="0"/>
                </a:cubicBezTo>
                <a:cubicBezTo>
                  <a:pt x="1314" y="0"/>
                  <a:pt x="1474" y="0"/>
                  <a:pt x="1635" y="0"/>
                </a:cubicBezTo>
                <a:cubicBezTo>
                  <a:pt x="1635" y="3"/>
                  <a:pt x="1635" y="5"/>
                  <a:pt x="1635" y="8"/>
                </a:cubicBezTo>
                <a:lnTo>
                  <a:pt x="1653" y="9"/>
                </a:lnTo>
                <a:lnTo>
                  <a:pt x="1635" y="9"/>
                </a:lnTo>
                <a:cubicBezTo>
                  <a:pt x="1635" y="12"/>
                  <a:pt x="1635" y="15"/>
                  <a:pt x="1635" y="18"/>
                </a:cubicBezTo>
                <a:close/>
                <a:moveTo>
                  <a:pt x="1135" y="18"/>
                </a:moveTo>
                <a:cubicBezTo>
                  <a:pt x="1085" y="18"/>
                  <a:pt x="1036" y="18"/>
                  <a:pt x="986" y="18"/>
                </a:cubicBezTo>
                <a:cubicBezTo>
                  <a:pt x="986" y="15"/>
                  <a:pt x="986" y="12"/>
                  <a:pt x="986" y="9"/>
                </a:cubicBezTo>
                <a:cubicBezTo>
                  <a:pt x="986" y="6"/>
                  <a:pt x="986" y="3"/>
                  <a:pt x="986" y="0"/>
                </a:cubicBezTo>
                <a:cubicBezTo>
                  <a:pt x="1036" y="0"/>
                  <a:pt x="1085" y="0"/>
                  <a:pt x="1135" y="0"/>
                </a:cubicBezTo>
                <a:cubicBezTo>
                  <a:pt x="1135" y="3"/>
                  <a:pt x="1135" y="6"/>
                  <a:pt x="1135" y="9"/>
                </a:cubicBezTo>
                <a:lnTo>
                  <a:pt x="1135" y="9"/>
                </a:lnTo>
                <a:cubicBezTo>
                  <a:pt x="1135" y="12"/>
                  <a:pt x="1135" y="15"/>
                  <a:pt x="1135" y="18"/>
                </a:cubicBezTo>
                <a:close/>
                <a:moveTo>
                  <a:pt x="969" y="18"/>
                </a:moveTo>
                <a:cubicBezTo>
                  <a:pt x="919" y="18"/>
                  <a:pt x="870" y="18"/>
                  <a:pt x="820" y="18"/>
                </a:cubicBezTo>
                <a:cubicBezTo>
                  <a:pt x="820" y="15"/>
                  <a:pt x="820" y="12"/>
                  <a:pt x="820" y="9"/>
                </a:cubicBezTo>
                <a:cubicBezTo>
                  <a:pt x="820" y="6"/>
                  <a:pt x="820" y="3"/>
                  <a:pt x="820" y="0"/>
                </a:cubicBezTo>
                <a:cubicBezTo>
                  <a:pt x="870" y="0"/>
                  <a:pt x="919" y="0"/>
                  <a:pt x="969" y="0"/>
                </a:cubicBezTo>
                <a:cubicBezTo>
                  <a:pt x="969" y="3"/>
                  <a:pt x="968" y="6"/>
                  <a:pt x="968" y="9"/>
                </a:cubicBezTo>
                <a:lnTo>
                  <a:pt x="968" y="9"/>
                </a:lnTo>
                <a:cubicBezTo>
                  <a:pt x="968" y="12"/>
                  <a:pt x="969" y="15"/>
                  <a:pt x="969" y="18"/>
                </a:cubicBezTo>
                <a:close/>
                <a:moveTo>
                  <a:pt x="802" y="18"/>
                </a:moveTo>
                <a:cubicBezTo>
                  <a:pt x="535" y="18"/>
                  <a:pt x="267" y="18"/>
                  <a:pt x="0" y="18"/>
                </a:cubicBezTo>
                <a:cubicBezTo>
                  <a:pt x="0" y="15"/>
                  <a:pt x="0" y="12"/>
                  <a:pt x="0" y="9"/>
                </a:cubicBezTo>
                <a:lnTo>
                  <a:pt x="0" y="9"/>
                </a:lnTo>
                <a:cubicBezTo>
                  <a:pt x="0" y="6"/>
                  <a:pt x="0" y="3"/>
                  <a:pt x="0" y="0"/>
                </a:cubicBezTo>
                <a:cubicBezTo>
                  <a:pt x="267" y="0"/>
                  <a:pt x="535" y="0"/>
                  <a:pt x="802" y="0"/>
                </a:cubicBezTo>
                <a:cubicBezTo>
                  <a:pt x="802" y="3"/>
                  <a:pt x="802" y="6"/>
                  <a:pt x="802" y="9"/>
                </a:cubicBezTo>
                <a:lnTo>
                  <a:pt x="802" y="9"/>
                </a:lnTo>
                <a:cubicBezTo>
                  <a:pt x="802" y="12"/>
                  <a:pt x="802" y="15"/>
                  <a:pt x="802" y="18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2" name="Freeform 62"/>
          <p:cNvSpPr>
            <a:spLocks noEditPoints="1"/>
          </p:cNvSpPr>
          <p:nvPr/>
        </p:nvSpPr>
        <p:spPr bwMode="auto">
          <a:xfrm>
            <a:off x="1216391" y="2613890"/>
            <a:ext cx="1211263" cy="1516063"/>
          </a:xfrm>
          <a:custGeom>
            <a:avLst/>
            <a:gdLst>
              <a:gd name="T0" fmla="*/ 1669 w 3355"/>
              <a:gd name="T1" fmla="*/ 4205 h 4205"/>
              <a:gd name="T2" fmla="*/ 540 w 3355"/>
              <a:gd name="T3" fmla="*/ 3666 h 4205"/>
              <a:gd name="T4" fmla="*/ 292 w 3355"/>
              <a:gd name="T5" fmla="*/ 3302 h 4205"/>
              <a:gd name="T6" fmla="*/ 102 w 3355"/>
              <a:gd name="T7" fmla="*/ 2830 h 4205"/>
              <a:gd name="T8" fmla="*/ 0 w 3355"/>
              <a:gd name="T9" fmla="*/ 2103 h 4205"/>
              <a:gd name="T10" fmla="*/ 0 w 3355"/>
              <a:gd name="T11" fmla="*/ 2094 h 4205"/>
              <a:gd name="T12" fmla="*/ 108 w 3355"/>
              <a:gd name="T13" fmla="*/ 1358 h 4205"/>
              <a:gd name="T14" fmla="*/ 529 w 3355"/>
              <a:gd name="T15" fmla="*/ 553 h 4205"/>
              <a:gd name="T16" fmla="*/ 1298 w 3355"/>
              <a:gd name="T17" fmla="*/ 52 h 4205"/>
              <a:gd name="T18" fmla="*/ 1681 w 3355"/>
              <a:gd name="T19" fmla="*/ 0 h 4205"/>
              <a:gd name="T20" fmla="*/ 2115 w 3355"/>
              <a:gd name="T21" fmla="*/ 69 h 4205"/>
              <a:gd name="T22" fmla="*/ 2826 w 3355"/>
              <a:gd name="T23" fmla="*/ 554 h 4205"/>
              <a:gd name="T24" fmla="*/ 3094 w 3355"/>
              <a:gd name="T25" fmla="*/ 956 h 4205"/>
              <a:gd name="T26" fmla="*/ 3250 w 3355"/>
              <a:gd name="T27" fmla="*/ 1352 h 4205"/>
              <a:gd name="T28" fmla="*/ 3277 w 3355"/>
              <a:gd name="T29" fmla="*/ 1454 h 4205"/>
              <a:gd name="T30" fmla="*/ 3355 w 3355"/>
              <a:gd name="T31" fmla="*/ 2085 h 4205"/>
              <a:gd name="T32" fmla="*/ 3355 w 3355"/>
              <a:gd name="T33" fmla="*/ 2120 h 4205"/>
              <a:gd name="T34" fmla="*/ 3256 w 3355"/>
              <a:gd name="T35" fmla="*/ 2836 h 4205"/>
              <a:gd name="T36" fmla="*/ 3034 w 3355"/>
              <a:gd name="T37" fmla="*/ 3359 h 4205"/>
              <a:gd name="T38" fmla="*/ 2813 w 3355"/>
              <a:gd name="T39" fmla="*/ 3664 h 4205"/>
              <a:gd name="T40" fmla="*/ 1687 w 3355"/>
              <a:gd name="T41" fmla="*/ 4205 h 4205"/>
              <a:gd name="T42" fmla="*/ 1669 w 3355"/>
              <a:gd name="T43" fmla="*/ 4187 h 4205"/>
              <a:gd name="T44" fmla="*/ 1687 w 3355"/>
              <a:gd name="T45" fmla="*/ 4187 h 4205"/>
              <a:gd name="T46" fmla="*/ 2800 w 3355"/>
              <a:gd name="T47" fmla="*/ 3652 h 4205"/>
              <a:gd name="T48" fmla="*/ 3019 w 3355"/>
              <a:gd name="T49" fmla="*/ 3350 h 4205"/>
              <a:gd name="T50" fmla="*/ 3239 w 3355"/>
              <a:gd name="T51" fmla="*/ 2831 h 4205"/>
              <a:gd name="T52" fmla="*/ 3338 w 3355"/>
              <a:gd name="T53" fmla="*/ 2120 h 4205"/>
              <a:gd name="T54" fmla="*/ 3338 w 3355"/>
              <a:gd name="T55" fmla="*/ 2085 h 4205"/>
              <a:gd name="T56" fmla="*/ 3260 w 3355"/>
              <a:gd name="T57" fmla="*/ 1459 h 4205"/>
              <a:gd name="T58" fmla="*/ 3233 w 3355"/>
              <a:gd name="T59" fmla="*/ 1357 h 4205"/>
              <a:gd name="T60" fmla="*/ 3078 w 3355"/>
              <a:gd name="T61" fmla="*/ 964 h 4205"/>
              <a:gd name="T62" fmla="*/ 2813 w 3355"/>
              <a:gd name="T63" fmla="*/ 566 h 4205"/>
              <a:gd name="T64" fmla="*/ 2109 w 3355"/>
              <a:gd name="T65" fmla="*/ 86 h 4205"/>
              <a:gd name="T66" fmla="*/ 1681 w 3355"/>
              <a:gd name="T67" fmla="*/ 17 h 4205"/>
              <a:gd name="T68" fmla="*/ 1303 w 3355"/>
              <a:gd name="T69" fmla="*/ 69 h 4205"/>
              <a:gd name="T70" fmla="*/ 542 w 3355"/>
              <a:gd name="T71" fmla="*/ 565 h 4205"/>
              <a:gd name="T72" fmla="*/ 125 w 3355"/>
              <a:gd name="T73" fmla="*/ 1363 h 4205"/>
              <a:gd name="T74" fmla="*/ 18 w 3355"/>
              <a:gd name="T75" fmla="*/ 2094 h 4205"/>
              <a:gd name="T76" fmla="*/ 18 w 3355"/>
              <a:gd name="T77" fmla="*/ 2112 h 4205"/>
              <a:gd name="T78" fmla="*/ 124 w 3355"/>
              <a:gd name="T79" fmla="*/ 2842 h 4205"/>
              <a:gd name="T80" fmla="*/ 542 w 3355"/>
              <a:gd name="T81" fmla="*/ 3641 h 4205"/>
              <a:gd name="T82" fmla="*/ 1198 w 3355"/>
              <a:gd name="T83" fmla="*/ 4102 h 4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55" h="4205">
                <a:moveTo>
                  <a:pt x="1679" y="4205"/>
                </a:moveTo>
                <a:cubicBezTo>
                  <a:pt x="1676" y="4205"/>
                  <a:pt x="1672" y="4205"/>
                  <a:pt x="1669" y="4205"/>
                </a:cubicBezTo>
                <a:cubicBezTo>
                  <a:pt x="1507" y="4204"/>
                  <a:pt x="1345" y="4175"/>
                  <a:pt x="1192" y="4119"/>
                </a:cubicBezTo>
                <a:cubicBezTo>
                  <a:pt x="930" y="4023"/>
                  <a:pt x="713" y="3864"/>
                  <a:pt x="540" y="3666"/>
                </a:cubicBezTo>
                <a:cubicBezTo>
                  <a:pt x="536" y="3661"/>
                  <a:pt x="533" y="3657"/>
                  <a:pt x="529" y="3652"/>
                </a:cubicBezTo>
                <a:cubicBezTo>
                  <a:pt x="438" y="3546"/>
                  <a:pt x="359" y="3428"/>
                  <a:pt x="292" y="3302"/>
                </a:cubicBezTo>
                <a:cubicBezTo>
                  <a:pt x="215" y="3159"/>
                  <a:pt x="153" y="3005"/>
                  <a:pt x="107" y="2847"/>
                </a:cubicBezTo>
                <a:cubicBezTo>
                  <a:pt x="106" y="2841"/>
                  <a:pt x="104" y="2836"/>
                  <a:pt x="102" y="2830"/>
                </a:cubicBezTo>
                <a:cubicBezTo>
                  <a:pt x="35" y="2594"/>
                  <a:pt x="2" y="2349"/>
                  <a:pt x="0" y="2112"/>
                </a:cubicBezTo>
                <a:cubicBezTo>
                  <a:pt x="0" y="2109"/>
                  <a:pt x="0" y="2106"/>
                  <a:pt x="0" y="2103"/>
                </a:cubicBezTo>
                <a:lnTo>
                  <a:pt x="0" y="2103"/>
                </a:lnTo>
                <a:cubicBezTo>
                  <a:pt x="0" y="2100"/>
                  <a:pt x="0" y="2097"/>
                  <a:pt x="0" y="2094"/>
                </a:cubicBezTo>
                <a:cubicBezTo>
                  <a:pt x="2" y="1857"/>
                  <a:pt x="36" y="1611"/>
                  <a:pt x="103" y="1375"/>
                </a:cubicBezTo>
                <a:cubicBezTo>
                  <a:pt x="105" y="1370"/>
                  <a:pt x="106" y="1364"/>
                  <a:pt x="108" y="1358"/>
                </a:cubicBezTo>
                <a:cubicBezTo>
                  <a:pt x="160" y="1182"/>
                  <a:pt x="230" y="1011"/>
                  <a:pt x="320" y="854"/>
                </a:cubicBezTo>
                <a:cubicBezTo>
                  <a:pt x="381" y="747"/>
                  <a:pt x="450" y="646"/>
                  <a:pt x="529" y="553"/>
                </a:cubicBezTo>
                <a:cubicBezTo>
                  <a:pt x="533" y="549"/>
                  <a:pt x="537" y="544"/>
                  <a:pt x="540" y="540"/>
                </a:cubicBezTo>
                <a:cubicBezTo>
                  <a:pt x="737" y="313"/>
                  <a:pt x="989" y="138"/>
                  <a:pt x="1298" y="52"/>
                </a:cubicBezTo>
                <a:cubicBezTo>
                  <a:pt x="1418" y="18"/>
                  <a:pt x="1543" y="1"/>
                  <a:pt x="1669" y="0"/>
                </a:cubicBezTo>
                <a:cubicBezTo>
                  <a:pt x="1673" y="0"/>
                  <a:pt x="1677" y="0"/>
                  <a:pt x="1681" y="0"/>
                </a:cubicBezTo>
                <a:cubicBezTo>
                  <a:pt x="1683" y="0"/>
                  <a:pt x="1685" y="0"/>
                  <a:pt x="1687" y="0"/>
                </a:cubicBezTo>
                <a:cubicBezTo>
                  <a:pt x="1832" y="0"/>
                  <a:pt x="1977" y="23"/>
                  <a:pt x="2115" y="69"/>
                </a:cubicBezTo>
                <a:cubicBezTo>
                  <a:pt x="2389" y="161"/>
                  <a:pt x="2626" y="328"/>
                  <a:pt x="2814" y="541"/>
                </a:cubicBezTo>
                <a:cubicBezTo>
                  <a:pt x="2818" y="545"/>
                  <a:pt x="2822" y="550"/>
                  <a:pt x="2826" y="554"/>
                </a:cubicBezTo>
                <a:cubicBezTo>
                  <a:pt x="2913" y="654"/>
                  <a:pt x="2989" y="764"/>
                  <a:pt x="3054" y="881"/>
                </a:cubicBezTo>
                <a:cubicBezTo>
                  <a:pt x="3068" y="906"/>
                  <a:pt x="3081" y="931"/>
                  <a:pt x="3094" y="956"/>
                </a:cubicBezTo>
                <a:cubicBezTo>
                  <a:pt x="3097" y="961"/>
                  <a:pt x="3099" y="967"/>
                  <a:pt x="3102" y="972"/>
                </a:cubicBezTo>
                <a:cubicBezTo>
                  <a:pt x="3162" y="1094"/>
                  <a:pt x="3211" y="1221"/>
                  <a:pt x="3250" y="1352"/>
                </a:cubicBezTo>
                <a:cubicBezTo>
                  <a:pt x="3251" y="1358"/>
                  <a:pt x="3253" y="1363"/>
                  <a:pt x="3255" y="1369"/>
                </a:cubicBezTo>
                <a:cubicBezTo>
                  <a:pt x="3263" y="1397"/>
                  <a:pt x="3270" y="1426"/>
                  <a:pt x="3277" y="1454"/>
                </a:cubicBezTo>
                <a:cubicBezTo>
                  <a:pt x="3279" y="1460"/>
                  <a:pt x="3280" y="1466"/>
                  <a:pt x="3282" y="1472"/>
                </a:cubicBezTo>
                <a:cubicBezTo>
                  <a:pt x="3330" y="1672"/>
                  <a:pt x="3354" y="1879"/>
                  <a:pt x="3355" y="2085"/>
                </a:cubicBezTo>
                <a:cubicBezTo>
                  <a:pt x="3355" y="2091"/>
                  <a:pt x="3355" y="2097"/>
                  <a:pt x="3355" y="2102"/>
                </a:cubicBezTo>
                <a:cubicBezTo>
                  <a:pt x="3355" y="2108"/>
                  <a:pt x="3355" y="2114"/>
                  <a:pt x="3355" y="2120"/>
                </a:cubicBezTo>
                <a:cubicBezTo>
                  <a:pt x="3355" y="2120"/>
                  <a:pt x="3355" y="2120"/>
                  <a:pt x="3355" y="2120"/>
                </a:cubicBezTo>
                <a:cubicBezTo>
                  <a:pt x="3354" y="2359"/>
                  <a:pt x="3322" y="2603"/>
                  <a:pt x="3256" y="2836"/>
                </a:cubicBezTo>
                <a:cubicBezTo>
                  <a:pt x="3254" y="2842"/>
                  <a:pt x="3253" y="2848"/>
                  <a:pt x="3251" y="2854"/>
                </a:cubicBezTo>
                <a:cubicBezTo>
                  <a:pt x="3199" y="3031"/>
                  <a:pt x="3128" y="3202"/>
                  <a:pt x="3034" y="3359"/>
                </a:cubicBezTo>
                <a:cubicBezTo>
                  <a:pt x="2973" y="3462"/>
                  <a:pt x="2903" y="3560"/>
                  <a:pt x="2825" y="3650"/>
                </a:cubicBezTo>
                <a:cubicBezTo>
                  <a:pt x="2821" y="3655"/>
                  <a:pt x="2817" y="3659"/>
                  <a:pt x="2813" y="3664"/>
                </a:cubicBezTo>
                <a:cubicBezTo>
                  <a:pt x="2609" y="3895"/>
                  <a:pt x="2349" y="4075"/>
                  <a:pt x="2044" y="4157"/>
                </a:cubicBezTo>
                <a:cubicBezTo>
                  <a:pt x="1927" y="4188"/>
                  <a:pt x="1807" y="4204"/>
                  <a:pt x="1687" y="4205"/>
                </a:cubicBezTo>
                <a:cubicBezTo>
                  <a:pt x="1684" y="4205"/>
                  <a:pt x="1682" y="4205"/>
                  <a:pt x="1679" y="4205"/>
                </a:cubicBezTo>
                <a:close/>
                <a:moveTo>
                  <a:pt x="1669" y="4187"/>
                </a:moveTo>
                <a:cubicBezTo>
                  <a:pt x="1672" y="4187"/>
                  <a:pt x="1676" y="4187"/>
                  <a:pt x="1679" y="4187"/>
                </a:cubicBezTo>
                <a:cubicBezTo>
                  <a:pt x="1682" y="4187"/>
                  <a:pt x="1684" y="4187"/>
                  <a:pt x="1687" y="4187"/>
                </a:cubicBezTo>
                <a:cubicBezTo>
                  <a:pt x="1805" y="4187"/>
                  <a:pt x="1924" y="4171"/>
                  <a:pt x="2039" y="4140"/>
                </a:cubicBezTo>
                <a:cubicBezTo>
                  <a:pt x="2341" y="4059"/>
                  <a:pt x="2598" y="3882"/>
                  <a:pt x="2800" y="3652"/>
                </a:cubicBezTo>
                <a:cubicBezTo>
                  <a:pt x="2804" y="3648"/>
                  <a:pt x="2808" y="3643"/>
                  <a:pt x="2812" y="3639"/>
                </a:cubicBezTo>
                <a:cubicBezTo>
                  <a:pt x="2889" y="3549"/>
                  <a:pt x="2958" y="3452"/>
                  <a:pt x="3019" y="3350"/>
                </a:cubicBezTo>
                <a:cubicBezTo>
                  <a:pt x="3112" y="3194"/>
                  <a:pt x="3183" y="3025"/>
                  <a:pt x="3234" y="2849"/>
                </a:cubicBezTo>
                <a:cubicBezTo>
                  <a:pt x="3236" y="2843"/>
                  <a:pt x="3237" y="2837"/>
                  <a:pt x="3239" y="2831"/>
                </a:cubicBezTo>
                <a:cubicBezTo>
                  <a:pt x="3305" y="2600"/>
                  <a:pt x="3336" y="2358"/>
                  <a:pt x="3338" y="2120"/>
                </a:cubicBezTo>
                <a:lnTo>
                  <a:pt x="3338" y="2120"/>
                </a:lnTo>
                <a:cubicBezTo>
                  <a:pt x="3338" y="2114"/>
                  <a:pt x="3338" y="2108"/>
                  <a:pt x="3338" y="2102"/>
                </a:cubicBezTo>
                <a:cubicBezTo>
                  <a:pt x="3338" y="2096"/>
                  <a:pt x="3338" y="2091"/>
                  <a:pt x="3338" y="2085"/>
                </a:cubicBezTo>
                <a:cubicBezTo>
                  <a:pt x="3336" y="1880"/>
                  <a:pt x="3313" y="1675"/>
                  <a:pt x="3265" y="1476"/>
                </a:cubicBezTo>
                <a:cubicBezTo>
                  <a:pt x="3263" y="1470"/>
                  <a:pt x="3262" y="1464"/>
                  <a:pt x="3260" y="1459"/>
                </a:cubicBezTo>
                <a:cubicBezTo>
                  <a:pt x="3253" y="1430"/>
                  <a:pt x="3246" y="1402"/>
                  <a:pt x="3238" y="1374"/>
                </a:cubicBezTo>
                <a:cubicBezTo>
                  <a:pt x="3236" y="1368"/>
                  <a:pt x="3235" y="1363"/>
                  <a:pt x="3233" y="1357"/>
                </a:cubicBezTo>
                <a:cubicBezTo>
                  <a:pt x="3195" y="1227"/>
                  <a:pt x="3146" y="1101"/>
                  <a:pt x="3086" y="980"/>
                </a:cubicBezTo>
                <a:cubicBezTo>
                  <a:pt x="3083" y="974"/>
                  <a:pt x="3081" y="969"/>
                  <a:pt x="3078" y="964"/>
                </a:cubicBezTo>
                <a:cubicBezTo>
                  <a:pt x="3066" y="939"/>
                  <a:pt x="3052" y="914"/>
                  <a:pt x="3039" y="890"/>
                </a:cubicBezTo>
                <a:cubicBezTo>
                  <a:pt x="2974" y="774"/>
                  <a:pt x="2899" y="665"/>
                  <a:pt x="2813" y="566"/>
                </a:cubicBezTo>
                <a:cubicBezTo>
                  <a:pt x="2809" y="561"/>
                  <a:pt x="2805" y="557"/>
                  <a:pt x="2801" y="553"/>
                </a:cubicBezTo>
                <a:cubicBezTo>
                  <a:pt x="2614" y="342"/>
                  <a:pt x="2380" y="177"/>
                  <a:pt x="2109" y="86"/>
                </a:cubicBezTo>
                <a:cubicBezTo>
                  <a:pt x="1973" y="40"/>
                  <a:pt x="1830" y="18"/>
                  <a:pt x="1687" y="17"/>
                </a:cubicBezTo>
                <a:cubicBezTo>
                  <a:pt x="1685" y="17"/>
                  <a:pt x="1683" y="17"/>
                  <a:pt x="1681" y="17"/>
                </a:cubicBezTo>
                <a:cubicBezTo>
                  <a:pt x="1677" y="17"/>
                  <a:pt x="1673" y="17"/>
                  <a:pt x="1669" y="17"/>
                </a:cubicBezTo>
                <a:cubicBezTo>
                  <a:pt x="1545" y="18"/>
                  <a:pt x="1422" y="36"/>
                  <a:pt x="1303" y="69"/>
                </a:cubicBezTo>
                <a:cubicBezTo>
                  <a:pt x="997" y="154"/>
                  <a:pt x="748" y="327"/>
                  <a:pt x="554" y="551"/>
                </a:cubicBezTo>
                <a:cubicBezTo>
                  <a:pt x="550" y="556"/>
                  <a:pt x="546" y="560"/>
                  <a:pt x="542" y="565"/>
                </a:cubicBezTo>
                <a:cubicBezTo>
                  <a:pt x="464" y="656"/>
                  <a:pt x="395" y="756"/>
                  <a:pt x="335" y="862"/>
                </a:cubicBezTo>
                <a:cubicBezTo>
                  <a:pt x="246" y="1019"/>
                  <a:pt x="176" y="1188"/>
                  <a:pt x="125" y="1363"/>
                </a:cubicBezTo>
                <a:cubicBezTo>
                  <a:pt x="123" y="1369"/>
                  <a:pt x="122" y="1375"/>
                  <a:pt x="120" y="1380"/>
                </a:cubicBezTo>
                <a:cubicBezTo>
                  <a:pt x="53" y="1615"/>
                  <a:pt x="20" y="1859"/>
                  <a:pt x="18" y="2094"/>
                </a:cubicBezTo>
                <a:cubicBezTo>
                  <a:pt x="18" y="2097"/>
                  <a:pt x="18" y="2100"/>
                  <a:pt x="18" y="2103"/>
                </a:cubicBezTo>
                <a:cubicBezTo>
                  <a:pt x="18" y="2106"/>
                  <a:pt x="18" y="2109"/>
                  <a:pt x="18" y="2112"/>
                </a:cubicBezTo>
                <a:cubicBezTo>
                  <a:pt x="20" y="2347"/>
                  <a:pt x="53" y="2591"/>
                  <a:pt x="119" y="2825"/>
                </a:cubicBezTo>
                <a:cubicBezTo>
                  <a:pt x="121" y="2831"/>
                  <a:pt x="123" y="2836"/>
                  <a:pt x="124" y="2842"/>
                </a:cubicBezTo>
                <a:cubicBezTo>
                  <a:pt x="170" y="2999"/>
                  <a:pt x="231" y="3152"/>
                  <a:pt x="307" y="3294"/>
                </a:cubicBezTo>
                <a:cubicBezTo>
                  <a:pt x="374" y="3418"/>
                  <a:pt x="452" y="3535"/>
                  <a:pt x="542" y="3641"/>
                </a:cubicBezTo>
                <a:cubicBezTo>
                  <a:pt x="546" y="3645"/>
                  <a:pt x="550" y="3650"/>
                  <a:pt x="553" y="3654"/>
                </a:cubicBezTo>
                <a:cubicBezTo>
                  <a:pt x="725" y="3851"/>
                  <a:pt x="939" y="4008"/>
                  <a:pt x="1198" y="4102"/>
                </a:cubicBezTo>
                <a:cubicBezTo>
                  <a:pt x="1349" y="4158"/>
                  <a:pt x="1509" y="4186"/>
                  <a:pt x="1669" y="4187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3" name="Freeform 63"/>
          <p:cNvSpPr>
            <a:spLocks noEditPoints="1"/>
          </p:cNvSpPr>
          <p:nvPr/>
        </p:nvSpPr>
        <p:spPr bwMode="auto">
          <a:xfrm>
            <a:off x="1276716" y="2723428"/>
            <a:ext cx="1090613" cy="1295400"/>
          </a:xfrm>
          <a:custGeom>
            <a:avLst/>
            <a:gdLst>
              <a:gd name="T0" fmla="*/ 1503 w 3023"/>
              <a:gd name="T1" fmla="*/ 3597 h 3597"/>
              <a:gd name="T2" fmla="*/ 550 w 3023"/>
              <a:gd name="T3" fmla="*/ 3194 h 3597"/>
              <a:gd name="T4" fmla="*/ 117 w 3023"/>
              <a:gd name="T5" fmla="*/ 2487 h 3597"/>
              <a:gd name="T6" fmla="*/ 1 w 3023"/>
              <a:gd name="T7" fmla="*/ 1808 h 3597"/>
              <a:gd name="T8" fmla="*/ 0 w 3023"/>
              <a:gd name="T9" fmla="*/ 1799 h 3597"/>
              <a:gd name="T10" fmla="*/ 111 w 3023"/>
              <a:gd name="T11" fmla="*/ 1127 h 3597"/>
              <a:gd name="T12" fmla="*/ 537 w 3023"/>
              <a:gd name="T13" fmla="*/ 416 h 3597"/>
              <a:gd name="T14" fmla="*/ 1132 w 3023"/>
              <a:gd name="T15" fmla="*/ 56 h 3597"/>
              <a:gd name="T16" fmla="*/ 1512 w 3023"/>
              <a:gd name="T17" fmla="*/ 0 h 3597"/>
              <a:gd name="T18" fmla="*/ 1913 w 3023"/>
              <a:gd name="T19" fmla="*/ 63 h 3597"/>
              <a:gd name="T20" fmla="*/ 2484 w 3023"/>
              <a:gd name="T21" fmla="*/ 414 h 3597"/>
              <a:gd name="T22" fmla="*/ 2745 w 3023"/>
              <a:gd name="T23" fmla="*/ 750 h 3597"/>
              <a:gd name="T24" fmla="*/ 2908 w 3023"/>
              <a:gd name="T25" fmla="*/ 1103 h 3597"/>
              <a:gd name="T26" fmla="*/ 2937 w 3023"/>
              <a:gd name="T27" fmla="*/ 1196 h 3597"/>
              <a:gd name="T28" fmla="*/ 3023 w 3023"/>
              <a:gd name="T29" fmla="*/ 1781 h 3597"/>
              <a:gd name="T30" fmla="*/ 3023 w 3023"/>
              <a:gd name="T31" fmla="*/ 1799 h 3597"/>
              <a:gd name="T32" fmla="*/ 2914 w 3023"/>
              <a:gd name="T33" fmla="*/ 2477 h 3597"/>
              <a:gd name="T34" fmla="*/ 2747 w 3023"/>
              <a:gd name="T35" fmla="*/ 2844 h 3597"/>
              <a:gd name="T36" fmla="*/ 2471 w 3023"/>
              <a:gd name="T37" fmla="*/ 3195 h 3597"/>
              <a:gd name="T38" fmla="*/ 1521 w 3023"/>
              <a:gd name="T39" fmla="*/ 3597 h 3597"/>
              <a:gd name="T40" fmla="*/ 1503 w 3023"/>
              <a:gd name="T41" fmla="*/ 3579 h 3597"/>
              <a:gd name="T42" fmla="*/ 1521 w 3023"/>
              <a:gd name="T43" fmla="*/ 3579 h 3597"/>
              <a:gd name="T44" fmla="*/ 2459 w 3023"/>
              <a:gd name="T45" fmla="*/ 3183 h 3597"/>
              <a:gd name="T46" fmla="*/ 2733 w 3023"/>
              <a:gd name="T47" fmla="*/ 2835 h 3597"/>
              <a:gd name="T48" fmla="*/ 2898 w 3023"/>
              <a:gd name="T49" fmla="*/ 2472 h 3597"/>
              <a:gd name="T50" fmla="*/ 3006 w 3023"/>
              <a:gd name="T51" fmla="*/ 1799 h 3597"/>
              <a:gd name="T52" fmla="*/ 3005 w 3023"/>
              <a:gd name="T53" fmla="*/ 1781 h 3597"/>
              <a:gd name="T54" fmla="*/ 2920 w 3023"/>
              <a:gd name="T55" fmla="*/ 1201 h 3597"/>
              <a:gd name="T56" fmla="*/ 2891 w 3023"/>
              <a:gd name="T57" fmla="*/ 1109 h 3597"/>
              <a:gd name="T58" fmla="*/ 2730 w 3023"/>
              <a:gd name="T59" fmla="*/ 759 h 3597"/>
              <a:gd name="T60" fmla="*/ 2472 w 3023"/>
              <a:gd name="T61" fmla="*/ 426 h 3597"/>
              <a:gd name="T62" fmla="*/ 1908 w 3023"/>
              <a:gd name="T63" fmla="*/ 80 h 3597"/>
              <a:gd name="T64" fmla="*/ 1512 w 3023"/>
              <a:gd name="T65" fmla="*/ 18 h 3597"/>
              <a:gd name="T66" fmla="*/ 1137 w 3023"/>
              <a:gd name="T67" fmla="*/ 73 h 3597"/>
              <a:gd name="T68" fmla="*/ 549 w 3023"/>
              <a:gd name="T69" fmla="*/ 429 h 3597"/>
              <a:gd name="T70" fmla="*/ 128 w 3023"/>
              <a:gd name="T71" fmla="*/ 1132 h 3597"/>
              <a:gd name="T72" fmla="*/ 18 w 3023"/>
              <a:gd name="T73" fmla="*/ 1799 h 3597"/>
              <a:gd name="T74" fmla="*/ 128 w 3023"/>
              <a:gd name="T75" fmla="*/ 2465 h 3597"/>
              <a:gd name="T76" fmla="*/ 549 w 3023"/>
              <a:gd name="T77" fmla="*/ 3168 h 3597"/>
              <a:gd name="T78" fmla="*/ 1137 w 3023"/>
              <a:gd name="T79" fmla="*/ 3524 h 3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23" h="3597">
                <a:moveTo>
                  <a:pt x="1512" y="3597"/>
                </a:moveTo>
                <a:cubicBezTo>
                  <a:pt x="1509" y="3597"/>
                  <a:pt x="1506" y="3597"/>
                  <a:pt x="1503" y="3597"/>
                </a:cubicBezTo>
                <a:cubicBezTo>
                  <a:pt x="1378" y="3596"/>
                  <a:pt x="1252" y="3577"/>
                  <a:pt x="1132" y="3541"/>
                </a:cubicBezTo>
                <a:cubicBezTo>
                  <a:pt x="904" y="3472"/>
                  <a:pt x="710" y="3350"/>
                  <a:pt x="550" y="3194"/>
                </a:cubicBezTo>
                <a:cubicBezTo>
                  <a:pt x="546" y="3189"/>
                  <a:pt x="541" y="3185"/>
                  <a:pt x="537" y="3181"/>
                </a:cubicBezTo>
                <a:cubicBezTo>
                  <a:pt x="346" y="2990"/>
                  <a:pt x="206" y="2748"/>
                  <a:pt x="117" y="2487"/>
                </a:cubicBezTo>
                <a:cubicBezTo>
                  <a:pt x="115" y="2482"/>
                  <a:pt x="113" y="2476"/>
                  <a:pt x="111" y="2470"/>
                </a:cubicBezTo>
                <a:cubicBezTo>
                  <a:pt x="39" y="2256"/>
                  <a:pt x="2" y="2029"/>
                  <a:pt x="1" y="1808"/>
                </a:cubicBezTo>
                <a:cubicBezTo>
                  <a:pt x="1" y="1805"/>
                  <a:pt x="0" y="1802"/>
                  <a:pt x="0" y="1799"/>
                </a:cubicBezTo>
                <a:lnTo>
                  <a:pt x="0" y="1799"/>
                </a:lnTo>
                <a:cubicBezTo>
                  <a:pt x="0" y="1796"/>
                  <a:pt x="1" y="1793"/>
                  <a:pt x="1" y="1790"/>
                </a:cubicBezTo>
                <a:cubicBezTo>
                  <a:pt x="3" y="1568"/>
                  <a:pt x="40" y="1341"/>
                  <a:pt x="111" y="1127"/>
                </a:cubicBezTo>
                <a:cubicBezTo>
                  <a:pt x="113" y="1121"/>
                  <a:pt x="115" y="1116"/>
                  <a:pt x="117" y="1110"/>
                </a:cubicBezTo>
                <a:cubicBezTo>
                  <a:pt x="206" y="849"/>
                  <a:pt x="347" y="608"/>
                  <a:pt x="537" y="416"/>
                </a:cubicBezTo>
                <a:cubicBezTo>
                  <a:pt x="541" y="412"/>
                  <a:pt x="545" y="408"/>
                  <a:pt x="550" y="404"/>
                </a:cubicBezTo>
                <a:cubicBezTo>
                  <a:pt x="709" y="247"/>
                  <a:pt x="904" y="125"/>
                  <a:pt x="1132" y="56"/>
                </a:cubicBezTo>
                <a:cubicBezTo>
                  <a:pt x="1252" y="20"/>
                  <a:pt x="1378" y="1"/>
                  <a:pt x="1503" y="0"/>
                </a:cubicBezTo>
                <a:cubicBezTo>
                  <a:pt x="1506" y="0"/>
                  <a:pt x="1509" y="0"/>
                  <a:pt x="1512" y="0"/>
                </a:cubicBezTo>
                <a:cubicBezTo>
                  <a:pt x="1515" y="0"/>
                  <a:pt x="1518" y="0"/>
                  <a:pt x="1521" y="0"/>
                </a:cubicBezTo>
                <a:cubicBezTo>
                  <a:pt x="1653" y="1"/>
                  <a:pt x="1786" y="22"/>
                  <a:pt x="1913" y="63"/>
                </a:cubicBezTo>
                <a:cubicBezTo>
                  <a:pt x="2123" y="130"/>
                  <a:pt x="2313" y="249"/>
                  <a:pt x="2472" y="402"/>
                </a:cubicBezTo>
                <a:cubicBezTo>
                  <a:pt x="2476" y="406"/>
                  <a:pt x="2480" y="410"/>
                  <a:pt x="2484" y="414"/>
                </a:cubicBezTo>
                <a:cubicBezTo>
                  <a:pt x="2578" y="506"/>
                  <a:pt x="2661" y="611"/>
                  <a:pt x="2729" y="724"/>
                </a:cubicBezTo>
                <a:cubicBezTo>
                  <a:pt x="2735" y="732"/>
                  <a:pt x="2740" y="741"/>
                  <a:pt x="2745" y="750"/>
                </a:cubicBezTo>
                <a:cubicBezTo>
                  <a:pt x="2748" y="755"/>
                  <a:pt x="2751" y="760"/>
                  <a:pt x="2754" y="765"/>
                </a:cubicBezTo>
                <a:cubicBezTo>
                  <a:pt x="2816" y="873"/>
                  <a:pt x="2867" y="986"/>
                  <a:pt x="2908" y="1103"/>
                </a:cubicBezTo>
                <a:cubicBezTo>
                  <a:pt x="2910" y="1109"/>
                  <a:pt x="2912" y="1115"/>
                  <a:pt x="2913" y="1120"/>
                </a:cubicBezTo>
                <a:cubicBezTo>
                  <a:pt x="2922" y="1145"/>
                  <a:pt x="2930" y="1171"/>
                  <a:pt x="2937" y="1196"/>
                </a:cubicBezTo>
                <a:cubicBezTo>
                  <a:pt x="2939" y="1202"/>
                  <a:pt x="2941" y="1208"/>
                  <a:pt x="2942" y="1213"/>
                </a:cubicBezTo>
                <a:cubicBezTo>
                  <a:pt x="2995" y="1397"/>
                  <a:pt x="3021" y="1589"/>
                  <a:pt x="3023" y="1781"/>
                </a:cubicBezTo>
                <a:lnTo>
                  <a:pt x="3023" y="1781"/>
                </a:lnTo>
                <a:cubicBezTo>
                  <a:pt x="3023" y="1787"/>
                  <a:pt x="3023" y="1793"/>
                  <a:pt x="3023" y="1799"/>
                </a:cubicBezTo>
                <a:cubicBezTo>
                  <a:pt x="3023" y="1804"/>
                  <a:pt x="3023" y="1810"/>
                  <a:pt x="3023" y="1816"/>
                </a:cubicBezTo>
                <a:cubicBezTo>
                  <a:pt x="3021" y="2040"/>
                  <a:pt x="2986" y="2265"/>
                  <a:pt x="2914" y="2477"/>
                </a:cubicBezTo>
                <a:cubicBezTo>
                  <a:pt x="2912" y="2483"/>
                  <a:pt x="2910" y="2489"/>
                  <a:pt x="2909" y="2494"/>
                </a:cubicBezTo>
                <a:cubicBezTo>
                  <a:pt x="2867" y="2616"/>
                  <a:pt x="2813" y="2733"/>
                  <a:pt x="2747" y="2844"/>
                </a:cubicBezTo>
                <a:cubicBezTo>
                  <a:pt x="2674" y="2967"/>
                  <a:pt x="2586" y="3082"/>
                  <a:pt x="2484" y="3183"/>
                </a:cubicBezTo>
                <a:cubicBezTo>
                  <a:pt x="2480" y="3187"/>
                  <a:pt x="2475" y="3191"/>
                  <a:pt x="2471" y="3195"/>
                </a:cubicBezTo>
                <a:cubicBezTo>
                  <a:pt x="2313" y="3347"/>
                  <a:pt x="2125" y="3467"/>
                  <a:pt x="1913" y="3534"/>
                </a:cubicBezTo>
                <a:cubicBezTo>
                  <a:pt x="1786" y="3575"/>
                  <a:pt x="1653" y="3596"/>
                  <a:pt x="1521" y="3597"/>
                </a:cubicBezTo>
                <a:cubicBezTo>
                  <a:pt x="1518" y="3597"/>
                  <a:pt x="1515" y="3597"/>
                  <a:pt x="1512" y="3597"/>
                </a:cubicBezTo>
                <a:close/>
                <a:moveTo>
                  <a:pt x="1503" y="3579"/>
                </a:moveTo>
                <a:cubicBezTo>
                  <a:pt x="1506" y="3579"/>
                  <a:pt x="1509" y="3579"/>
                  <a:pt x="1512" y="3579"/>
                </a:cubicBezTo>
                <a:cubicBezTo>
                  <a:pt x="1515" y="3579"/>
                  <a:pt x="1518" y="3579"/>
                  <a:pt x="1521" y="3579"/>
                </a:cubicBezTo>
                <a:cubicBezTo>
                  <a:pt x="1652" y="3578"/>
                  <a:pt x="1782" y="3558"/>
                  <a:pt x="1908" y="3518"/>
                </a:cubicBezTo>
                <a:cubicBezTo>
                  <a:pt x="2116" y="3451"/>
                  <a:pt x="2303" y="3333"/>
                  <a:pt x="2459" y="3183"/>
                </a:cubicBezTo>
                <a:cubicBezTo>
                  <a:pt x="2463" y="3178"/>
                  <a:pt x="2467" y="3174"/>
                  <a:pt x="2471" y="3170"/>
                </a:cubicBezTo>
                <a:cubicBezTo>
                  <a:pt x="2572" y="3071"/>
                  <a:pt x="2660" y="2957"/>
                  <a:pt x="2733" y="2835"/>
                </a:cubicBezTo>
                <a:cubicBezTo>
                  <a:pt x="2797" y="2725"/>
                  <a:pt x="2850" y="2609"/>
                  <a:pt x="2892" y="2489"/>
                </a:cubicBezTo>
                <a:cubicBezTo>
                  <a:pt x="2894" y="2483"/>
                  <a:pt x="2896" y="2477"/>
                  <a:pt x="2898" y="2472"/>
                </a:cubicBezTo>
                <a:cubicBezTo>
                  <a:pt x="2968" y="2261"/>
                  <a:pt x="3004" y="2038"/>
                  <a:pt x="3006" y="1816"/>
                </a:cubicBezTo>
                <a:cubicBezTo>
                  <a:pt x="3006" y="1810"/>
                  <a:pt x="3006" y="1804"/>
                  <a:pt x="3006" y="1799"/>
                </a:cubicBezTo>
                <a:cubicBezTo>
                  <a:pt x="3006" y="1793"/>
                  <a:pt x="3005" y="1787"/>
                  <a:pt x="3005" y="1781"/>
                </a:cubicBezTo>
                <a:lnTo>
                  <a:pt x="3005" y="1781"/>
                </a:lnTo>
                <a:cubicBezTo>
                  <a:pt x="3004" y="1590"/>
                  <a:pt x="2977" y="1401"/>
                  <a:pt x="2925" y="1218"/>
                </a:cubicBezTo>
                <a:cubicBezTo>
                  <a:pt x="2924" y="1213"/>
                  <a:pt x="2922" y="1207"/>
                  <a:pt x="2920" y="1201"/>
                </a:cubicBezTo>
                <a:cubicBezTo>
                  <a:pt x="2913" y="1176"/>
                  <a:pt x="2905" y="1151"/>
                  <a:pt x="2897" y="1126"/>
                </a:cubicBezTo>
                <a:cubicBezTo>
                  <a:pt x="2895" y="1120"/>
                  <a:pt x="2893" y="1115"/>
                  <a:pt x="2891" y="1109"/>
                </a:cubicBezTo>
                <a:cubicBezTo>
                  <a:pt x="2851" y="993"/>
                  <a:pt x="2800" y="881"/>
                  <a:pt x="2739" y="774"/>
                </a:cubicBezTo>
                <a:cubicBezTo>
                  <a:pt x="2736" y="769"/>
                  <a:pt x="2733" y="764"/>
                  <a:pt x="2730" y="759"/>
                </a:cubicBezTo>
                <a:cubicBezTo>
                  <a:pt x="2725" y="750"/>
                  <a:pt x="2720" y="741"/>
                  <a:pt x="2714" y="732"/>
                </a:cubicBezTo>
                <a:cubicBezTo>
                  <a:pt x="2647" y="621"/>
                  <a:pt x="2565" y="518"/>
                  <a:pt x="2472" y="426"/>
                </a:cubicBezTo>
                <a:cubicBezTo>
                  <a:pt x="2468" y="422"/>
                  <a:pt x="2464" y="418"/>
                  <a:pt x="2459" y="414"/>
                </a:cubicBezTo>
                <a:cubicBezTo>
                  <a:pt x="2303" y="263"/>
                  <a:pt x="2115" y="146"/>
                  <a:pt x="1908" y="80"/>
                </a:cubicBezTo>
                <a:cubicBezTo>
                  <a:pt x="1782" y="39"/>
                  <a:pt x="1651" y="19"/>
                  <a:pt x="1521" y="18"/>
                </a:cubicBezTo>
                <a:cubicBezTo>
                  <a:pt x="1518" y="18"/>
                  <a:pt x="1515" y="18"/>
                  <a:pt x="1512" y="18"/>
                </a:cubicBezTo>
                <a:cubicBezTo>
                  <a:pt x="1509" y="18"/>
                  <a:pt x="1506" y="18"/>
                  <a:pt x="1503" y="18"/>
                </a:cubicBezTo>
                <a:cubicBezTo>
                  <a:pt x="1379" y="19"/>
                  <a:pt x="1256" y="37"/>
                  <a:pt x="1137" y="73"/>
                </a:cubicBezTo>
                <a:cubicBezTo>
                  <a:pt x="912" y="141"/>
                  <a:pt x="720" y="261"/>
                  <a:pt x="562" y="416"/>
                </a:cubicBezTo>
                <a:cubicBezTo>
                  <a:pt x="558" y="420"/>
                  <a:pt x="553" y="425"/>
                  <a:pt x="549" y="429"/>
                </a:cubicBezTo>
                <a:cubicBezTo>
                  <a:pt x="361" y="618"/>
                  <a:pt x="222" y="857"/>
                  <a:pt x="133" y="1116"/>
                </a:cubicBezTo>
                <a:cubicBezTo>
                  <a:pt x="132" y="1121"/>
                  <a:pt x="130" y="1127"/>
                  <a:pt x="128" y="1132"/>
                </a:cubicBezTo>
                <a:cubicBezTo>
                  <a:pt x="57" y="1345"/>
                  <a:pt x="20" y="1570"/>
                  <a:pt x="18" y="1790"/>
                </a:cubicBezTo>
                <a:cubicBezTo>
                  <a:pt x="18" y="1793"/>
                  <a:pt x="18" y="1796"/>
                  <a:pt x="18" y="1799"/>
                </a:cubicBezTo>
                <a:cubicBezTo>
                  <a:pt x="18" y="1802"/>
                  <a:pt x="18" y="1805"/>
                  <a:pt x="18" y="1808"/>
                </a:cubicBezTo>
                <a:cubicBezTo>
                  <a:pt x="20" y="2028"/>
                  <a:pt x="57" y="2252"/>
                  <a:pt x="128" y="2465"/>
                </a:cubicBezTo>
                <a:cubicBezTo>
                  <a:pt x="129" y="2470"/>
                  <a:pt x="131" y="2476"/>
                  <a:pt x="133" y="2481"/>
                </a:cubicBezTo>
                <a:cubicBezTo>
                  <a:pt x="222" y="2740"/>
                  <a:pt x="361" y="2979"/>
                  <a:pt x="549" y="3168"/>
                </a:cubicBezTo>
                <a:cubicBezTo>
                  <a:pt x="554" y="3173"/>
                  <a:pt x="558" y="3177"/>
                  <a:pt x="562" y="3181"/>
                </a:cubicBezTo>
                <a:cubicBezTo>
                  <a:pt x="720" y="3336"/>
                  <a:pt x="912" y="3456"/>
                  <a:pt x="1137" y="3524"/>
                </a:cubicBezTo>
                <a:cubicBezTo>
                  <a:pt x="1256" y="3560"/>
                  <a:pt x="1379" y="3578"/>
                  <a:pt x="1503" y="3579"/>
                </a:cubicBezTo>
                <a:close/>
              </a:path>
            </a:pathLst>
          </a:custGeom>
          <a:noFill/>
          <a:ln w="952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4" name="Freeform 64"/>
          <p:cNvSpPr>
            <a:spLocks noEditPoints="1"/>
          </p:cNvSpPr>
          <p:nvPr/>
        </p:nvSpPr>
        <p:spPr bwMode="auto">
          <a:xfrm>
            <a:off x="1337041" y="2817090"/>
            <a:ext cx="969963" cy="1108075"/>
          </a:xfrm>
          <a:custGeom>
            <a:avLst/>
            <a:gdLst>
              <a:gd name="T0" fmla="*/ 1336 w 2690"/>
              <a:gd name="T1" fmla="*/ 3073 h 3073"/>
              <a:gd name="T2" fmla="*/ 535 w 2690"/>
              <a:gd name="T3" fmla="*/ 2765 h 3073"/>
              <a:gd name="T4" fmla="*/ 120 w 2690"/>
              <a:gd name="T5" fmla="*/ 2164 h 3073"/>
              <a:gd name="T6" fmla="*/ 0 w 2690"/>
              <a:gd name="T7" fmla="*/ 1547 h 3073"/>
              <a:gd name="T8" fmla="*/ 0 w 2690"/>
              <a:gd name="T9" fmla="*/ 1538 h 3073"/>
              <a:gd name="T10" fmla="*/ 116 w 2690"/>
              <a:gd name="T11" fmla="*/ 928 h 3073"/>
              <a:gd name="T12" fmla="*/ 376 w 2690"/>
              <a:gd name="T13" fmla="*/ 478 h 3073"/>
              <a:gd name="T14" fmla="*/ 536 w 2690"/>
              <a:gd name="T15" fmla="*/ 311 h 3073"/>
              <a:gd name="T16" fmla="*/ 1336 w 2690"/>
              <a:gd name="T17" fmla="*/ 0 h 3073"/>
              <a:gd name="T18" fmla="*/ 1711 w 2690"/>
              <a:gd name="T19" fmla="*/ 60 h 3073"/>
              <a:gd name="T20" fmla="*/ 2165 w 2690"/>
              <a:gd name="T21" fmla="*/ 317 h 3073"/>
              <a:gd name="T22" fmla="*/ 2419 w 2690"/>
              <a:gd name="T23" fmla="*/ 609 h 3073"/>
              <a:gd name="T24" fmla="*/ 2571 w 2690"/>
              <a:gd name="T25" fmla="*/ 904 h 3073"/>
              <a:gd name="T26" fmla="*/ 2601 w 2690"/>
              <a:gd name="T27" fmla="*/ 987 h 3073"/>
              <a:gd name="T28" fmla="*/ 2690 w 2690"/>
              <a:gd name="T29" fmla="*/ 1520 h 3073"/>
              <a:gd name="T30" fmla="*/ 2690 w 2690"/>
              <a:gd name="T31" fmla="*/ 1538 h 3073"/>
              <a:gd name="T32" fmla="*/ 2577 w 2690"/>
              <a:gd name="T33" fmla="*/ 2155 h 3073"/>
              <a:gd name="T34" fmla="*/ 2434 w 2690"/>
              <a:gd name="T35" fmla="*/ 2442 h 3073"/>
              <a:gd name="T36" fmla="*/ 2151 w 2690"/>
              <a:gd name="T37" fmla="*/ 2769 h 3073"/>
              <a:gd name="T38" fmla="*/ 1354 w 2690"/>
              <a:gd name="T39" fmla="*/ 3073 h 3073"/>
              <a:gd name="T40" fmla="*/ 1336 w 2690"/>
              <a:gd name="T41" fmla="*/ 3055 h 3073"/>
              <a:gd name="T42" fmla="*/ 1354 w 2690"/>
              <a:gd name="T43" fmla="*/ 3055 h 3073"/>
              <a:gd name="T44" fmla="*/ 2139 w 2690"/>
              <a:gd name="T45" fmla="*/ 2756 h 3073"/>
              <a:gd name="T46" fmla="*/ 2420 w 2690"/>
              <a:gd name="T47" fmla="*/ 2432 h 3073"/>
              <a:gd name="T48" fmla="*/ 2561 w 2690"/>
              <a:gd name="T49" fmla="*/ 2148 h 3073"/>
              <a:gd name="T50" fmla="*/ 2672 w 2690"/>
              <a:gd name="T51" fmla="*/ 1538 h 3073"/>
              <a:gd name="T52" fmla="*/ 2672 w 2690"/>
              <a:gd name="T53" fmla="*/ 1520 h 3073"/>
              <a:gd name="T54" fmla="*/ 2585 w 2690"/>
              <a:gd name="T55" fmla="*/ 993 h 3073"/>
              <a:gd name="T56" fmla="*/ 2555 w 2690"/>
              <a:gd name="T57" fmla="*/ 910 h 3073"/>
              <a:gd name="T58" fmla="*/ 2404 w 2690"/>
              <a:gd name="T59" fmla="*/ 618 h 3073"/>
              <a:gd name="T60" fmla="*/ 2153 w 2690"/>
              <a:gd name="T61" fmla="*/ 331 h 3073"/>
              <a:gd name="T62" fmla="*/ 1706 w 2690"/>
              <a:gd name="T63" fmla="*/ 77 h 3073"/>
              <a:gd name="T64" fmla="*/ 1336 w 2690"/>
              <a:gd name="T65" fmla="*/ 18 h 3073"/>
              <a:gd name="T66" fmla="*/ 547 w 2690"/>
              <a:gd name="T67" fmla="*/ 325 h 3073"/>
              <a:gd name="T68" fmla="*/ 390 w 2690"/>
              <a:gd name="T69" fmla="*/ 489 h 3073"/>
              <a:gd name="T70" fmla="*/ 132 w 2690"/>
              <a:gd name="T71" fmla="*/ 935 h 3073"/>
              <a:gd name="T72" fmla="*/ 18 w 2690"/>
              <a:gd name="T73" fmla="*/ 1538 h 3073"/>
              <a:gd name="T74" fmla="*/ 130 w 2690"/>
              <a:gd name="T75" fmla="*/ 2141 h 3073"/>
              <a:gd name="T76" fmla="*/ 534 w 2690"/>
              <a:gd name="T77" fmla="*/ 2740 h 3073"/>
              <a:gd name="T78" fmla="*/ 1075 w 2690"/>
              <a:gd name="T79" fmla="*/ 3024 h 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690" h="3073">
                <a:moveTo>
                  <a:pt x="1344" y="3073"/>
                </a:moveTo>
                <a:cubicBezTo>
                  <a:pt x="1342" y="3073"/>
                  <a:pt x="1339" y="3073"/>
                  <a:pt x="1336" y="3073"/>
                </a:cubicBezTo>
                <a:cubicBezTo>
                  <a:pt x="1247" y="3072"/>
                  <a:pt x="1158" y="3062"/>
                  <a:pt x="1071" y="3041"/>
                </a:cubicBezTo>
                <a:cubicBezTo>
                  <a:pt x="865" y="2991"/>
                  <a:pt x="686" y="2894"/>
                  <a:pt x="535" y="2765"/>
                </a:cubicBezTo>
                <a:cubicBezTo>
                  <a:pt x="531" y="2761"/>
                  <a:pt x="527" y="2757"/>
                  <a:pt x="522" y="2753"/>
                </a:cubicBezTo>
                <a:cubicBezTo>
                  <a:pt x="344" y="2595"/>
                  <a:pt x="208" y="2390"/>
                  <a:pt x="120" y="2164"/>
                </a:cubicBezTo>
                <a:cubicBezTo>
                  <a:pt x="117" y="2159"/>
                  <a:pt x="115" y="2153"/>
                  <a:pt x="113" y="2148"/>
                </a:cubicBezTo>
                <a:cubicBezTo>
                  <a:pt x="41" y="1957"/>
                  <a:pt x="2" y="1751"/>
                  <a:pt x="0" y="1547"/>
                </a:cubicBezTo>
                <a:cubicBezTo>
                  <a:pt x="0" y="1544"/>
                  <a:pt x="0" y="1541"/>
                  <a:pt x="0" y="1538"/>
                </a:cubicBezTo>
                <a:lnTo>
                  <a:pt x="0" y="1538"/>
                </a:lnTo>
                <a:cubicBezTo>
                  <a:pt x="0" y="1535"/>
                  <a:pt x="0" y="1532"/>
                  <a:pt x="0" y="1529"/>
                </a:cubicBezTo>
                <a:cubicBezTo>
                  <a:pt x="2" y="1322"/>
                  <a:pt x="43" y="1118"/>
                  <a:pt x="116" y="928"/>
                </a:cubicBezTo>
                <a:cubicBezTo>
                  <a:pt x="118" y="923"/>
                  <a:pt x="120" y="917"/>
                  <a:pt x="122" y="912"/>
                </a:cubicBezTo>
                <a:cubicBezTo>
                  <a:pt x="185" y="753"/>
                  <a:pt x="271" y="606"/>
                  <a:pt x="376" y="478"/>
                </a:cubicBezTo>
                <a:cubicBezTo>
                  <a:pt x="421" y="422"/>
                  <a:pt x="470" y="370"/>
                  <a:pt x="523" y="323"/>
                </a:cubicBezTo>
                <a:cubicBezTo>
                  <a:pt x="527" y="319"/>
                  <a:pt x="531" y="315"/>
                  <a:pt x="536" y="311"/>
                </a:cubicBezTo>
                <a:cubicBezTo>
                  <a:pt x="752" y="119"/>
                  <a:pt x="1024" y="0"/>
                  <a:pt x="1330" y="0"/>
                </a:cubicBezTo>
                <a:cubicBezTo>
                  <a:pt x="1332" y="0"/>
                  <a:pt x="1334" y="0"/>
                  <a:pt x="1336" y="0"/>
                </a:cubicBezTo>
                <a:cubicBezTo>
                  <a:pt x="1342" y="0"/>
                  <a:pt x="1348" y="0"/>
                  <a:pt x="1354" y="1"/>
                </a:cubicBezTo>
                <a:cubicBezTo>
                  <a:pt x="1468" y="3"/>
                  <a:pt x="1588" y="22"/>
                  <a:pt x="1711" y="60"/>
                </a:cubicBezTo>
                <a:cubicBezTo>
                  <a:pt x="1873" y="110"/>
                  <a:pt x="2022" y="196"/>
                  <a:pt x="2151" y="306"/>
                </a:cubicBezTo>
                <a:cubicBezTo>
                  <a:pt x="2156" y="309"/>
                  <a:pt x="2160" y="313"/>
                  <a:pt x="2165" y="317"/>
                </a:cubicBezTo>
                <a:cubicBezTo>
                  <a:pt x="2258" y="398"/>
                  <a:pt x="2340" y="492"/>
                  <a:pt x="2409" y="594"/>
                </a:cubicBezTo>
                <a:cubicBezTo>
                  <a:pt x="2412" y="599"/>
                  <a:pt x="2415" y="604"/>
                  <a:pt x="2419" y="609"/>
                </a:cubicBezTo>
                <a:cubicBezTo>
                  <a:pt x="2419" y="610"/>
                  <a:pt x="2420" y="611"/>
                  <a:pt x="2421" y="612"/>
                </a:cubicBezTo>
                <a:cubicBezTo>
                  <a:pt x="2481" y="704"/>
                  <a:pt x="2531" y="802"/>
                  <a:pt x="2571" y="904"/>
                </a:cubicBezTo>
                <a:cubicBezTo>
                  <a:pt x="2573" y="909"/>
                  <a:pt x="2575" y="915"/>
                  <a:pt x="2578" y="920"/>
                </a:cubicBezTo>
                <a:cubicBezTo>
                  <a:pt x="2586" y="942"/>
                  <a:pt x="2594" y="965"/>
                  <a:pt x="2601" y="987"/>
                </a:cubicBezTo>
                <a:cubicBezTo>
                  <a:pt x="2603" y="993"/>
                  <a:pt x="2605" y="998"/>
                  <a:pt x="2607" y="1004"/>
                </a:cubicBezTo>
                <a:cubicBezTo>
                  <a:pt x="2660" y="1170"/>
                  <a:pt x="2688" y="1345"/>
                  <a:pt x="2690" y="1520"/>
                </a:cubicBezTo>
                <a:lnTo>
                  <a:pt x="2690" y="1520"/>
                </a:lnTo>
                <a:cubicBezTo>
                  <a:pt x="2690" y="1526"/>
                  <a:pt x="2690" y="1532"/>
                  <a:pt x="2690" y="1538"/>
                </a:cubicBezTo>
                <a:cubicBezTo>
                  <a:pt x="2690" y="1543"/>
                  <a:pt x="2690" y="1549"/>
                  <a:pt x="2690" y="1555"/>
                </a:cubicBezTo>
                <a:cubicBezTo>
                  <a:pt x="2688" y="1760"/>
                  <a:pt x="2650" y="1964"/>
                  <a:pt x="2577" y="2155"/>
                </a:cubicBezTo>
                <a:cubicBezTo>
                  <a:pt x="2575" y="2160"/>
                  <a:pt x="2573" y="2166"/>
                  <a:pt x="2571" y="2171"/>
                </a:cubicBezTo>
                <a:cubicBezTo>
                  <a:pt x="2534" y="2265"/>
                  <a:pt x="2488" y="2356"/>
                  <a:pt x="2434" y="2442"/>
                </a:cubicBezTo>
                <a:cubicBezTo>
                  <a:pt x="2360" y="2560"/>
                  <a:pt x="2269" y="2667"/>
                  <a:pt x="2164" y="2758"/>
                </a:cubicBezTo>
                <a:cubicBezTo>
                  <a:pt x="2160" y="2761"/>
                  <a:pt x="2155" y="2765"/>
                  <a:pt x="2151" y="2769"/>
                </a:cubicBezTo>
                <a:cubicBezTo>
                  <a:pt x="2031" y="2870"/>
                  <a:pt x="1895" y="2950"/>
                  <a:pt x="1746" y="3003"/>
                </a:cubicBezTo>
                <a:cubicBezTo>
                  <a:pt x="1621" y="3048"/>
                  <a:pt x="1487" y="3072"/>
                  <a:pt x="1354" y="3073"/>
                </a:cubicBezTo>
                <a:cubicBezTo>
                  <a:pt x="1351" y="3073"/>
                  <a:pt x="1348" y="3073"/>
                  <a:pt x="1344" y="3073"/>
                </a:cubicBezTo>
                <a:close/>
                <a:moveTo>
                  <a:pt x="1336" y="3055"/>
                </a:moveTo>
                <a:cubicBezTo>
                  <a:pt x="1339" y="3055"/>
                  <a:pt x="1342" y="3055"/>
                  <a:pt x="1344" y="3055"/>
                </a:cubicBezTo>
                <a:cubicBezTo>
                  <a:pt x="1348" y="3055"/>
                  <a:pt x="1351" y="3055"/>
                  <a:pt x="1354" y="3055"/>
                </a:cubicBezTo>
                <a:cubicBezTo>
                  <a:pt x="1486" y="3054"/>
                  <a:pt x="1618" y="3031"/>
                  <a:pt x="1740" y="2987"/>
                </a:cubicBezTo>
                <a:cubicBezTo>
                  <a:pt x="1887" y="2934"/>
                  <a:pt x="2021" y="2855"/>
                  <a:pt x="2139" y="2756"/>
                </a:cubicBezTo>
                <a:cubicBezTo>
                  <a:pt x="2144" y="2752"/>
                  <a:pt x="2148" y="2748"/>
                  <a:pt x="2153" y="2744"/>
                </a:cubicBezTo>
                <a:cubicBezTo>
                  <a:pt x="2256" y="2654"/>
                  <a:pt x="2346" y="2549"/>
                  <a:pt x="2420" y="2432"/>
                </a:cubicBezTo>
                <a:cubicBezTo>
                  <a:pt x="2473" y="2347"/>
                  <a:pt x="2518" y="2258"/>
                  <a:pt x="2554" y="2165"/>
                </a:cubicBezTo>
                <a:cubicBezTo>
                  <a:pt x="2556" y="2159"/>
                  <a:pt x="2559" y="2154"/>
                  <a:pt x="2561" y="2148"/>
                </a:cubicBezTo>
                <a:cubicBezTo>
                  <a:pt x="2633" y="1960"/>
                  <a:pt x="2670" y="1758"/>
                  <a:pt x="2672" y="1555"/>
                </a:cubicBezTo>
                <a:cubicBezTo>
                  <a:pt x="2672" y="1549"/>
                  <a:pt x="2672" y="1543"/>
                  <a:pt x="2672" y="1538"/>
                </a:cubicBezTo>
                <a:cubicBezTo>
                  <a:pt x="2672" y="1532"/>
                  <a:pt x="2672" y="1526"/>
                  <a:pt x="2672" y="1520"/>
                </a:cubicBezTo>
                <a:lnTo>
                  <a:pt x="2672" y="1520"/>
                </a:lnTo>
                <a:cubicBezTo>
                  <a:pt x="2670" y="1347"/>
                  <a:pt x="2643" y="1174"/>
                  <a:pt x="2590" y="1010"/>
                </a:cubicBezTo>
                <a:cubicBezTo>
                  <a:pt x="2588" y="1004"/>
                  <a:pt x="2586" y="998"/>
                  <a:pt x="2585" y="993"/>
                </a:cubicBezTo>
                <a:cubicBezTo>
                  <a:pt x="2577" y="971"/>
                  <a:pt x="2569" y="949"/>
                  <a:pt x="2561" y="927"/>
                </a:cubicBezTo>
                <a:cubicBezTo>
                  <a:pt x="2559" y="921"/>
                  <a:pt x="2557" y="916"/>
                  <a:pt x="2555" y="910"/>
                </a:cubicBezTo>
                <a:cubicBezTo>
                  <a:pt x="2515" y="810"/>
                  <a:pt x="2466" y="713"/>
                  <a:pt x="2406" y="622"/>
                </a:cubicBezTo>
                <a:cubicBezTo>
                  <a:pt x="2406" y="621"/>
                  <a:pt x="2405" y="620"/>
                  <a:pt x="2404" y="618"/>
                </a:cubicBezTo>
                <a:cubicBezTo>
                  <a:pt x="2401" y="613"/>
                  <a:pt x="2397" y="609"/>
                  <a:pt x="2394" y="604"/>
                </a:cubicBezTo>
                <a:cubicBezTo>
                  <a:pt x="2326" y="503"/>
                  <a:pt x="2245" y="411"/>
                  <a:pt x="2153" y="331"/>
                </a:cubicBezTo>
                <a:cubicBezTo>
                  <a:pt x="2149" y="327"/>
                  <a:pt x="2144" y="323"/>
                  <a:pt x="2140" y="319"/>
                </a:cubicBezTo>
                <a:cubicBezTo>
                  <a:pt x="2012" y="211"/>
                  <a:pt x="1865" y="126"/>
                  <a:pt x="1706" y="77"/>
                </a:cubicBezTo>
                <a:cubicBezTo>
                  <a:pt x="1584" y="39"/>
                  <a:pt x="1467" y="21"/>
                  <a:pt x="1354" y="18"/>
                </a:cubicBezTo>
                <a:cubicBezTo>
                  <a:pt x="1348" y="18"/>
                  <a:pt x="1342" y="18"/>
                  <a:pt x="1336" y="18"/>
                </a:cubicBezTo>
                <a:cubicBezTo>
                  <a:pt x="1334" y="18"/>
                  <a:pt x="1332" y="18"/>
                  <a:pt x="1330" y="18"/>
                </a:cubicBezTo>
                <a:cubicBezTo>
                  <a:pt x="1029" y="18"/>
                  <a:pt x="761" y="135"/>
                  <a:pt x="547" y="325"/>
                </a:cubicBezTo>
                <a:cubicBezTo>
                  <a:pt x="543" y="328"/>
                  <a:pt x="539" y="332"/>
                  <a:pt x="534" y="336"/>
                </a:cubicBezTo>
                <a:cubicBezTo>
                  <a:pt x="483" y="383"/>
                  <a:pt x="434" y="434"/>
                  <a:pt x="390" y="489"/>
                </a:cubicBezTo>
                <a:cubicBezTo>
                  <a:pt x="286" y="615"/>
                  <a:pt x="201" y="761"/>
                  <a:pt x="139" y="918"/>
                </a:cubicBezTo>
                <a:cubicBezTo>
                  <a:pt x="137" y="924"/>
                  <a:pt x="134" y="929"/>
                  <a:pt x="132" y="935"/>
                </a:cubicBezTo>
                <a:cubicBezTo>
                  <a:pt x="60" y="1122"/>
                  <a:pt x="20" y="1325"/>
                  <a:pt x="18" y="1529"/>
                </a:cubicBezTo>
                <a:cubicBezTo>
                  <a:pt x="18" y="1532"/>
                  <a:pt x="18" y="1535"/>
                  <a:pt x="18" y="1538"/>
                </a:cubicBezTo>
                <a:cubicBezTo>
                  <a:pt x="18" y="1541"/>
                  <a:pt x="18" y="1544"/>
                  <a:pt x="18" y="1547"/>
                </a:cubicBezTo>
                <a:cubicBezTo>
                  <a:pt x="20" y="1749"/>
                  <a:pt x="58" y="1953"/>
                  <a:pt x="130" y="2141"/>
                </a:cubicBezTo>
                <a:cubicBezTo>
                  <a:pt x="132" y="2147"/>
                  <a:pt x="134" y="2152"/>
                  <a:pt x="136" y="2158"/>
                </a:cubicBezTo>
                <a:cubicBezTo>
                  <a:pt x="223" y="2381"/>
                  <a:pt x="357" y="2583"/>
                  <a:pt x="534" y="2740"/>
                </a:cubicBezTo>
                <a:cubicBezTo>
                  <a:pt x="538" y="2743"/>
                  <a:pt x="542" y="2747"/>
                  <a:pt x="547" y="2751"/>
                </a:cubicBezTo>
                <a:cubicBezTo>
                  <a:pt x="695" y="2879"/>
                  <a:pt x="872" y="2975"/>
                  <a:pt x="1075" y="3024"/>
                </a:cubicBezTo>
                <a:cubicBezTo>
                  <a:pt x="1160" y="3044"/>
                  <a:pt x="1248" y="3054"/>
                  <a:pt x="1336" y="3055"/>
                </a:cubicBezTo>
                <a:close/>
              </a:path>
            </a:pathLst>
          </a:custGeom>
          <a:noFill/>
          <a:ln w="952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Freeform 65"/>
          <p:cNvSpPr>
            <a:spLocks noEditPoints="1"/>
          </p:cNvSpPr>
          <p:nvPr/>
        </p:nvSpPr>
        <p:spPr bwMode="auto">
          <a:xfrm>
            <a:off x="1516428" y="3050453"/>
            <a:ext cx="609600" cy="638175"/>
          </a:xfrm>
          <a:custGeom>
            <a:avLst/>
            <a:gdLst>
              <a:gd name="T0" fmla="*/ 854 w 1690"/>
              <a:gd name="T1" fmla="*/ 1770 h 1770"/>
              <a:gd name="T2" fmla="*/ 398 w 1690"/>
              <a:gd name="T3" fmla="*/ 1634 h 1770"/>
              <a:gd name="T4" fmla="*/ 99 w 1690"/>
              <a:gd name="T5" fmla="*/ 1303 h 1770"/>
              <a:gd name="T6" fmla="*/ 0 w 1690"/>
              <a:gd name="T7" fmla="*/ 897 h 1770"/>
              <a:gd name="T8" fmla="*/ 18 w 1690"/>
              <a:gd name="T9" fmla="*/ 888 h 1770"/>
              <a:gd name="T10" fmla="*/ 0 w 1690"/>
              <a:gd name="T11" fmla="*/ 879 h 1770"/>
              <a:gd name="T12" fmla="*/ 102 w 1690"/>
              <a:gd name="T13" fmla="*/ 474 h 1770"/>
              <a:gd name="T14" fmla="*/ 396 w 1690"/>
              <a:gd name="T15" fmla="*/ 139 h 1770"/>
              <a:gd name="T16" fmla="*/ 841 w 1690"/>
              <a:gd name="T17" fmla="*/ 0 h 1770"/>
              <a:gd name="T18" fmla="*/ 1177 w 1690"/>
              <a:gd name="T19" fmla="*/ 73 h 1770"/>
              <a:gd name="T20" fmla="*/ 1305 w 1690"/>
              <a:gd name="T21" fmla="*/ 144 h 1770"/>
              <a:gd name="T22" fmla="*/ 1477 w 1690"/>
              <a:gd name="T23" fmla="*/ 298 h 1770"/>
              <a:gd name="T24" fmla="*/ 1588 w 1690"/>
              <a:gd name="T25" fmla="*/ 469 h 1770"/>
              <a:gd name="T26" fmla="*/ 1613 w 1690"/>
              <a:gd name="T27" fmla="*/ 522 h 1770"/>
              <a:gd name="T28" fmla="*/ 1690 w 1690"/>
              <a:gd name="T29" fmla="*/ 870 h 1770"/>
              <a:gd name="T30" fmla="*/ 1690 w 1690"/>
              <a:gd name="T31" fmla="*/ 888 h 1770"/>
              <a:gd name="T32" fmla="*/ 1598 w 1690"/>
              <a:gd name="T33" fmla="*/ 1292 h 1770"/>
              <a:gd name="T34" fmla="*/ 1531 w 1690"/>
              <a:gd name="T35" fmla="*/ 1404 h 1770"/>
              <a:gd name="T36" fmla="*/ 1289 w 1690"/>
              <a:gd name="T37" fmla="*/ 1640 h 1770"/>
              <a:gd name="T38" fmla="*/ 854 w 1690"/>
              <a:gd name="T39" fmla="*/ 1753 h 1770"/>
              <a:gd name="T40" fmla="*/ 1279 w 1690"/>
              <a:gd name="T41" fmla="*/ 1625 h 1770"/>
              <a:gd name="T42" fmla="*/ 1517 w 1690"/>
              <a:gd name="T43" fmla="*/ 1394 h 1770"/>
              <a:gd name="T44" fmla="*/ 1583 w 1690"/>
              <a:gd name="T45" fmla="*/ 1284 h 1770"/>
              <a:gd name="T46" fmla="*/ 1672 w 1690"/>
              <a:gd name="T47" fmla="*/ 888 h 1770"/>
              <a:gd name="T48" fmla="*/ 1672 w 1690"/>
              <a:gd name="T49" fmla="*/ 870 h 1770"/>
              <a:gd name="T50" fmla="*/ 1597 w 1690"/>
              <a:gd name="T51" fmla="*/ 528 h 1770"/>
              <a:gd name="T52" fmla="*/ 1572 w 1690"/>
              <a:gd name="T53" fmla="*/ 477 h 1770"/>
              <a:gd name="T54" fmla="*/ 1463 w 1690"/>
              <a:gd name="T55" fmla="*/ 309 h 1770"/>
              <a:gd name="T56" fmla="*/ 1295 w 1690"/>
              <a:gd name="T57" fmla="*/ 159 h 1770"/>
              <a:gd name="T58" fmla="*/ 1169 w 1690"/>
              <a:gd name="T59" fmla="*/ 89 h 1770"/>
              <a:gd name="T60" fmla="*/ 841 w 1690"/>
              <a:gd name="T61" fmla="*/ 18 h 1770"/>
              <a:gd name="T62" fmla="*/ 836 w 1690"/>
              <a:gd name="T63" fmla="*/ 18 h 1770"/>
              <a:gd name="T64" fmla="*/ 391 w 1690"/>
              <a:gd name="T65" fmla="*/ 164 h 1770"/>
              <a:gd name="T66" fmla="*/ 110 w 1690"/>
              <a:gd name="T67" fmla="*/ 498 h 1770"/>
              <a:gd name="T68" fmla="*/ 18 w 1690"/>
              <a:gd name="T69" fmla="*/ 888 h 1770"/>
              <a:gd name="T70" fmla="*/ 107 w 1690"/>
              <a:gd name="T71" fmla="*/ 1279 h 1770"/>
              <a:gd name="T72" fmla="*/ 393 w 1690"/>
              <a:gd name="T73" fmla="*/ 1609 h 1770"/>
              <a:gd name="T74" fmla="*/ 836 w 1690"/>
              <a:gd name="T75" fmla="*/ 1752 h 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90" h="1770">
                <a:moveTo>
                  <a:pt x="854" y="1770"/>
                </a:moveTo>
                <a:lnTo>
                  <a:pt x="854" y="1770"/>
                </a:lnTo>
                <a:cubicBezTo>
                  <a:pt x="848" y="1770"/>
                  <a:pt x="842" y="1770"/>
                  <a:pt x="836" y="1770"/>
                </a:cubicBezTo>
                <a:cubicBezTo>
                  <a:pt x="681" y="1767"/>
                  <a:pt x="529" y="1719"/>
                  <a:pt x="398" y="1634"/>
                </a:cubicBezTo>
                <a:cubicBezTo>
                  <a:pt x="393" y="1630"/>
                  <a:pt x="388" y="1627"/>
                  <a:pt x="383" y="1624"/>
                </a:cubicBezTo>
                <a:cubicBezTo>
                  <a:pt x="266" y="1545"/>
                  <a:pt x="167" y="1436"/>
                  <a:pt x="99" y="1303"/>
                </a:cubicBezTo>
                <a:cubicBezTo>
                  <a:pt x="96" y="1297"/>
                  <a:pt x="94" y="1292"/>
                  <a:pt x="91" y="1287"/>
                </a:cubicBezTo>
                <a:cubicBezTo>
                  <a:pt x="36" y="1173"/>
                  <a:pt x="3" y="1042"/>
                  <a:pt x="0" y="897"/>
                </a:cubicBezTo>
                <a:cubicBezTo>
                  <a:pt x="0" y="894"/>
                  <a:pt x="0" y="891"/>
                  <a:pt x="0" y="888"/>
                </a:cubicBezTo>
                <a:lnTo>
                  <a:pt x="18" y="888"/>
                </a:lnTo>
                <a:lnTo>
                  <a:pt x="0" y="887"/>
                </a:lnTo>
                <a:cubicBezTo>
                  <a:pt x="0" y="884"/>
                  <a:pt x="0" y="882"/>
                  <a:pt x="0" y="879"/>
                </a:cubicBezTo>
                <a:cubicBezTo>
                  <a:pt x="3" y="739"/>
                  <a:pt x="37" y="607"/>
                  <a:pt x="94" y="490"/>
                </a:cubicBezTo>
                <a:cubicBezTo>
                  <a:pt x="97" y="484"/>
                  <a:pt x="99" y="479"/>
                  <a:pt x="102" y="474"/>
                </a:cubicBezTo>
                <a:cubicBezTo>
                  <a:pt x="169" y="343"/>
                  <a:pt x="266" y="231"/>
                  <a:pt x="382" y="149"/>
                </a:cubicBezTo>
                <a:cubicBezTo>
                  <a:pt x="386" y="146"/>
                  <a:pt x="391" y="142"/>
                  <a:pt x="396" y="139"/>
                </a:cubicBezTo>
                <a:cubicBezTo>
                  <a:pt x="524" y="52"/>
                  <a:pt x="675" y="1"/>
                  <a:pt x="836" y="0"/>
                </a:cubicBezTo>
                <a:cubicBezTo>
                  <a:pt x="838" y="0"/>
                  <a:pt x="839" y="0"/>
                  <a:pt x="841" y="0"/>
                </a:cubicBezTo>
                <a:cubicBezTo>
                  <a:pt x="845" y="0"/>
                  <a:pt x="850" y="0"/>
                  <a:pt x="854" y="0"/>
                </a:cubicBezTo>
                <a:cubicBezTo>
                  <a:pt x="959" y="2"/>
                  <a:pt x="1068" y="25"/>
                  <a:pt x="1177" y="73"/>
                </a:cubicBezTo>
                <a:cubicBezTo>
                  <a:pt x="1216" y="90"/>
                  <a:pt x="1254" y="111"/>
                  <a:pt x="1290" y="134"/>
                </a:cubicBezTo>
                <a:cubicBezTo>
                  <a:pt x="1295" y="137"/>
                  <a:pt x="1300" y="141"/>
                  <a:pt x="1305" y="144"/>
                </a:cubicBezTo>
                <a:cubicBezTo>
                  <a:pt x="1364" y="184"/>
                  <a:pt x="1418" y="231"/>
                  <a:pt x="1465" y="284"/>
                </a:cubicBezTo>
                <a:cubicBezTo>
                  <a:pt x="1469" y="289"/>
                  <a:pt x="1473" y="293"/>
                  <a:pt x="1477" y="298"/>
                </a:cubicBezTo>
                <a:cubicBezTo>
                  <a:pt x="1497" y="322"/>
                  <a:pt x="1516" y="347"/>
                  <a:pt x="1533" y="374"/>
                </a:cubicBezTo>
                <a:cubicBezTo>
                  <a:pt x="1553" y="404"/>
                  <a:pt x="1571" y="436"/>
                  <a:pt x="1588" y="469"/>
                </a:cubicBezTo>
                <a:cubicBezTo>
                  <a:pt x="1591" y="474"/>
                  <a:pt x="1593" y="479"/>
                  <a:pt x="1596" y="485"/>
                </a:cubicBezTo>
                <a:cubicBezTo>
                  <a:pt x="1602" y="497"/>
                  <a:pt x="1607" y="509"/>
                  <a:pt x="1613" y="522"/>
                </a:cubicBezTo>
                <a:cubicBezTo>
                  <a:pt x="1615" y="527"/>
                  <a:pt x="1617" y="532"/>
                  <a:pt x="1620" y="538"/>
                </a:cubicBezTo>
                <a:cubicBezTo>
                  <a:pt x="1663" y="642"/>
                  <a:pt x="1687" y="754"/>
                  <a:pt x="1690" y="870"/>
                </a:cubicBezTo>
                <a:lnTo>
                  <a:pt x="1690" y="870"/>
                </a:lnTo>
                <a:cubicBezTo>
                  <a:pt x="1690" y="876"/>
                  <a:pt x="1690" y="882"/>
                  <a:pt x="1690" y="888"/>
                </a:cubicBezTo>
                <a:cubicBezTo>
                  <a:pt x="1690" y="893"/>
                  <a:pt x="1690" y="899"/>
                  <a:pt x="1689" y="905"/>
                </a:cubicBezTo>
                <a:cubicBezTo>
                  <a:pt x="1687" y="1037"/>
                  <a:pt x="1657" y="1172"/>
                  <a:pt x="1598" y="1292"/>
                </a:cubicBezTo>
                <a:cubicBezTo>
                  <a:pt x="1596" y="1297"/>
                  <a:pt x="1593" y="1302"/>
                  <a:pt x="1590" y="1308"/>
                </a:cubicBezTo>
                <a:cubicBezTo>
                  <a:pt x="1573" y="1341"/>
                  <a:pt x="1553" y="1374"/>
                  <a:pt x="1531" y="1404"/>
                </a:cubicBezTo>
                <a:cubicBezTo>
                  <a:pt x="1464" y="1498"/>
                  <a:pt x="1387" y="1573"/>
                  <a:pt x="1304" y="1630"/>
                </a:cubicBezTo>
                <a:cubicBezTo>
                  <a:pt x="1299" y="1633"/>
                  <a:pt x="1294" y="1636"/>
                  <a:pt x="1289" y="1640"/>
                </a:cubicBezTo>
                <a:cubicBezTo>
                  <a:pt x="1153" y="1729"/>
                  <a:pt x="1002" y="1770"/>
                  <a:pt x="854" y="1770"/>
                </a:cubicBezTo>
                <a:close/>
                <a:moveTo>
                  <a:pt x="854" y="1753"/>
                </a:moveTo>
                <a:lnTo>
                  <a:pt x="854" y="1753"/>
                </a:lnTo>
                <a:cubicBezTo>
                  <a:pt x="999" y="1753"/>
                  <a:pt x="1146" y="1712"/>
                  <a:pt x="1279" y="1625"/>
                </a:cubicBezTo>
                <a:cubicBezTo>
                  <a:pt x="1284" y="1622"/>
                  <a:pt x="1289" y="1618"/>
                  <a:pt x="1294" y="1615"/>
                </a:cubicBezTo>
                <a:cubicBezTo>
                  <a:pt x="1375" y="1560"/>
                  <a:pt x="1450" y="1486"/>
                  <a:pt x="1517" y="1394"/>
                </a:cubicBezTo>
                <a:cubicBezTo>
                  <a:pt x="1538" y="1364"/>
                  <a:pt x="1558" y="1333"/>
                  <a:pt x="1575" y="1300"/>
                </a:cubicBezTo>
                <a:cubicBezTo>
                  <a:pt x="1577" y="1295"/>
                  <a:pt x="1580" y="1289"/>
                  <a:pt x="1583" y="1284"/>
                </a:cubicBezTo>
                <a:cubicBezTo>
                  <a:pt x="1640" y="1167"/>
                  <a:pt x="1670" y="1034"/>
                  <a:pt x="1672" y="905"/>
                </a:cubicBezTo>
                <a:cubicBezTo>
                  <a:pt x="1672" y="899"/>
                  <a:pt x="1672" y="893"/>
                  <a:pt x="1672" y="888"/>
                </a:cubicBezTo>
                <a:cubicBezTo>
                  <a:pt x="1672" y="882"/>
                  <a:pt x="1672" y="876"/>
                  <a:pt x="1672" y="870"/>
                </a:cubicBezTo>
                <a:cubicBezTo>
                  <a:pt x="1672" y="870"/>
                  <a:pt x="1672" y="870"/>
                  <a:pt x="1672" y="870"/>
                </a:cubicBezTo>
                <a:cubicBezTo>
                  <a:pt x="1670" y="756"/>
                  <a:pt x="1646" y="647"/>
                  <a:pt x="1603" y="545"/>
                </a:cubicBezTo>
                <a:cubicBezTo>
                  <a:pt x="1601" y="539"/>
                  <a:pt x="1599" y="534"/>
                  <a:pt x="1597" y="528"/>
                </a:cubicBezTo>
                <a:cubicBezTo>
                  <a:pt x="1591" y="516"/>
                  <a:pt x="1586" y="504"/>
                  <a:pt x="1580" y="492"/>
                </a:cubicBezTo>
                <a:cubicBezTo>
                  <a:pt x="1577" y="487"/>
                  <a:pt x="1575" y="482"/>
                  <a:pt x="1572" y="477"/>
                </a:cubicBezTo>
                <a:cubicBezTo>
                  <a:pt x="1556" y="445"/>
                  <a:pt x="1538" y="413"/>
                  <a:pt x="1518" y="383"/>
                </a:cubicBezTo>
                <a:cubicBezTo>
                  <a:pt x="1502" y="357"/>
                  <a:pt x="1483" y="333"/>
                  <a:pt x="1463" y="309"/>
                </a:cubicBezTo>
                <a:cubicBezTo>
                  <a:pt x="1459" y="305"/>
                  <a:pt x="1456" y="300"/>
                  <a:pt x="1452" y="296"/>
                </a:cubicBezTo>
                <a:cubicBezTo>
                  <a:pt x="1406" y="244"/>
                  <a:pt x="1353" y="197"/>
                  <a:pt x="1295" y="159"/>
                </a:cubicBezTo>
                <a:cubicBezTo>
                  <a:pt x="1290" y="155"/>
                  <a:pt x="1285" y="152"/>
                  <a:pt x="1280" y="149"/>
                </a:cubicBezTo>
                <a:cubicBezTo>
                  <a:pt x="1245" y="126"/>
                  <a:pt x="1207" y="106"/>
                  <a:pt x="1169" y="89"/>
                </a:cubicBezTo>
                <a:cubicBezTo>
                  <a:pt x="1063" y="42"/>
                  <a:pt x="956" y="19"/>
                  <a:pt x="854" y="18"/>
                </a:cubicBezTo>
                <a:cubicBezTo>
                  <a:pt x="850" y="18"/>
                  <a:pt x="845" y="18"/>
                  <a:pt x="841" y="18"/>
                </a:cubicBezTo>
                <a:cubicBezTo>
                  <a:pt x="841" y="18"/>
                  <a:pt x="841" y="18"/>
                  <a:pt x="841" y="18"/>
                </a:cubicBezTo>
                <a:cubicBezTo>
                  <a:pt x="839" y="18"/>
                  <a:pt x="838" y="18"/>
                  <a:pt x="836" y="18"/>
                </a:cubicBezTo>
                <a:cubicBezTo>
                  <a:pt x="679" y="19"/>
                  <a:pt x="532" y="68"/>
                  <a:pt x="406" y="153"/>
                </a:cubicBezTo>
                <a:cubicBezTo>
                  <a:pt x="401" y="157"/>
                  <a:pt x="396" y="160"/>
                  <a:pt x="391" y="164"/>
                </a:cubicBezTo>
                <a:cubicBezTo>
                  <a:pt x="278" y="244"/>
                  <a:pt x="184" y="353"/>
                  <a:pt x="118" y="482"/>
                </a:cubicBezTo>
                <a:cubicBezTo>
                  <a:pt x="115" y="487"/>
                  <a:pt x="113" y="492"/>
                  <a:pt x="110" y="498"/>
                </a:cubicBezTo>
                <a:cubicBezTo>
                  <a:pt x="54" y="613"/>
                  <a:pt x="21" y="742"/>
                  <a:pt x="18" y="879"/>
                </a:cubicBezTo>
                <a:cubicBezTo>
                  <a:pt x="18" y="882"/>
                  <a:pt x="18" y="885"/>
                  <a:pt x="18" y="888"/>
                </a:cubicBezTo>
                <a:cubicBezTo>
                  <a:pt x="18" y="891"/>
                  <a:pt x="18" y="894"/>
                  <a:pt x="18" y="897"/>
                </a:cubicBezTo>
                <a:cubicBezTo>
                  <a:pt x="20" y="1039"/>
                  <a:pt x="53" y="1167"/>
                  <a:pt x="107" y="1279"/>
                </a:cubicBezTo>
                <a:cubicBezTo>
                  <a:pt x="110" y="1284"/>
                  <a:pt x="112" y="1290"/>
                  <a:pt x="115" y="1295"/>
                </a:cubicBezTo>
                <a:cubicBezTo>
                  <a:pt x="182" y="1425"/>
                  <a:pt x="279" y="1532"/>
                  <a:pt x="393" y="1609"/>
                </a:cubicBezTo>
                <a:cubicBezTo>
                  <a:pt x="398" y="1613"/>
                  <a:pt x="403" y="1616"/>
                  <a:pt x="408" y="1619"/>
                </a:cubicBezTo>
                <a:cubicBezTo>
                  <a:pt x="536" y="1702"/>
                  <a:pt x="685" y="1749"/>
                  <a:pt x="836" y="1752"/>
                </a:cubicBezTo>
                <a:cubicBezTo>
                  <a:pt x="842" y="1752"/>
                  <a:pt x="848" y="1753"/>
                  <a:pt x="854" y="1753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Freeform 66"/>
          <p:cNvSpPr>
            <a:spLocks noEditPoints="1"/>
          </p:cNvSpPr>
          <p:nvPr/>
        </p:nvSpPr>
        <p:spPr bwMode="auto">
          <a:xfrm>
            <a:off x="3019791" y="2613890"/>
            <a:ext cx="1209675" cy="1516063"/>
          </a:xfrm>
          <a:custGeom>
            <a:avLst/>
            <a:gdLst>
              <a:gd name="T0" fmla="*/ 1668 w 3355"/>
              <a:gd name="T1" fmla="*/ 4205 h 4205"/>
              <a:gd name="T2" fmla="*/ 540 w 3355"/>
              <a:gd name="T3" fmla="*/ 3662 h 4205"/>
              <a:gd name="T4" fmla="*/ 321 w 3355"/>
              <a:gd name="T5" fmla="*/ 3359 h 4205"/>
              <a:gd name="T6" fmla="*/ 98 w 3355"/>
              <a:gd name="T7" fmla="*/ 2831 h 4205"/>
              <a:gd name="T8" fmla="*/ 0 w 3355"/>
              <a:gd name="T9" fmla="*/ 2120 h 4205"/>
              <a:gd name="T10" fmla="*/ 0 w 3355"/>
              <a:gd name="T11" fmla="*/ 2085 h 4205"/>
              <a:gd name="T12" fmla="*/ 76 w 3355"/>
              <a:gd name="T13" fmla="*/ 1462 h 4205"/>
              <a:gd name="T14" fmla="*/ 104 w 3355"/>
              <a:gd name="T15" fmla="*/ 1357 h 4205"/>
              <a:gd name="T16" fmla="*/ 262 w 3355"/>
              <a:gd name="T17" fmla="*/ 955 h 4205"/>
              <a:gd name="T18" fmla="*/ 528 w 3355"/>
              <a:gd name="T19" fmla="*/ 555 h 4205"/>
              <a:gd name="T20" fmla="*/ 1240 w 3355"/>
              <a:gd name="T21" fmla="*/ 69 h 4205"/>
              <a:gd name="T22" fmla="*/ 1674 w 3355"/>
              <a:gd name="T23" fmla="*/ 0 h 4205"/>
              <a:gd name="T24" fmla="*/ 2057 w 3355"/>
              <a:gd name="T25" fmla="*/ 52 h 4205"/>
              <a:gd name="T26" fmla="*/ 2826 w 3355"/>
              <a:gd name="T27" fmla="*/ 553 h 4205"/>
              <a:gd name="T28" fmla="*/ 3247 w 3355"/>
              <a:gd name="T29" fmla="*/ 1358 h 4205"/>
              <a:gd name="T30" fmla="*/ 3355 w 3355"/>
              <a:gd name="T31" fmla="*/ 2094 h 4205"/>
              <a:gd name="T32" fmla="*/ 3355 w 3355"/>
              <a:gd name="T33" fmla="*/ 2103 h 4205"/>
              <a:gd name="T34" fmla="*/ 3253 w 3355"/>
              <a:gd name="T35" fmla="*/ 2830 h 4205"/>
              <a:gd name="T36" fmla="*/ 3064 w 3355"/>
              <a:gd name="T37" fmla="*/ 3302 h 4205"/>
              <a:gd name="T38" fmla="*/ 2815 w 3355"/>
              <a:gd name="T39" fmla="*/ 3666 h 4205"/>
              <a:gd name="T40" fmla="*/ 1686 w 3355"/>
              <a:gd name="T41" fmla="*/ 4205 h 4205"/>
              <a:gd name="T42" fmla="*/ 1668 w 3355"/>
              <a:gd name="T43" fmla="*/ 4187 h 4205"/>
              <a:gd name="T44" fmla="*/ 1686 w 3355"/>
              <a:gd name="T45" fmla="*/ 4187 h 4205"/>
              <a:gd name="T46" fmla="*/ 2802 w 3355"/>
              <a:gd name="T47" fmla="*/ 3654 h 4205"/>
              <a:gd name="T48" fmla="*/ 3048 w 3355"/>
              <a:gd name="T49" fmla="*/ 3294 h 4205"/>
              <a:gd name="T50" fmla="*/ 3236 w 3355"/>
              <a:gd name="T51" fmla="*/ 2825 h 4205"/>
              <a:gd name="T52" fmla="*/ 3337 w 3355"/>
              <a:gd name="T53" fmla="*/ 2103 h 4205"/>
              <a:gd name="T54" fmla="*/ 3235 w 3355"/>
              <a:gd name="T55" fmla="*/ 1380 h 4205"/>
              <a:gd name="T56" fmla="*/ 3020 w 3355"/>
              <a:gd name="T57" fmla="*/ 862 h 4205"/>
              <a:gd name="T58" fmla="*/ 2802 w 3355"/>
              <a:gd name="T59" fmla="*/ 551 h 4205"/>
              <a:gd name="T60" fmla="*/ 1686 w 3355"/>
              <a:gd name="T61" fmla="*/ 17 h 4205"/>
              <a:gd name="T62" fmla="*/ 1668 w 3355"/>
              <a:gd name="T63" fmla="*/ 17 h 4205"/>
              <a:gd name="T64" fmla="*/ 553 w 3355"/>
              <a:gd name="T65" fmla="*/ 554 h 4205"/>
              <a:gd name="T66" fmla="*/ 316 w 3355"/>
              <a:gd name="T67" fmla="*/ 890 h 4205"/>
              <a:gd name="T68" fmla="*/ 270 w 3355"/>
              <a:gd name="T69" fmla="*/ 979 h 4205"/>
              <a:gd name="T70" fmla="*/ 116 w 3355"/>
              <a:gd name="T71" fmla="*/ 1379 h 4205"/>
              <a:gd name="T72" fmla="*/ 89 w 3355"/>
              <a:gd name="T73" fmla="*/ 1483 h 4205"/>
              <a:gd name="T74" fmla="*/ 17 w 3355"/>
              <a:gd name="T75" fmla="*/ 2102 h 4205"/>
              <a:gd name="T76" fmla="*/ 17 w 3355"/>
              <a:gd name="T77" fmla="*/ 2120 h 4205"/>
              <a:gd name="T78" fmla="*/ 119 w 3355"/>
              <a:gd name="T79" fmla="*/ 2843 h 4205"/>
              <a:gd name="T80" fmla="*/ 542 w 3355"/>
              <a:gd name="T81" fmla="*/ 3637 h 4205"/>
              <a:gd name="T82" fmla="*/ 1316 w 3355"/>
              <a:gd name="T83" fmla="*/ 4140 h 4205"/>
              <a:gd name="T84" fmla="*/ 3355 w 3355"/>
              <a:gd name="T85" fmla="*/ 2103 h 4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55" h="4205">
                <a:moveTo>
                  <a:pt x="1676" y="4205"/>
                </a:moveTo>
                <a:cubicBezTo>
                  <a:pt x="1674" y="4205"/>
                  <a:pt x="1671" y="4205"/>
                  <a:pt x="1668" y="4205"/>
                </a:cubicBezTo>
                <a:cubicBezTo>
                  <a:pt x="1548" y="4204"/>
                  <a:pt x="1428" y="4188"/>
                  <a:pt x="1312" y="4157"/>
                </a:cubicBezTo>
                <a:cubicBezTo>
                  <a:pt x="1005" y="4075"/>
                  <a:pt x="745" y="3895"/>
                  <a:pt x="540" y="3662"/>
                </a:cubicBezTo>
                <a:cubicBezTo>
                  <a:pt x="537" y="3658"/>
                  <a:pt x="533" y="3653"/>
                  <a:pt x="529" y="3649"/>
                </a:cubicBezTo>
                <a:cubicBezTo>
                  <a:pt x="451" y="3559"/>
                  <a:pt x="382" y="3462"/>
                  <a:pt x="321" y="3359"/>
                </a:cubicBezTo>
                <a:cubicBezTo>
                  <a:pt x="226" y="3200"/>
                  <a:pt x="154" y="3027"/>
                  <a:pt x="103" y="2848"/>
                </a:cubicBezTo>
                <a:cubicBezTo>
                  <a:pt x="101" y="2843"/>
                  <a:pt x="99" y="2837"/>
                  <a:pt x="98" y="2831"/>
                </a:cubicBezTo>
                <a:cubicBezTo>
                  <a:pt x="33" y="2599"/>
                  <a:pt x="1" y="2358"/>
                  <a:pt x="0" y="2120"/>
                </a:cubicBezTo>
                <a:cubicBezTo>
                  <a:pt x="0" y="2120"/>
                  <a:pt x="0" y="2120"/>
                  <a:pt x="0" y="2120"/>
                </a:cubicBezTo>
                <a:cubicBezTo>
                  <a:pt x="0" y="2114"/>
                  <a:pt x="0" y="2108"/>
                  <a:pt x="0" y="2102"/>
                </a:cubicBezTo>
                <a:cubicBezTo>
                  <a:pt x="0" y="2096"/>
                  <a:pt x="0" y="2091"/>
                  <a:pt x="0" y="2085"/>
                </a:cubicBezTo>
                <a:cubicBezTo>
                  <a:pt x="1" y="1882"/>
                  <a:pt x="25" y="1678"/>
                  <a:pt x="72" y="1479"/>
                </a:cubicBezTo>
                <a:cubicBezTo>
                  <a:pt x="73" y="1474"/>
                  <a:pt x="74" y="1468"/>
                  <a:pt x="76" y="1462"/>
                </a:cubicBezTo>
                <a:cubicBezTo>
                  <a:pt x="83" y="1433"/>
                  <a:pt x="91" y="1403"/>
                  <a:pt x="99" y="1374"/>
                </a:cubicBezTo>
                <a:cubicBezTo>
                  <a:pt x="100" y="1369"/>
                  <a:pt x="102" y="1363"/>
                  <a:pt x="104" y="1357"/>
                </a:cubicBezTo>
                <a:cubicBezTo>
                  <a:pt x="142" y="1224"/>
                  <a:pt x="192" y="1095"/>
                  <a:pt x="254" y="971"/>
                </a:cubicBezTo>
                <a:cubicBezTo>
                  <a:pt x="257" y="966"/>
                  <a:pt x="259" y="960"/>
                  <a:pt x="262" y="955"/>
                </a:cubicBezTo>
                <a:cubicBezTo>
                  <a:pt x="274" y="930"/>
                  <a:pt x="287" y="906"/>
                  <a:pt x="301" y="881"/>
                </a:cubicBezTo>
                <a:cubicBezTo>
                  <a:pt x="366" y="765"/>
                  <a:pt x="442" y="655"/>
                  <a:pt x="528" y="555"/>
                </a:cubicBezTo>
                <a:cubicBezTo>
                  <a:pt x="532" y="551"/>
                  <a:pt x="536" y="547"/>
                  <a:pt x="540" y="542"/>
                </a:cubicBezTo>
                <a:cubicBezTo>
                  <a:pt x="728" y="329"/>
                  <a:pt x="965" y="161"/>
                  <a:pt x="1240" y="69"/>
                </a:cubicBezTo>
                <a:cubicBezTo>
                  <a:pt x="1378" y="23"/>
                  <a:pt x="1523" y="0"/>
                  <a:pt x="1668" y="0"/>
                </a:cubicBezTo>
                <a:cubicBezTo>
                  <a:pt x="1670" y="0"/>
                  <a:pt x="1672" y="0"/>
                  <a:pt x="1674" y="0"/>
                </a:cubicBezTo>
                <a:cubicBezTo>
                  <a:pt x="1678" y="0"/>
                  <a:pt x="1682" y="0"/>
                  <a:pt x="1686" y="0"/>
                </a:cubicBezTo>
                <a:cubicBezTo>
                  <a:pt x="1812" y="1"/>
                  <a:pt x="1937" y="18"/>
                  <a:pt x="2057" y="52"/>
                </a:cubicBezTo>
                <a:cubicBezTo>
                  <a:pt x="2366" y="138"/>
                  <a:pt x="2618" y="313"/>
                  <a:pt x="2815" y="540"/>
                </a:cubicBezTo>
                <a:cubicBezTo>
                  <a:pt x="2819" y="544"/>
                  <a:pt x="2822" y="549"/>
                  <a:pt x="2826" y="553"/>
                </a:cubicBezTo>
                <a:cubicBezTo>
                  <a:pt x="2905" y="646"/>
                  <a:pt x="2975" y="747"/>
                  <a:pt x="3035" y="854"/>
                </a:cubicBezTo>
                <a:cubicBezTo>
                  <a:pt x="3125" y="1011"/>
                  <a:pt x="3195" y="1182"/>
                  <a:pt x="3247" y="1358"/>
                </a:cubicBezTo>
                <a:cubicBezTo>
                  <a:pt x="3249" y="1364"/>
                  <a:pt x="3250" y="1370"/>
                  <a:pt x="3252" y="1375"/>
                </a:cubicBezTo>
                <a:cubicBezTo>
                  <a:pt x="3319" y="1611"/>
                  <a:pt x="3353" y="1857"/>
                  <a:pt x="3355" y="2094"/>
                </a:cubicBezTo>
                <a:cubicBezTo>
                  <a:pt x="3355" y="2097"/>
                  <a:pt x="3355" y="2100"/>
                  <a:pt x="3355" y="2103"/>
                </a:cubicBezTo>
                <a:lnTo>
                  <a:pt x="3355" y="2103"/>
                </a:lnTo>
                <a:cubicBezTo>
                  <a:pt x="3355" y="2106"/>
                  <a:pt x="3355" y="2109"/>
                  <a:pt x="3355" y="2112"/>
                </a:cubicBezTo>
                <a:cubicBezTo>
                  <a:pt x="3353" y="2349"/>
                  <a:pt x="3320" y="2594"/>
                  <a:pt x="3253" y="2830"/>
                </a:cubicBezTo>
                <a:cubicBezTo>
                  <a:pt x="3251" y="2836"/>
                  <a:pt x="3249" y="2841"/>
                  <a:pt x="3248" y="2847"/>
                </a:cubicBezTo>
                <a:cubicBezTo>
                  <a:pt x="3202" y="3005"/>
                  <a:pt x="3140" y="3159"/>
                  <a:pt x="3064" y="3302"/>
                </a:cubicBezTo>
                <a:cubicBezTo>
                  <a:pt x="2997" y="3428"/>
                  <a:pt x="2918" y="3546"/>
                  <a:pt x="2826" y="3652"/>
                </a:cubicBezTo>
                <a:cubicBezTo>
                  <a:pt x="2823" y="3657"/>
                  <a:pt x="2819" y="3661"/>
                  <a:pt x="2815" y="3666"/>
                </a:cubicBezTo>
                <a:cubicBezTo>
                  <a:pt x="2642" y="3864"/>
                  <a:pt x="2425" y="4023"/>
                  <a:pt x="2163" y="4119"/>
                </a:cubicBezTo>
                <a:cubicBezTo>
                  <a:pt x="2010" y="4175"/>
                  <a:pt x="1849" y="4204"/>
                  <a:pt x="1686" y="4205"/>
                </a:cubicBezTo>
                <a:cubicBezTo>
                  <a:pt x="1683" y="4205"/>
                  <a:pt x="1679" y="4205"/>
                  <a:pt x="1676" y="4205"/>
                </a:cubicBezTo>
                <a:close/>
                <a:moveTo>
                  <a:pt x="1668" y="4187"/>
                </a:moveTo>
                <a:cubicBezTo>
                  <a:pt x="1671" y="4187"/>
                  <a:pt x="1674" y="4187"/>
                  <a:pt x="1676" y="4187"/>
                </a:cubicBezTo>
                <a:cubicBezTo>
                  <a:pt x="1679" y="4187"/>
                  <a:pt x="1683" y="4187"/>
                  <a:pt x="1686" y="4187"/>
                </a:cubicBezTo>
                <a:cubicBezTo>
                  <a:pt x="1846" y="4186"/>
                  <a:pt x="2006" y="4158"/>
                  <a:pt x="2157" y="4102"/>
                </a:cubicBezTo>
                <a:cubicBezTo>
                  <a:pt x="2416" y="4008"/>
                  <a:pt x="2630" y="3851"/>
                  <a:pt x="2802" y="3654"/>
                </a:cubicBezTo>
                <a:cubicBezTo>
                  <a:pt x="2806" y="3650"/>
                  <a:pt x="2809" y="3645"/>
                  <a:pt x="2813" y="3641"/>
                </a:cubicBezTo>
                <a:cubicBezTo>
                  <a:pt x="2903" y="3535"/>
                  <a:pt x="2982" y="3418"/>
                  <a:pt x="3048" y="3294"/>
                </a:cubicBezTo>
                <a:cubicBezTo>
                  <a:pt x="3124" y="3152"/>
                  <a:pt x="3185" y="2999"/>
                  <a:pt x="3231" y="2842"/>
                </a:cubicBezTo>
                <a:cubicBezTo>
                  <a:pt x="3232" y="2836"/>
                  <a:pt x="3234" y="2831"/>
                  <a:pt x="3236" y="2825"/>
                </a:cubicBezTo>
                <a:cubicBezTo>
                  <a:pt x="3302" y="2591"/>
                  <a:pt x="3335" y="2347"/>
                  <a:pt x="3337" y="2112"/>
                </a:cubicBezTo>
                <a:cubicBezTo>
                  <a:pt x="3337" y="2109"/>
                  <a:pt x="3337" y="2106"/>
                  <a:pt x="3337" y="2103"/>
                </a:cubicBezTo>
                <a:cubicBezTo>
                  <a:pt x="3337" y="2100"/>
                  <a:pt x="3337" y="2097"/>
                  <a:pt x="3337" y="2094"/>
                </a:cubicBezTo>
                <a:cubicBezTo>
                  <a:pt x="3335" y="1859"/>
                  <a:pt x="3302" y="1615"/>
                  <a:pt x="3235" y="1380"/>
                </a:cubicBezTo>
                <a:cubicBezTo>
                  <a:pt x="3233" y="1375"/>
                  <a:pt x="3232" y="1369"/>
                  <a:pt x="3230" y="1363"/>
                </a:cubicBezTo>
                <a:cubicBezTo>
                  <a:pt x="3179" y="1188"/>
                  <a:pt x="3109" y="1019"/>
                  <a:pt x="3020" y="862"/>
                </a:cubicBezTo>
                <a:cubicBezTo>
                  <a:pt x="2960" y="756"/>
                  <a:pt x="2891" y="656"/>
                  <a:pt x="2813" y="565"/>
                </a:cubicBezTo>
                <a:cubicBezTo>
                  <a:pt x="2809" y="560"/>
                  <a:pt x="2805" y="556"/>
                  <a:pt x="2802" y="551"/>
                </a:cubicBezTo>
                <a:cubicBezTo>
                  <a:pt x="2607" y="327"/>
                  <a:pt x="2358" y="154"/>
                  <a:pt x="2052" y="69"/>
                </a:cubicBezTo>
                <a:cubicBezTo>
                  <a:pt x="1934" y="36"/>
                  <a:pt x="1810" y="18"/>
                  <a:pt x="1686" y="17"/>
                </a:cubicBezTo>
                <a:cubicBezTo>
                  <a:pt x="1682" y="17"/>
                  <a:pt x="1678" y="17"/>
                  <a:pt x="1674" y="17"/>
                </a:cubicBezTo>
                <a:cubicBezTo>
                  <a:pt x="1672" y="17"/>
                  <a:pt x="1670" y="17"/>
                  <a:pt x="1668" y="17"/>
                </a:cubicBezTo>
                <a:cubicBezTo>
                  <a:pt x="1525" y="18"/>
                  <a:pt x="1382" y="40"/>
                  <a:pt x="1246" y="86"/>
                </a:cubicBezTo>
                <a:cubicBezTo>
                  <a:pt x="974" y="177"/>
                  <a:pt x="740" y="343"/>
                  <a:pt x="553" y="554"/>
                </a:cubicBezTo>
                <a:cubicBezTo>
                  <a:pt x="549" y="558"/>
                  <a:pt x="545" y="563"/>
                  <a:pt x="541" y="567"/>
                </a:cubicBezTo>
                <a:cubicBezTo>
                  <a:pt x="456" y="666"/>
                  <a:pt x="380" y="774"/>
                  <a:pt x="316" y="890"/>
                </a:cubicBezTo>
                <a:cubicBezTo>
                  <a:pt x="303" y="914"/>
                  <a:pt x="290" y="938"/>
                  <a:pt x="277" y="963"/>
                </a:cubicBezTo>
                <a:cubicBezTo>
                  <a:pt x="275" y="968"/>
                  <a:pt x="272" y="973"/>
                  <a:pt x="270" y="979"/>
                </a:cubicBezTo>
                <a:cubicBezTo>
                  <a:pt x="208" y="1102"/>
                  <a:pt x="159" y="1230"/>
                  <a:pt x="121" y="1362"/>
                </a:cubicBezTo>
                <a:cubicBezTo>
                  <a:pt x="119" y="1368"/>
                  <a:pt x="117" y="1374"/>
                  <a:pt x="116" y="1379"/>
                </a:cubicBezTo>
                <a:cubicBezTo>
                  <a:pt x="108" y="1408"/>
                  <a:pt x="100" y="1437"/>
                  <a:pt x="93" y="1466"/>
                </a:cubicBezTo>
                <a:cubicBezTo>
                  <a:pt x="91" y="1472"/>
                  <a:pt x="90" y="1478"/>
                  <a:pt x="89" y="1483"/>
                </a:cubicBezTo>
                <a:cubicBezTo>
                  <a:pt x="42" y="1680"/>
                  <a:pt x="19" y="1883"/>
                  <a:pt x="17" y="2085"/>
                </a:cubicBezTo>
                <a:cubicBezTo>
                  <a:pt x="17" y="2091"/>
                  <a:pt x="17" y="2097"/>
                  <a:pt x="17" y="2102"/>
                </a:cubicBezTo>
                <a:cubicBezTo>
                  <a:pt x="17" y="2108"/>
                  <a:pt x="17" y="2114"/>
                  <a:pt x="17" y="2120"/>
                </a:cubicBezTo>
                <a:lnTo>
                  <a:pt x="17" y="2120"/>
                </a:lnTo>
                <a:cubicBezTo>
                  <a:pt x="19" y="2356"/>
                  <a:pt x="50" y="2596"/>
                  <a:pt x="115" y="2826"/>
                </a:cubicBezTo>
                <a:cubicBezTo>
                  <a:pt x="116" y="2832"/>
                  <a:pt x="118" y="2838"/>
                  <a:pt x="119" y="2843"/>
                </a:cubicBezTo>
                <a:cubicBezTo>
                  <a:pt x="171" y="3021"/>
                  <a:pt x="242" y="3192"/>
                  <a:pt x="336" y="3350"/>
                </a:cubicBezTo>
                <a:cubicBezTo>
                  <a:pt x="396" y="3452"/>
                  <a:pt x="465" y="3548"/>
                  <a:pt x="542" y="3637"/>
                </a:cubicBezTo>
                <a:cubicBezTo>
                  <a:pt x="546" y="3642"/>
                  <a:pt x="550" y="3646"/>
                  <a:pt x="554" y="3650"/>
                </a:cubicBezTo>
                <a:cubicBezTo>
                  <a:pt x="756" y="3881"/>
                  <a:pt x="1014" y="4059"/>
                  <a:pt x="1316" y="4140"/>
                </a:cubicBezTo>
                <a:cubicBezTo>
                  <a:pt x="1431" y="4171"/>
                  <a:pt x="1550" y="4187"/>
                  <a:pt x="1668" y="4187"/>
                </a:cubicBezTo>
                <a:close/>
                <a:moveTo>
                  <a:pt x="3355" y="2103"/>
                </a:move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Freeform 67"/>
          <p:cNvSpPr>
            <a:spLocks noEditPoints="1"/>
          </p:cNvSpPr>
          <p:nvPr/>
        </p:nvSpPr>
        <p:spPr bwMode="auto">
          <a:xfrm>
            <a:off x="3319828" y="3050453"/>
            <a:ext cx="609600" cy="638175"/>
          </a:xfrm>
          <a:custGeom>
            <a:avLst/>
            <a:gdLst>
              <a:gd name="T0" fmla="*/ 836 w 1690"/>
              <a:gd name="T1" fmla="*/ 1770 h 1770"/>
              <a:gd name="T2" fmla="*/ 380 w 1690"/>
              <a:gd name="T3" fmla="*/ 1626 h 1770"/>
              <a:gd name="T4" fmla="*/ 97 w 1690"/>
              <a:gd name="T5" fmla="*/ 1302 h 1770"/>
              <a:gd name="T6" fmla="*/ 1 w 1690"/>
              <a:gd name="T7" fmla="*/ 905 h 1770"/>
              <a:gd name="T8" fmla="*/ 0 w 1690"/>
              <a:gd name="T9" fmla="*/ 870 h 1770"/>
              <a:gd name="T10" fmla="*/ 68 w 1690"/>
              <a:gd name="T11" fmla="*/ 543 h 1770"/>
              <a:gd name="T12" fmla="*/ 92 w 1690"/>
              <a:gd name="T13" fmla="*/ 490 h 1770"/>
              <a:gd name="T14" fmla="*/ 157 w 1690"/>
              <a:gd name="T15" fmla="*/ 374 h 1770"/>
              <a:gd name="T16" fmla="*/ 224 w 1690"/>
              <a:gd name="T17" fmla="*/ 285 h 1770"/>
              <a:gd name="T18" fmla="*/ 394 w 1690"/>
              <a:gd name="T19" fmla="*/ 138 h 1770"/>
              <a:gd name="T20" fmla="*/ 836 w 1690"/>
              <a:gd name="T21" fmla="*/ 0 h 1770"/>
              <a:gd name="T22" fmla="*/ 854 w 1690"/>
              <a:gd name="T23" fmla="*/ 0 h 1770"/>
              <a:gd name="T24" fmla="*/ 1308 w 1690"/>
              <a:gd name="T25" fmla="*/ 149 h 1770"/>
              <a:gd name="T26" fmla="*/ 1596 w 1690"/>
              <a:gd name="T27" fmla="*/ 490 h 1770"/>
              <a:gd name="T28" fmla="*/ 1690 w 1690"/>
              <a:gd name="T29" fmla="*/ 887 h 1770"/>
              <a:gd name="T30" fmla="*/ 1690 w 1690"/>
              <a:gd name="T31" fmla="*/ 888 h 1770"/>
              <a:gd name="T32" fmla="*/ 1599 w 1690"/>
              <a:gd name="T33" fmla="*/ 1287 h 1770"/>
              <a:gd name="T34" fmla="*/ 1307 w 1690"/>
              <a:gd name="T35" fmla="*/ 1624 h 1770"/>
              <a:gd name="T36" fmla="*/ 854 w 1690"/>
              <a:gd name="T37" fmla="*/ 1770 h 1770"/>
              <a:gd name="T38" fmla="*/ 836 w 1690"/>
              <a:gd name="T39" fmla="*/ 1753 h 1770"/>
              <a:gd name="T40" fmla="*/ 854 w 1690"/>
              <a:gd name="T41" fmla="*/ 1752 h 1770"/>
              <a:gd name="T42" fmla="*/ 1297 w 1690"/>
              <a:gd name="T43" fmla="*/ 1609 h 1770"/>
              <a:gd name="T44" fmla="*/ 1583 w 1690"/>
              <a:gd name="T45" fmla="*/ 1279 h 1770"/>
              <a:gd name="T46" fmla="*/ 1672 w 1690"/>
              <a:gd name="T47" fmla="*/ 888 h 1770"/>
              <a:gd name="T48" fmla="*/ 1580 w 1690"/>
              <a:gd name="T49" fmla="*/ 498 h 1770"/>
              <a:gd name="T50" fmla="*/ 1299 w 1690"/>
              <a:gd name="T51" fmla="*/ 164 h 1770"/>
              <a:gd name="T52" fmla="*/ 854 w 1690"/>
              <a:gd name="T53" fmla="*/ 18 h 1770"/>
              <a:gd name="T54" fmla="*/ 836 w 1690"/>
              <a:gd name="T55" fmla="*/ 18 h 1770"/>
              <a:gd name="T56" fmla="*/ 404 w 1690"/>
              <a:gd name="T57" fmla="*/ 153 h 1770"/>
              <a:gd name="T58" fmla="*/ 238 w 1690"/>
              <a:gd name="T59" fmla="*/ 297 h 1770"/>
              <a:gd name="T60" fmla="*/ 172 w 1690"/>
              <a:gd name="T61" fmla="*/ 383 h 1770"/>
              <a:gd name="T62" fmla="*/ 108 w 1690"/>
              <a:gd name="T63" fmla="*/ 498 h 1770"/>
              <a:gd name="T64" fmla="*/ 85 w 1690"/>
              <a:gd name="T65" fmla="*/ 550 h 1770"/>
              <a:gd name="T66" fmla="*/ 18 w 1690"/>
              <a:gd name="T67" fmla="*/ 870 h 1770"/>
              <a:gd name="T68" fmla="*/ 18 w 1690"/>
              <a:gd name="T69" fmla="*/ 905 h 1770"/>
              <a:gd name="T70" fmla="*/ 113 w 1690"/>
              <a:gd name="T71" fmla="*/ 1295 h 1770"/>
              <a:gd name="T72" fmla="*/ 390 w 1690"/>
              <a:gd name="T73" fmla="*/ 1611 h 1770"/>
              <a:gd name="T74" fmla="*/ 836 w 1690"/>
              <a:gd name="T75" fmla="*/ 1753 h 1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90" h="1770">
                <a:moveTo>
                  <a:pt x="836" y="1770"/>
                </a:moveTo>
                <a:lnTo>
                  <a:pt x="836" y="1770"/>
                </a:lnTo>
                <a:cubicBezTo>
                  <a:pt x="686" y="1770"/>
                  <a:pt x="533" y="1728"/>
                  <a:pt x="395" y="1636"/>
                </a:cubicBezTo>
                <a:cubicBezTo>
                  <a:pt x="390" y="1632"/>
                  <a:pt x="385" y="1629"/>
                  <a:pt x="380" y="1626"/>
                </a:cubicBezTo>
                <a:cubicBezTo>
                  <a:pt x="300" y="1569"/>
                  <a:pt x="225" y="1496"/>
                  <a:pt x="159" y="1404"/>
                </a:cubicBezTo>
                <a:cubicBezTo>
                  <a:pt x="136" y="1372"/>
                  <a:pt x="115" y="1338"/>
                  <a:pt x="97" y="1302"/>
                </a:cubicBezTo>
                <a:cubicBezTo>
                  <a:pt x="94" y="1297"/>
                  <a:pt x="92" y="1292"/>
                  <a:pt x="89" y="1286"/>
                </a:cubicBezTo>
                <a:cubicBezTo>
                  <a:pt x="32" y="1168"/>
                  <a:pt x="3" y="1035"/>
                  <a:pt x="1" y="905"/>
                </a:cubicBezTo>
                <a:cubicBezTo>
                  <a:pt x="1" y="899"/>
                  <a:pt x="0" y="893"/>
                  <a:pt x="0" y="888"/>
                </a:cubicBezTo>
                <a:cubicBezTo>
                  <a:pt x="0" y="882"/>
                  <a:pt x="0" y="876"/>
                  <a:pt x="0" y="870"/>
                </a:cubicBezTo>
                <a:lnTo>
                  <a:pt x="0" y="870"/>
                </a:lnTo>
                <a:cubicBezTo>
                  <a:pt x="3" y="756"/>
                  <a:pt x="26" y="646"/>
                  <a:pt x="68" y="543"/>
                </a:cubicBezTo>
                <a:cubicBezTo>
                  <a:pt x="71" y="537"/>
                  <a:pt x="73" y="532"/>
                  <a:pt x="75" y="527"/>
                </a:cubicBezTo>
                <a:cubicBezTo>
                  <a:pt x="80" y="514"/>
                  <a:pt x="86" y="502"/>
                  <a:pt x="92" y="490"/>
                </a:cubicBezTo>
                <a:cubicBezTo>
                  <a:pt x="94" y="485"/>
                  <a:pt x="97" y="479"/>
                  <a:pt x="99" y="474"/>
                </a:cubicBezTo>
                <a:cubicBezTo>
                  <a:pt x="117" y="440"/>
                  <a:pt x="136" y="406"/>
                  <a:pt x="157" y="374"/>
                </a:cubicBezTo>
                <a:cubicBezTo>
                  <a:pt x="174" y="348"/>
                  <a:pt x="193" y="322"/>
                  <a:pt x="213" y="298"/>
                </a:cubicBezTo>
                <a:cubicBezTo>
                  <a:pt x="217" y="294"/>
                  <a:pt x="221" y="289"/>
                  <a:pt x="224" y="285"/>
                </a:cubicBezTo>
                <a:cubicBezTo>
                  <a:pt x="270" y="233"/>
                  <a:pt x="322" y="187"/>
                  <a:pt x="379" y="148"/>
                </a:cubicBezTo>
                <a:cubicBezTo>
                  <a:pt x="384" y="144"/>
                  <a:pt x="389" y="141"/>
                  <a:pt x="394" y="138"/>
                </a:cubicBezTo>
                <a:cubicBezTo>
                  <a:pt x="432" y="113"/>
                  <a:pt x="472" y="91"/>
                  <a:pt x="514" y="73"/>
                </a:cubicBezTo>
                <a:cubicBezTo>
                  <a:pt x="623" y="25"/>
                  <a:pt x="731" y="2"/>
                  <a:pt x="836" y="0"/>
                </a:cubicBezTo>
                <a:cubicBezTo>
                  <a:pt x="841" y="0"/>
                  <a:pt x="845" y="0"/>
                  <a:pt x="849" y="0"/>
                </a:cubicBezTo>
                <a:cubicBezTo>
                  <a:pt x="851" y="0"/>
                  <a:pt x="852" y="0"/>
                  <a:pt x="854" y="0"/>
                </a:cubicBezTo>
                <a:cubicBezTo>
                  <a:pt x="1015" y="1"/>
                  <a:pt x="1166" y="52"/>
                  <a:pt x="1294" y="139"/>
                </a:cubicBezTo>
                <a:cubicBezTo>
                  <a:pt x="1299" y="142"/>
                  <a:pt x="1304" y="145"/>
                  <a:pt x="1308" y="149"/>
                </a:cubicBezTo>
                <a:cubicBezTo>
                  <a:pt x="1425" y="231"/>
                  <a:pt x="1521" y="343"/>
                  <a:pt x="1588" y="474"/>
                </a:cubicBezTo>
                <a:cubicBezTo>
                  <a:pt x="1591" y="479"/>
                  <a:pt x="1593" y="484"/>
                  <a:pt x="1596" y="490"/>
                </a:cubicBezTo>
                <a:cubicBezTo>
                  <a:pt x="1653" y="607"/>
                  <a:pt x="1687" y="739"/>
                  <a:pt x="1690" y="879"/>
                </a:cubicBezTo>
                <a:cubicBezTo>
                  <a:pt x="1690" y="882"/>
                  <a:pt x="1690" y="884"/>
                  <a:pt x="1690" y="887"/>
                </a:cubicBezTo>
                <a:lnTo>
                  <a:pt x="1672" y="888"/>
                </a:lnTo>
                <a:lnTo>
                  <a:pt x="1690" y="888"/>
                </a:lnTo>
                <a:cubicBezTo>
                  <a:pt x="1690" y="891"/>
                  <a:pt x="1690" y="894"/>
                  <a:pt x="1690" y="897"/>
                </a:cubicBezTo>
                <a:cubicBezTo>
                  <a:pt x="1687" y="1042"/>
                  <a:pt x="1654" y="1173"/>
                  <a:pt x="1599" y="1287"/>
                </a:cubicBezTo>
                <a:cubicBezTo>
                  <a:pt x="1596" y="1292"/>
                  <a:pt x="1594" y="1297"/>
                  <a:pt x="1591" y="1303"/>
                </a:cubicBezTo>
                <a:cubicBezTo>
                  <a:pt x="1523" y="1436"/>
                  <a:pt x="1424" y="1545"/>
                  <a:pt x="1307" y="1624"/>
                </a:cubicBezTo>
                <a:cubicBezTo>
                  <a:pt x="1302" y="1627"/>
                  <a:pt x="1297" y="1630"/>
                  <a:pt x="1292" y="1634"/>
                </a:cubicBezTo>
                <a:cubicBezTo>
                  <a:pt x="1161" y="1719"/>
                  <a:pt x="1009" y="1767"/>
                  <a:pt x="854" y="1770"/>
                </a:cubicBezTo>
                <a:cubicBezTo>
                  <a:pt x="848" y="1770"/>
                  <a:pt x="842" y="1770"/>
                  <a:pt x="836" y="1770"/>
                </a:cubicBezTo>
                <a:close/>
                <a:moveTo>
                  <a:pt x="836" y="1753"/>
                </a:moveTo>
                <a:lnTo>
                  <a:pt x="836" y="1753"/>
                </a:lnTo>
                <a:cubicBezTo>
                  <a:pt x="842" y="1753"/>
                  <a:pt x="848" y="1752"/>
                  <a:pt x="854" y="1752"/>
                </a:cubicBezTo>
                <a:cubicBezTo>
                  <a:pt x="1005" y="1749"/>
                  <a:pt x="1154" y="1702"/>
                  <a:pt x="1282" y="1619"/>
                </a:cubicBezTo>
                <a:cubicBezTo>
                  <a:pt x="1287" y="1616"/>
                  <a:pt x="1292" y="1613"/>
                  <a:pt x="1297" y="1609"/>
                </a:cubicBezTo>
                <a:cubicBezTo>
                  <a:pt x="1411" y="1532"/>
                  <a:pt x="1508" y="1425"/>
                  <a:pt x="1575" y="1295"/>
                </a:cubicBezTo>
                <a:cubicBezTo>
                  <a:pt x="1578" y="1290"/>
                  <a:pt x="1580" y="1284"/>
                  <a:pt x="1583" y="1279"/>
                </a:cubicBezTo>
                <a:cubicBezTo>
                  <a:pt x="1637" y="1167"/>
                  <a:pt x="1670" y="1039"/>
                  <a:pt x="1672" y="897"/>
                </a:cubicBezTo>
                <a:cubicBezTo>
                  <a:pt x="1672" y="894"/>
                  <a:pt x="1672" y="891"/>
                  <a:pt x="1672" y="888"/>
                </a:cubicBezTo>
                <a:cubicBezTo>
                  <a:pt x="1672" y="885"/>
                  <a:pt x="1672" y="882"/>
                  <a:pt x="1672" y="879"/>
                </a:cubicBezTo>
                <a:cubicBezTo>
                  <a:pt x="1669" y="742"/>
                  <a:pt x="1636" y="613"/>
                  <a:pt x="1580" y="498"/>
                </a:cubicBezTo>
                <a:cubicBezTo>
                  <a:pt x="1577" y="492"/>
                  <a:pt x="1575" y="487"/>
                  <a:pt x="1572" y="482"/>
                </a:cubicBezTo>
                <a:cubicBezTo>
                  <a:pt x="1507" y="353"/>
                  <a:pt x="1412" y="244"/>
                  <a:pt x="1299" y="164"/>
                </a:cubicBezTo>
                <a:cubicBezTo>
                  <a:pt x="1294" y="160"/>
                  <a:pt x="1289" y="157"/>
                  <a:pt x="1284" y="154"/>
                </a:cubicBezTo>
                <a:cubicBezTo>
                  <a:pt x="1159" y="69"/>
                  <a:pt x="1011" y="19"/>
                  <a:pt x="854" y="18"/>
                </a:cubicBezTo>
                <a:cubicBezTo>
                  <a:pt x="852" y="18"/>
                  <a:pt x="851" y="18"/>
                  <a:pt x="849" y="18"/>
                </a:cubicBezTo>
                <a:cubicBezTo>
                  <a:pt x="845" y="18"/>
                  <a:pt x="841" y="18"/>
                  <a:pt x="836" y="18"/>
                </a:cubicBezTo>
                <a:cubicBezTo>
                  <a:pt x="734" y="19"/>
                  <a:pt x="627" y="42"/>
                  <a:pt x="521" y="89"/>
                </a:cubicBezTo>
                <a:cubicBezTo>
                  <a:pt x="481" y="107"/>
                  <a:pt x="441" y="128"/>
                  <a:pt x="404" y="153"/>
                </a:cubicBezTo>
                <a:cubicBezTo>
                  <a:pt x="399" y="156"/>
                  <a:pt x="394" y="159"/>
                  <a:pt x="389" y="162"/>
                </a:cubicBezTo>
                <a:cubicBezTo>
                  <a:pt x="334" y="201"/>
                  <a:pt x="282" y="246"/>
                  <a:pt x="238" y="297"/>
                </a:cubicBezTo>
                <a:cubicBezTo>
                  <a:pt x="234" y="301"/>
                  <a:pt x="230" y="305"/>
                  <a:pt x="226" y="310"/>
                </a:cubicBezTo>
                <a:cubicBezTo>
                  <a:pt x="207" y="333"/>
                  <a:pt x="188" y="358"/>
                  <a:pt x="172" y="383"/>
                </a:cubicBezTo>
                <a:cubicBezTo>
                  <a:pt x="151" y="415"/>
                  <a:pt x="132" y="448"/>
                  <a:pt x="115" y="482"/>
                </a:cubicBezTo>
                <a:cubicBezTo>
                  <a:pt x="113" y="487"/>
                  <a:pt x="110" y="492"/>
                  <a:pt x="108" y="498"/>
                </a:cubicBezTo>
                <a:cubicBezTo>
                  <a:pt x="102" y="509"/>
                  <a:pt x="97" y="521"/>
                  <a:pt x="91" y="533"/>
                </a:cubicBezTo>
                <a:cubicBezTo>
                  <a:pt x="89" y="539"/>
                  <a:pt x="87" y="544"/>
                  <a:pt x="85" y="550"/>
                </a:cubicBezTo>
                <a:cubicBezTo>
                  <a:pt x="43" y="651"/>
                  <a:pt x="20" y="758"/>
                  <a:pt x="18" y="870"/>
                </a:cubicBezTo>
                <a:cubicBezTo>
                  <a:pt x="18" y="870"/>
                  <a:pt x="18" y="870"/>
                  <a:pt x="18" y="870"/>
                </a:cubicBezTo>
                <a:cubicBezTo>
                  <a:pt x="18" y="876"/>
                  <a:pt x="18" y="882"/>
                  <a:pt x="18" y="888"/>
                </a:cubicBezTo>
                <a:cubicBezTo>
                  <a:pt x="18" y="893"/>
                  <a:pt x="18" y="899"/>
                  <a:pt x="18" y="905"/>
                </a:cubicBezTo>
                <a:cubicBezTo>
                  <a:pt x="21" y="1032"/>
                  <a:pt x="49" y="1163"/>
                  <a:pt x="105" y="1279"/>
                </a:cubicBezTo>
                <a:cubicBezTo>
                  <a:pt x="108" y="1284"/>
                  <a:pt x="110" y="1289"/>
                  <a:pt x="113" y="1295"/>
                </a:cubicBezTo>
                <a:cubicBezTo>
                  <a:pt x="130" y="1329"/>
                  <a:pt x="151" y="1363"/>
                  <a:pt x="173" y="1394"/>
                </a:cubicBezTo>
                <a:cubicBezTo>
                  <a:pt x="238" y="1484"/>
                  <a:pt x="312" y="1556"/>
                  <a:pt x="390" y="1611"/>
                </a:cubicBezTo>
                <a:cubicBezTo>
                  <a:pt x="395" y="1615"/>
                  <a:pt x="400" y="1618"/>
                  <a:pt x="405" y="1621"/>
                </a:cubicBezTo>
                <a:cubicBezTo>
                  <a:pt x="540" y="1711"/>
                  <a:pt x="689" y="1753"/>
                  <a:pt x="836" y="1753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5" name="Freeform 68"/>
          <p:cNvSpPr>
            <a:spLocks/>
          </p:cNvSpPr>
          <p:nvPr/>
        </p:nvSpPr>
        <p:spPr bwMode="auto">
          <a:xfrm>
            <a:off x="905241" y="1021628"/>
            <a:ext cx="1830388" cy="4699000"/>
          </a:xfrm>
          <a:custGeom>
            <a:avLst/>
            <a:gdLst>
              <a:gd name="T0" fmla="*/ 5004 w 5075"/>
              <a:gd name="T1" fmla="*/ 11109 h 13036"/>
              <a:gd name="T2" fmla="*/ 4762 w 5075"/>
              <a:gd name="T3" fmla="*/ 11808 h 13036"/>
              <a:gd name="T4" fmla="*/ 2534 w 5075"/>
              <a:gd name="T5" fmla="*/ 12965 h 13036"/>
              <a:gd name="T6" fmla="*/ 2239 w 5075"/>
              <a:gd name="T7" fmla="*/ 12950 h 13036"/>
              <a:gd name="T8" fmla="*/ 1045 w 5075"/>
              <a:gd name="T9" fmla="*/ 12533 h 13036"/>
              <a:gd name="T10" fmla="*/ 210 w 5075"/>
              <a:gd name="T11" fmla="*/ 11601 h 13036"/>
              <a:gd name="T12" fmla="*/ 82 w 5075"/>
              <a:gd name="T13" fmla="*/ 11154 h 13036"/>
              <a:gd name="T14" fmla="*/ 78 w 5075"/>
              <a:gd name="T15" fmla="*/ 11029 h 13036"/>
              <a:gd name="T16" fmla="*/ 79 w 5075"/>
              <a:gd name="T17" fmla="*/ 10874 h 13036"/>
              <a:gd name="T18" fmla="*/ 79 w 5075"/>
              <a:gd name="T19" fmla="*/ 10416 h 13036"/>
              <a:gd name="T20" fmla="*/ 79 w 5075"/>
              <a:gd name="T21" fmla="*/ 8934 h 13036"/>
              <a:gd name="T22" fmla="*/ 79 w 5075"/>
              <a:gd name="T23" fmla="*/ 5900 h 13036"/>
              <a:gd name="T24" fmla="*/ 79 w 5075"/>
              <a:gd name="T25" fmla="*/ 4912 h 13036"/>
              <a:gd name="T26" fmla="*/ 79 w 5075"/>
              <a:gd name="T27" fmla="*/ 4419 h 13036"/>
              <a:gd name="T28" fmla="*/ 79 w 5075"/>
              <a:gd name="T29" fmla="*/ 3854 h 13036"/>
              <a:gd name="T30" fmla="*/ 79 w 5075"/>
              <a:gd name="T31" fmla="*/ 2690 h 13036"/>
              <a:gd name="T32" fmla="*/ 71 w 5075"/>
              <a:gd name="T33" fmla="*/ 2197 h 13036"/>
              <a:gd name="T34" fmla="*/ 153 w 5075"/>
              <a:gd name="T35" fmla="*/ 1573 h 13036"/>
              <a:gd name="T36" fmla="*/ 811 w 5075"/>
              <a:gd name="T37" fmla="*/ 674 h 13036"/>
              <a:gd name="T38" fmla="*/ 2541 w 5075"/>
              <a:gd name="T39" fmla="*/ 70 h 13036"/>
              <a:gd name="T40" fmla="*/ 4189 w 5075"/>
              <a:gd name="T41" fmla="*/ 608 h 13036"/>
              <a:gd name="T42" fmla="*/ 4741 w 5075"/>
              <a:gd name="T43" fmla="*/ 1190 h 13036"/>
              <a:gd name="T44" fmla="*/ 5004 w 5075"/>
              <a:gd name="T45" fmla="*/ 1926 h 13036"/>
              <a:gd name="T46" fmla="*/ 5075 w 5075"/>
              <a:gd name="T47" fmla="*/ 1925 h 13036"/>
              <a:gd name="T48" fmla="*/ 4800 w 5075"/>
              <a:gd name="T49" fmla="*/ 1150 h 13036"/>
              <a:gd name="T50" fmla="*/ 4232 w 5075"/>
              <a:gd name="T51" fmla="*/ 552 h 13036"/>
              <a:gd name="T52" fmla="*/ 2541 w 5075"/>
              <a:gd name="T53" fmla="*/ 0 h 13036"/>
              <a:gd name="T54" fmla="*/ 766 w 5075"/>
              <a:gd name="T55" fmla="*/ 620 h 13036"/>
              <a:gd name="T56" fmla="*/ 87 w 5075"/>
              <a:gd name="T57" fmla="*/ 1549 h 13036"/>
              <a:gd name="T58" fmla="*/ 0 w 5075"/>
              <a:gd name="T59" fmla="*/ 2197 h 13036"/>
              <a:gd name="T60" fmla="*/ 9 w 5075"/>
              <a:gd name="T61" fmla="*/ 2690 h 13036"/>
              <a:gd name="T62" fmla="*/ 9 w 5075"/>
              <a:gd name="T63" fmla="*/ 3854 h 13036"/>
              <a:gd name="T64" fmla="*/ 9 w 5075"/>
              <a:gd name="T65" fmla="*/ 4419 h 13036"/>
              <a:gd name="T66" fmla="*/ 9 w 5075"/>
              <a:gd name="T67" fmla="*/ 4912 h 13036"/>
              <a:gd name="T68" fmla="*/ 9 w 5075"/>
              <a:gd name="T69" fmla="*/ 5900 h 13036"/>
              <a:gd name="T70" fmla="*/ 9 w 5075"/>
              <a:gd name="T71" fmla="*/ 8934 h 13036"/>
              <a:gd name="T72" fmla="*/ 9 w 5075"/>
              <a:gd name="T73" fmla="*/ 10416 h 13036"/>
              <a:gd name="T74" fmla="*/ 9 w 5075"/>
              <a:gd name="T75" fmla="*/ 10874 h 13036"/>
              <a:gd name="T76" fmla="*/ 8 w 5075"/>
              <a:gd name="T77" fmla="*/ 11029 h 13036"/>
              <a:gd name="T78" fmla="*/ 11 w 5075"/>
              <a:gd name="T79" fmla="*/ 11159 h 13036"/>
              <a:gd name="T80" fmla="*/ 146 w 5075"/>
              <a:gd name="T81" fmla="*/ 11630 h 13036"/>
              <a:gd name="T82" fmla="*/ 1007 w 5075"/>
              <a:gd name="T83" fmla="*/ 12593 h 13036"/>
              <a:gd name="T84" fmla="*/ 2231 w 5075"/>
              <a:gd name="T85" fmla="*/ 13020 h 13036"/>
              <a:gd name="T86" fmla="*/ 2534 w 5075"/>
              <a:gd name="T87" fmla="*/ 13036 h 13036"/>
              <a:gd name="T88" fmla="*/ 4822 w 5075"/>
              <a:gd name="T89" fmla="*/ 11845 h 13036"/>
              <a:gd name="T90" fmla="*/ 5075 w 5075"/>
              <a:gd name="T91" fmla="*/ 11110 h 13036"/>
              <a:gd name="T92" fmla="*/ 5004 w 5075"/>
              <a:gd name="T93" fmla="*/ 11109 h 13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075" h="13036">
                <a:moveTo>
                  <a:pt x="5004" y="11109"/>
                </a:moveTo>
                <a:cubicBezTo>
                  <a:pt x="4999" y="11352"/>
                  <a:pt x="4891" y="11599"/>
                  <a:pt x="4762" y="11808"/>
                </a:cubicBezTo>
                <a:cubicBezTo>
                  <a:pt x="4298" y="12559"/>
                  <a:pt x="3406" y="12966"/>
                  <a:pt x="2534" y="12965"/>
                </a:cubicBezTo>
                <a:cubicBezTo>
                  <a:pt x="2435" y="12965"/>
                  <a:pt x="2336" y="12960"/>
                  <a:pt x="2239" y="12950"/>
                </a:cubicBezTo>
                <a:cubicBezTo>
                  <a:pt x="1824" y="12905"/>
                  <a:pt x="1404" y="12762"/>
                  <a:pt x="1045" y="12533"/>
                </a:cubicBezTo>
                <a:cubicBezTo>
                  <a:pt x="686" y="12304"/>
                  <a:pt x="387" y="11989"/>
                  <a:pt x="210" y="11601"/>
                </a:cubicBezTo>
                <a:cubicBezTo>
                  <a:pt x="146" y="11460"/>
                  <a:pt x="92" y="11305"/>
                  <a:pt x="82" y="11154"/>
                </a:cubicBezTo>
                <a:cubicBezTo>
                  <a:pt x="79" y="11113"/>
                  <a:pt x="78" y="11071"/>
                  <a:pt x="78" y="11029"/>
                </a:cubicBezTo>
                <a:cubicBezTo>
                  <a:pt x="78" y="10978"/>
                  <a:pt x="79" y="10926"/>
                  <a:pt x="79" y="10874"/>
                </a:cubicBezTo>
                <a:cubicBezTo>
                  <a:pt x="79" y="10722"/>
                  <a:pt x="79" y="10569"/>
                  <a:pt x="79" y="10416"/>
                </a:cubicBezTo>
                <a:cubicBezTo>
                  <a:pt x="79" y="9922"/>
                  <a:pt x="79" y="9428"/>
                  <a:pt x="79" y="8934"/>
                </a:cubicBezTo>
                <a:cubicBezTo>
                  <a:pt x="79" y="7923"/>
                  <a:pt x="79" y="6911"/>
                  <a:pt x="79" y="5900"/>
                </a:cubicBezTo>
                <a:cubicBezTo>
                  <a:pt x="79" y="5571"/>
                  <a:pt x="79" y="5242"/>
                  <a:pt x="79" y="4912"/>
                </a:cubicBezTo>
                <a:cubicBezTo>
                  <a:pt x="79" y="4748"/>
                  <a:pt x="79" y="4583"/>
                  <a:pt x="79" y="4419"/>
                </a:cubicBezTo>
                <a:cubicBezTo>
                  <a:pt x="79" y="4230"/>
                  <a:pt x="79" y="4042"/>
                  <a:pt x="79" y="3854"/>
                </a:cubicBezTo>
                <a:cubicBezTo>
                  <a:pt x="79" y="3466"/>
                  <a:pt x="79" y="3078"/>
                  <a:pt x="79" y="2690"/>
                </a:cubicBezTo>
                <a:cubicBezTo>
                  <a:pt x="79" y="2535"/>
                  <a:pt x="71" y="2366"/>
                  <a:pt x="71" y="2197"/>
                </a:cubicBezTo>
                <a:cubicBezTo>
                  <a:pt x="71" y="1976"/>
                  <a:pt x="86" y="1756"/>
                  <a:pt x="153" y="1573"/>
                </a:cubicBezTo>
                <a:cubicBezTo>
                  <a:pt x="284" y="1218"/>
                  <a:pt x="521" y="917"/>
                  <a:pt x="811" y="674"/>
                </a:cubicBezTo>
                <a:cubicBezTo>
                  <a:pt x="1292" y="272"/>
                  <a:pt x="1916" y="70"/>
                  <a:pt x="2541" y="70"/>
                </a:cubicBezTo>
                <a:cubicBezTo>
                  <a:pt x="3130" y="70"/>
                  <a:pt x="3720" y="250"/>
                  <a:pt x="4189" y="608"/>
                </a:cubicBezTo>
                <a:cubicBezTo>
                  <a:pt x="4385" y="758"/>
                  <a:pt x="4588" y="961"/>
                  <a:pt x="4741" y="1190"/>
                </a:cubicBezTo>
                <a:cubicBezTo>
                  <a:pt x="4895" y="1418"/>
                  <a:pt x="5000" y="1673"/>
                  <a:pt x="5004" y="1926"/>
                </a:cubicBezTo>
                <a:lnTo>
                  <a:pt x="5075" y="1925"/>
                </a:lnTo>
                <a:cubicBezTo>
                  <a:pt x="5070" y="1653"/>
                  <a:pt x="4959" y="1387"/>
                  <a:pt x="4800" y="1150"/>
                </a:cubicBezTo>
                <a:cubicBezTo>
                  <a:pt x="4641" y="914"/>
                  <a:pt x="4434" y="706"/>
                  <a:pt x="4232" y="552"/>
                </a:cubicBezTo>
                <a:cubicBezTo>
                  <a:pt x="3749" y="184"/>
                  <a:pt x="3145" y="0"/>
                  <a:pt x="2541" y="0"/>
                </a:cubicBezTo>
                <a:cubicBezTo>
                  <a:pt x="1901" y="0"/>
                  <a:pt x="1261" y="206"/>
                  <a:pt x="766" y="620"/>
                </a:cubicBezTo>
                <a:cubicBezTo>
                  <a:pt x="468" y="869"/>
                  <a:pt x="223" y="1180"/>
                  <a:pt x="87" y="1549"/>
                </a:cubicBezTo>
                <a:cubicBezTo>
                  <a:pt x="15" y="1745"/>
                  <a:pt x="0" y="1972"/>
                  <a:pt x="0" y="2197"/>
                </a:cubicBezTo>
                <a:cubicBezTo>
                  <a:pt x="0" y="2368"/>
                  <a:pt x="9" y="2538"/>
                  <a:pt x="9" y="2690"/>
                </a:cubicBezTo>
                <a:cubicBezTo>
                  <a:pt x="9" y="3078"/>
                  <a:pt x="9" y="3466"/>
                  <a:pt x="9" y="3854"/>
                </a:cubicBezTo>
                <a:cubicBezTo>
                  <a:pt x="9" y="4042"/>
                  <a:pt x="9" y="4230"/>
                  <a:pt x="9" y="4419"/>
                </a:cubicBezTo>
                <a:cubicBezTo>
                  <a:pt x="9" y="4583"/>
                  <a:pt x="9" y="4748"/>
                  <a:pt x="9" y="4912"/>
                </a:cubicBezTo>
                <a:cubicBezTo>
                  <a:pt x="9" y="5242"/>
                  <a:pt x="9" y="5571"/>
                  <a:pt x="9" y="5900"/>
                </a:cubicBezTo>
                <a:cubicBezTo>
                  <a:pt x="9" y="6912"/>
                  <a:pt x="9" y="7923"/>
                  <a:pt x="9" y="8934"/>
                </a:cubicBezTo>
                <a:cubicBezTo>
                  <a:pt x="9" y="9428"/>
                  <a:pt x="9" y="9922"/>
                  <a:pt x="9" y="10416"/>
                </a:cubicBezTo>
                <a:cubicBezTo>
                  <a:pt x="9" y="10569"/>
                  <a:pt x="9" y="10721"/>
                  <a:pt x="9" y="10874"/>
                </a:cubicBezTo>
                <a:cubicBezTo>
                  <a:pt x="9" y="10925"/>
                  <a:pt x="8" y="10977"/>
                  <a:pt x="8" y="11029"/>
                </a:cubicBezTo>
                <a:cubicBezTo>
                  <a:pt x="8" y="11072"/>
                  <a:pt x="9" y="11115"/>
                  <a:pt x="11" y="11159"/>
                </a:cubicBezTo>
                <a:cubicBezTo>
                  <a:pt x="22" y="11324"/>
                  <a:pt x="80" y="11485"/>
                  <a:pt x="146" y="11630"/>
                </a:cubicBezTo>
                <a:cubicBezTo>
                  <a:pt x="329" y="12033"/>
                  <a:pt x="638" y="12357"/>
                  <a:pt x="1007" y="12593"/>
                </a:cubicBezTo>
                <a:cubicBezTo>
                  <a:pt x="1376" y="12828"/>
                  <a:pt x="1805" y="12974"/>
                  <a:pt x="2231" y="13020"/>
                </a:cubicBezTo>
                <a:cubicBezTo>
                  <a:pt x="2331" y="13031"/>
                  <a:pt x="2432" y="13036"/>
                  <a:pt x="2534" y="13036"/>
                </a:cubicBezTo>
                <a:cubicBezTo>
                  <a:pt x="3427" y="13036"/>
                  <a:pt x="4341" y="12622"/>
                  <a:pt x="4822" y="11845"/>
                </a:cubicBezTo>
                <a:cubicBezTo>
                  <a:pt x="4955" y="11630"/>
                  <a:pt x="5069" y="11373"/>
                  <a:pt x="5075" y="11110"/>
                </a:cubicBezTo>
                <a:lnTo>
                  <a:pt x="5004" y="11109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6" name="Freeform 69"/>
          <p:cNvSpPr>
            <a:spLocks/>
          </p:cNvSpPr>
          <p:nvPr/>
        </p:nvSpPr>
        <p:spPr bwMode="auto">
          <a:xfrm>
            <a:off x="2710228" y="1021628"/>
            <a:ext cx="1830388" cy="4699000"/>
          </a:xfrm>
          <a:custGeom>
            <a:avLst/>
            <a:gdLst>
              <a:gd name="T0" fmla="*/ 71 w 5075"/>
              <a:gd name="T1" fmla="*/ 1927 h 13036"/>
              <a:gd name="T2" fmla="*/ 313 w 5075"/>
              <a:gd name="T3" fmla="*/ 1228 h 13036"/>
              <a:gd name="T4" fmla="*/ 2542 w 5075"/>
              <a:gd name="T5" fmla="*/ 71 h 13036"/>
              <a:gd name="T6" fmla="*/ 2836 w 5075"/>
              <a:gd name="T7" fmla="*/ 86 h 13036"/>
              <a:gd name="T8" fmla="*/ 4030 w 5075"/>
              <a:gd name="T9" fmla="*/ 503 h 13036"/>
              <a:gd name="T10" fmla="*/ 4865 w 5075"/>
              <a:gd name="T11" fmla="*/ 1436 h 13036"/>
              <a:gd name="T12" fmla="*/ 4993 w 5075"/>
              <a:gd name="T13" fmla="*/ 1882 h 13036"/>
              <a:gd name="T14" fmla="*/ 4997 w 5075"/>
              <a:gd name="T15" fmla="*/ 2007 h 13036"/>
              <a:gd name="T16" fmla="*/ 4996 w 5075"/>
              <a:gd name="T17" fmla="*/ 2162 h 13036"/>
              <a:gd name="T18" fmla="*/ 4996 w 5075"/>
              <a:gd name="T19" fmla="*/ 2620 h 13036"/>
              <a:gd name="T20" fmla="*/ 4996 w 5075"/>
              <a:gd name="T21" fmla="*/ 4102 h 13036"/>
              <a:gd name="T22" fmla="*/ 4996 w 5075"/>
              <a:gd name="T23" fmla="*/ 7136 h 13036"/>
              <a:gd name="T24" fmla="*/ 4996 w 5075"/>
              <a:gd name="T25" fmla="*/ 8124 h 13036"/>
              <a:gd name="T26" fmla="*/ 4996 w 5075"/>
              <a:gd name="T27" fmla="*/ 8618 h 13036"/>
              <a:gd name="T28" fmla="*/ 4996 w 5075"/>
              <a:gd name="T29" fmla="*/ 9182 h 13036"/>
              <a:gd name="T30" fmla="*/ 4996 w 5075"/>
              <a:gd name="T31" fmla="*/ 10346 h 13036"/>
              <a:gd name="T32" fmla="*/ 5004 w 5075"/>
              <a:gd name="T33" fmla="*/ 10839 h 13036"/>
              <a:gd name="T34" fmla="*/ 4922 w 5075"/>
              <a:gd name="T35" fmla="*/ 11463 h 13036"/>
              <a:gd name="T36" fmla="*/ 4264 w 5075"/>
              <a:gd name="T37" fmla="*/ 12362 h 13036"/>
              <a:gd name="T38" fmla="*/ 2535 w 5075"/>
              <a:gd name="T39" fmla="*/ 12966 h 13036"/>
              <a:gd name="T40" fmla="*/ 886 w 5075"/>
              <a:gd name="T41" fmla="*/ 12428 h 13036"/>
              <a:gd name="T42" fmla="*/ 334 w 5075"/>
              <a:gd name="T43" fmla="*/ 11847 h 13036"/>
              <a:gd name="T44" fmla="*/ 71 w 5075"/>
              <a:gd name="T45" fmla="*/ 11110 h 13036"/>
              <a:gd name="T46" fmla="*/ 0 w 5075"/>
              <a:gd name="T47" fmla="*/ 11111 h 13036"/>
              <a:gd name="T48" fmla="*/ 275 w 5075"/>
              <a:gd name="T49" fmla="*/ 11886 h 13036"/>
              <a:gd name="T50" fmla="*/ 843 w 5075"/>
              <a:gd name="T51" fmla="*/ 12484 h 13036"/>
              <a:gd name="T52" fmla="*/ 2535 w 5075"/>
              <a:gd name="T53" fmla="*/ 13036 h 13036"/>
              <a:gd name="T54" fmla="*/ 4309 w 5075"/>
              <a:gd name="T55" fmla="*/ 12417 h 13036"/>
              <a:gd name="T56" fmla="*/ 4988 w 5075"/>
              <a:gd name="T57" fmla="*/ 11487 h 13036"/>
              <a:gd name="T58" fmla="*/ 5075 w 5075"/>
              <a:gd name="T59" fmla="*/ 10839 h 13036"/>
              <a:gd name="T60" fmla="*/ 5066 w 5075"/>
              <a:gd name="T61" fmla="*/ 10346 h 13036"/>
              <a:gd name="T62" fmla="*/ 5066 w 5075"/>
              <a:gd name="T63" fmla="*/ 9182 h 13036"/>
              <a:gd name="T64" fmla="*/ 5066 w 5075"/>
              <a:gd name="T65" fmla="*/ 8618 h 13036"/>
              <a:gd name="T66" fmla="*/ 5066 w 5075"/>
              <a:gd name="T67" fmla="*/ 8124 h 13036"/>
              <a:gd name="T68" fmla="*/ 5066 w 5075"/>
              <a:gd name="T69" fmla="*/ 7136 h 13036"/>
              <a:gd name="T70" fmla="*/ 5066 w 5075"/>
              <a:gd name="T71" fmla="*/ 4102 h 13036"/>
              <a:gd name="T72" fmla="*/ 5066 w 5075"/>
              <a:gd name="T73" fmla="*/ 2620 h 13036"/>
              <a:gd name="T74" fmla="*/ 5066 w 5075"/>
              <a:gd name="T75" fmla="*/ 2162 h 13036"/>
              <a:gd name="T76" fmla="*/ 5067 w 5075"/>
              <a:gd name="T77" fmla="*/ 2007 h 13036"/>
              <a:gd name="T78" fmla="*/ 5064 w 5075"/>
              <a:gd name="T79" fmla="*/ 1877 h 13036"/>
              <a:gd name="T80" fmla="*/ 4929 w 5075"/>
              <a:gd name="T81" fmla="*/ 1406 h 13036"/>
              <a:gd name="T82" fmla="*/ 4068 w 5075"/>
              <a:gd name="T83" fmla="*/ 444 h 13036"/>
              <a:gd name="T84" fmla="*/ 2844 w 5075"/>
              <a:gd name="T85" fmla="*/ 16 h 13036"/>
              <a:gd name="T86" fmla="*/ 2542 w 5075"/>
              <a:gd name="T87" fmla="*/ 0 h 13036"/>
              <a:gd name="T88" fmla="*/ 253 w 5075"/>
              <a:gd name="T89" fmla="*/ 1191 h 13036"/>
              <a:gd name="T90" fmla="*/ 0 w 5075"/>
              <a:gd name="T91" fmla="*/ 1926 h 13036"/>
              <a:gd name="T92" fmla="*/ 71 w 5075"/>
              <a:gd name="T93" fmla="*/ 1927 h 13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075" h="13036">
                <a:moveTo>
                  <a:pt x="71" y="1927"/>
                </a:moveTo>
                <a:cubicBezTo>
                  <a:pt x="76" y="1684"/>
                  <a:pt x="184" y="1437"/>
                  <a:pt x="313" y="1228"/>
                </a:cubicBezTo>
                <a:cubicBezTo>
                  <a:pt x="777" y="477"/>
                  <a:pt x="1669" y="71"/>
                  <a:pt x="2542" y="71"/>
                </a:cubicBezTo>
                <a:cubicBezTo>
                  <a:pt x="2640" y="71"/>
                  <a:pt x="2739" y="76"/>
                  <a:pt x="2836" y="86"/>
                </a:cubicBezTo>
                <a:cubicBezTo>
                  <a:pt x="3251" y="131"/>
                  <a:pt x="3671" y="274"/>
                  <a:pt x="4030" y="503"/>
                </a:cubicBezTo>
                <a:cubicBezTo>
                  <a:pt x="4389" y="732"/>
                  <a:pt x="4688" y="1047"/>
                  <a:pt x="4865" y="1436"/>
                </a:cubicBezTo>
                <a:cubicBezTo>
                  <a:pt x="4929" y="1576"/>
                  <a:pt x="4984" y="1731"/>
                  <a:pt x="4993" y="1882"/>
                </a:cubicBezTo>
                <a:cubicBezTo>
                  <a:pt x="4996" y="1923"/>
                  <a:pt x="4997" y="1965"/>
                  <a:pt x="4997" y="2007"/>
                </a:cubicBezTo>
                <a:cubicBezTo>
                  <a:pt x="4997" y="2058"/>
                  <a:pt x="4996" y="2110"/>
                  <a:pt x="4996" y="2162"/>
                </a:cubicBezTo>
                <a:cubicBezTo>
                  <a:pt x="4996" y="2315"/>
                  <a:pt x="4996" y="2468"/>
                  <a:pt x="4996" y="2620"/>
                </a:cubicBezTo>
                <a:cubicBezTo>
                  <a:pt x="4996" y="3114"/>
                  <a:pt x="4996" y="3608"/>
                  <a:pt x="4996" y="4102"/>
                </a:cubicBezTo>
                <a:cubicBezTo>
                  <a:pt x="4996" y="5113"/>
                  <a:pt x="4996" y="6125"/>
                  <a:pt x="4996" y="7136"/>
                </a:cubicBezTo>
                <a:cubicBezTo>
                  <a:pt x="4996" y="7465"/>
                  <a:pt x="4996" y="7794"/>
                  <a:pt x="4996" y="8124"/>
                </a:cubicBezTo>
                <a:cubicBezTo>
                  <a:pt x="4996" y="8288"/>
                  <a:pt x="4996" y="8453"/>
                  <a:pt x="4996" y="8618"/>
                </a:cubicBezTo>
                <a:cubicBezTo>
                  <a:pt x="4996" y="8806"/>
                  <a:pt x="4996" y="8994"/>
                  <a:pt x="4996" y="9182"/>
                </a:cubicBezTo>
                <a:cubicBezTo>
                  <a:pt x="4996" y="9570"/>
                  <a:pt x="4996" y="9958"/>
                  <a:pt x="4996" y="10346"/>
                </a:cubicBezTo>
                <a:cubicBezTo>
                  <a:pt x="4996" y="10501"/>
                  <a:pt x="5004" y="10671"/>
                  <a:pt x="5004" y="10839"/>
                </a:cubicBezTo>
                <a:cubicBezTo>
                  <a:pt x="5005" y="11061"/>
                  <a:pt x="4989" y="11280"/>
                  <a:pt x="4922" y="11463"/>
                </a:cubicBezTo>
                <a:cubicBezTo>
                  <a:pt x="4791" y="11818"/>
                  <a:pt x="4554" y="12120"/>
                  <a:pt x="4264" y="12362"/>
                </a:cubicBezTo>
                <a:cubicBezTo>
                  <a:pt x="3783" y="12764"/>
                  <a:pt x="3159" y="12966"/>
                  <a:pt x="2535" y="12966"/>
                </a:cubicBezTo>
                <a:cubicBezTo>
                  <a:pt x="1945" y="12966"/>
                  <a:pt x="1355" y="12786"/>
                  <a:pt x="886" y="12428"/>
                </a:cubicBezTo>
                <a:cubicBezTo>
                  <a:pt x="690" y="12278"/>
                  <a:pt x="487" y="12076"/>
                  <a:pt x="334" y="11847"/>
                </a:cubicBezTo>
                <a:cubicBezTo>
                  <a:pt x="180" y="11618"/>
                  <a:pt x="75" y="11363"/>
                  <a:pt x="71" y="11110"/>
                </a:cubicBezTo>
                <a:lnTo>
                  <a:pt x="0" y="11111"/>
                </a:lnTo>
                <a:cubicBezTo>
                  <a:pt x="6" y="11383"/>
                  <a:pt x="116" y="11649"/>
                  <a:pt x="275" y="11886"/>
                </a:cubicBezTo>
                <a:cubicBezTo>
                  <a:pt x="434" y="12123"/>
                  <a:pt x="641" y="12330"/>
                  <a:pt x="843" y="12484"/>
                </a:cubicBezTo>
                <a:cubicBezTo>
                  <a:pt x="1326" y="12853"/>
                  <a:pt x="1931" y="13036"/>
                  <a:pt x="2535" y="13036"/>
                </a:cubicBezTo>
                <a:cubicBezTo>
                  <a:pt x="3174" y="13036"/>
                  <a:pt x="3814" y="12830"/>
                  <a:pt x="4309" y="12417"/>
                </a:cubicBezTo>
                <a:cubicBezTo>
                  <a:pt x="4607" y="12167"/>
                  <a:pt x="4852" y="11856"/>
                  <a:pt x="4988" y="11487"/>
                </a:cubicBezTo>
                <a:cubicBezTo>
                  <a:pt x="5060" y="11291"/>
                  <a:pt x="5075" y="11064"/>
                  <a:pt x="5075" y="10839"/>
                </a:cubicBezTo>
                <a:cubicBezTo>
                  <a:pt x="5075" y="10668"/>
                  <a:pt x="5066" y="10499"/>
                  <a:pt x="5066" y="10346"/>
                </a:cubicBezTo>
                <a:cubicBezTo>
                  <a:pt x="5066" y="9958"/>
                  <a:pt x="5066" y="9570"/>
                  <a:pt x="5066" y="9182"/>
                </a:cubicBezTo>
                <a:cubicBezTo>
                  <a:pt x="5066" y="8994"/>
                  <a:pt x="5066" y="8806"/>
                  <a:pt x="5066" y="8618"/>
                </a:cubicBezTo>
                <a:cubicBezTo>
                  <a:pt x="5066" y="8453"/>
                  <a:pt x="5066" y="8288"/>
                  <a:pt x="5066" y="8124"/>
                </a:cubicBezTo>
                <a:cubicBezTo>
                  <a:pt x="5066" y="7794"/>
                  <a:pt x="5066" y="7465"/>
                  <a:pt x="5066" y="7136"/>
                </a:cubicBezTo>
                <a:cubicBezTo>
                  <a:pt x="5066" y="6125"/>
                  <a:pt x="5066" y="5113"/>
                  <a:pt x="5066" y="4102"/>
                </a:cubicBezTo>
                <a:cubicBezTo>
                  <a:pt x="5066" y="3608"/>
                  <a:pt x="5066" y="3114"/>
                  <a:pt x="5066" y="2620"/>
                </a:cubicBezTo>
                <a:cubicBezTo>
                  <a:pt x="5066" y="2467"/>
                  <a:pt x="5066" y="2315"/>
                  <a:pt x="5066" y="2162"/>
                </a:cubicBezTo>
                <a:cubicBezTo>
                  <a:pt x="5066" y="2111"/>
                  <a:pt x="5067" y="2059"/>
                  <a:pt x="5067" y="2007"/>
                </a:cubicBezTo>
                <a:cubicBezTo>
                  <a:pt x="5067" y="1964"/>
                  <a:pt x="5067" y="1921"/>
                  <a:pt x="5064" y="1877"/>
                </a:cubicBezTo>
                <a:cubicBezTo>
                  <a:pt x="5053" y="1713"/>
                  <a:pt x="4995" y="1551"/>
                  <a:pt x="4929" y="1406"/>
                </a:cubicBezTo>
                <a:cubicBezTo>
                  <a:pt x="4746" y="1003"/>
                  <a:pt x="4437" y="679"/>
                  <a:pt x="4068" y="444"/>
                </a:cubicBezTo>
                <a:cubicBezTo>
                  <a:pt x="3699" y="208"/>
                  <a:pt x="3270" y="62"/>
                  <a:pt x="2844" y="16"/>
                </a:cubicBezTo>
                <a:cubicBezTo>
                  <a:pt x="2744" y="5"/>
                  <a:pt x="2643" y="0"/>
                  <a:pt x="2542" y="0"/>
                </a:cubicBezTo>
                <a:cubicBezTo>
                  <a:pt x="1648" y="0"/>
                  <a:pt x="734" y="415"/>
                  <a:pt x="253" y="1191"/>
                </a:cubicBezTo>
                <a:cubicBezTo>
                  <a:pt x="120" y="1406"/>
                  <a:pt x="6" y="1663"/>
                  <a:pt x="0" y="1926"/>
                </a:cubicBezTo>
                <a:lnTo>
                  <a:pt x="71" y="1927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9" name="Freeform 51"/>
          <p:cNvSpPr>
            <a:spLocks noEditPoints="1"/>
          </p:cNvSpPr>
          <p:nvPr/>
        </p:nvSpPr>
        <p:spPr bwMode="auto">
          <a:xfrm flipV="1">
            <a:off x="1829167" y="3044103"/>
            <a:ext cx="1803400" cy="322263"/>
          </a:xfrm>
          <a:custGeom>
            <a:avLst/>
            <a:gdLst>
              <a:gd name="T0" fmla="*/ 2480 w 4995"/>
              <a:gd name="T1" fmla="*/ 893 h 893"/>
              <a:gd name="T2" fmla="*/ 1573 w 4995"/>
              <a:gd name="T3" fmla="*/ 759 h 893"/>
              <a:gd name="T4" fmla="*/ 1578 w 4995"/>
              <a:gd name="T5" fmla="*/ 741 h 893"/>
              <a:gd name="T6" fmla="*/ 2480 w 4995"/>
              <a:gd name="T7" fmla="*/ 876 h 893"/>
              <a:gd name="T8" fmla="*/ 2480 w 4995"/>
              <a:gd name="T9" fmla="*/ 893 h 893"/>
              <a:gd name="T10" fmla="*/ 2515 w 4995"/>
              <a:gd name="T11" fmla="*/ 893 h 893"/>
              <a:gd name="T12" fmla="*/ 2515 w 4995"/>
              <a:gd name="T13" fmla="*/ 876 h 893"/>
              <a:gd name="T14" fmla="*/ 3416 w 4995"/>
              <a:gd name="T15" fmla="*/ 736 h 893"/>
              <a:gd name="T16" fmla="*/ 3421 w 4995"/>
              <a:gd name="T17" fmla="*/ 753 h 893"/>
              <a:gd name="T18" fmla="*/ 2515 w 4995"/>
              <a:gd name="T19" fmla="*/ 893 h 893"/>
              <a:gd name="T20" fmla="*/ 1556 w 4995"/>
              <a:gd name="T21" fmla="*/ 754 h 893"/>
              <a:gd name="T22" fmla="*/ 1397 w 4995"/>
              <a:gd name="T23" fmla="*/ 703 h 893"/>
              <a:gd name="T24" fmla="*/ 1402 w 4995"/>
              <a:gd name="T25" fmla="*/ 686 h 893"/>
              <a:gd name="T26" fmla="*/ 1561 w 4995"/>
              <a:gd name="T27" fmla="*/ 736 h 893"/>
              <a:gd name="T28" fmla="*/ 1556 w 4995"/>
              <a:gd name="T29" fmla="*/ 754 h 893"/>
              <a:gd name="T30" fmla="*/ 3437 w 4995"/>
              <a:gd name="T31" fmla="*/ 748 h 893"/>
              <a:gd name="T32" fmla="*/ 3433 w 4995"/>
              <a:gd name="T33" fmla="*/ 731 h 893"/>
              <a:gd name="T34" fmla="*/ 4239 w 4995"/>
              <a:gd name="T35" fmla="*/ 406 h 893"/>
              <a:gd name="T36" fmla="*/ 4247 w 4995"/>
              <a:gd name="T37" fmla="*/ 422 h 893"/>
              <a:gd name="T38" fmla="*/ 3437 w 4995"/>
              <a:gd name="T39" fmla="*/ 748 h 893"/>
              <a:gd name="T40" fmla="*/ 1380 w 4995"/>
              <a:gd name="T41" fmla="*/ 698 h 893"/>
              <a:gd name="T42" fmla="*/ 1226 w 4995"/>
              <a:gd name="T43" fmla="*/ 641 h 893"/>
              <a:gd name="T44" fmla="*/ 1232 w 4995"/>
              <a:gd name="T45" fmla="*/ 625 h 893"/>
              <a:gd name="T46" fmla="*/ 1386 w 4995"/>
              <a:gd name="T47" fmla="*/ 681 h 893"/>
              <a:gd name="T48" fmla="*/ 1380 w 4995"/>
              <a:gd name="T49" fmla="*/ 698 h 893"/>
              <a:gd name="T50" fmla="*/ 1209 w 4995"/>
              <a:gd name="T51" fmla="*/ 635 h 893"/>
              <a:gd name="T52" fmla="*/ 1171 w 4995"/>
              <a:gd name="T53" fmla="*/ 620 h 893"/>
              <a:gd name="T54" fmla="*/ 745 w 4995"/>
              <a:gd name="T55" fmla="*/ 428 h 893"/>
              <a:gd name="T56" fmla="*/ 753 w 4995"/>
              <a:gd name="T57" fmla="*/ 412 h 893"/>
              <a:gd name="T58" fmla="*/ 1178 w 4995"/>
              <a:gd name="T59" fmla="*/ 604 h 893"/>
              <a:gd name="T60" fmla="*/ 1216 w 4995"/>
              <a:gd name="T61" fmla="*/ 618 h 893"/>
              <a:gd name="T62" fmla="*/ 1209 w 4995"/>
              <a:gd name="T63" fmla="*/ 635 h 893"/>
              <a:gd name="T64" fmla="*/ 730 w 4995"/>
              <a:gd name="T65" fmla="*/ 420 h 893"/>
              <a:gd name="T66" fmla="*/ 24 w 4995"/>
              <a:gd name="T67" fmla="*/ 32 h 893"/>
              <a:gd name="T68" fmla="*/ 7 w 4995"/>
              <a:gd name="T69" fmla="*/ 3 h 893"/>
              <a:gd name="T70" fmla="*/ 0 w 4995"/>
              <a:gd name="T71" fmla="*/ 8 h 893"/>
              <a:gd name="T72" fmla="*/ 4 w 4995"/>
              <a:gd name="T73" fmla="*/ 0 h 893"/>
              <a:gd name="T74" fmla="*/ 6 w 4995"/>
              <a:gd name="T75" fmla="*/ 1 h 893"/>
              <a:gd name="T76" fmla="*/ 12 w 4995"/>
              <a:gd name="T77" fmla="*/ 4 h 893"/>
              <a:gd name="T78" fmla="*/ 14 w 4995"/>
              <a:gd name="T79" fmla="*/ 6 h 893"/>
              <a:gd name="T80" fmla="*/ 17 w 4995"/>
              <a:gd name="T81" fmla="*/ 8 h 893"/>
              <a:gd name="T82" fmla="*/ 19 w 4995"/>
              <a:gd name="T83" fmla="*/ 8 h 893"/>
              <a:gd name="T84" fmla="*/ 48 w 4995"/>
              <a:gd name="T85" fmla="*/ 25 h 893"/>
              <a:gd name="T86" fmla="*/ 738 w 4995"/>
              <a:gd name="T87" fmla="*/ 404 h 893"/>
              <a:gd name="T88" fmla="*/ 730 w 4995"/>
              <a:gd name="T89" fmla="*/ 420 h 893"/>
              <a:gd name="T90" fmla="*/ 4263 w 4995"/>
              <a:gd name="T91" fmla="*/ 415 h 893"/>
              <a:gd name="T92" fmla="*/ 4255 w 4995"/>
              <a:gd name="T93" fmla="*/ 399 h 893"/>
              <a:gd name="T94" fmla="*/ 4947 w 4995"/>
              <a:gd name="T95" fmla="*/ 25 h 893"/>
              <a:gd name="T96" fmla="*/ 4977 w 4995"/>
              <a:gd name="T97" fmla="*/ 8 h 893"/>
              <a:gd name="T98" fmla="*/ 4978 w 4995"/>
              <a:gd name="T99" fmla="*/ 8 h 893"/>
              <a:gd name="T100" fmla="*/ 4981 w 4995"/>
              <a:gd name="T101" fmla="*/ 6 h 893"/>
              <a:gd name="T102" fmla="*/ 4983 w 4995"/>
              <a:gd name="T103" fmla="*/ 4 h 893"/>
              <a:gd name="T104" fmla="*/ 4989 w 4995"/>
              <a:gd name="T105" fmla="*/ 1 h 893"/>
              <a:gd name="T106" fmla="*/ 4991 w 4995"/>
              <a:gd name="T107" fmla="*/ 0 h 893"/>
              <a:gd name="T108" fmla="*/ 4995 w 4995"/>
              <a:gd name="T109" fmla="*/ 8 h 893"/>
              <a:gd name="T110" fmla="*/ 4988 w 4995"/>
              <a:gd name="T111" fmla="*/ 3 h 893"/>
              <a:gd name="T112" fmla="*/ 4971 w 4995"/>
              <a:gd name="T113" fmla="*/ 32 h 893"/>
              <a:gd name="T114" fmla="*/ 4263 w 4995"/>
              <a:gd name="T115" fmla="*/ 415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5" h="893">
                <a:moveTo>
                  <a:pt x="2480" y="893"/>
                </a:moveTo>
                <a:cubicBezTo>
                  <a:pt x="2191" y="892"/>
                  <a:pt x="1892" y="850"/>
                  <a:pt x="1573" y="759"/>
                </a:cubicBezTo>
                <a:cubicBezTo>
                  <a:pt x="1575" y="753"/>
                  <a:pt x="1576" y="747"/>
                  <a:pt x="1578" y="741"/>
                </a:cubicBezTo>
                <a:cubicBezTo>
                  <a:pt x="1895" y="833"/>
                  <a:pt x="2193" y="875"/>
                  <a:pt x="2480" y="876"/>
                </a:cubicBezTo>
                <a:cubicBezTo>
                  <a:pt x="2480" y="882"/>
                  <a:pt x="2480" y="888"/>
                  <a:pt x="2480" y="893"/>
                </a:cubicBezTo>
                <a:close/>
                <a:moveTo>
                  <a:pt x="2515" y="893"/>
                </a:moveTo>
                <a:cubicBezTo>
                  <a:pt x="2515" y="887"/>
                  <a:pt x="2515" y="882"/>
                  <a:pt x="2515" y="876"/>
                </a:cubicBezTo>
                <a:cubicBezTo>
                  <a:pt x="2825" y="873"/>
                  <a:pt x="3122" y="823"/>
                  <a:pt x="3416" y="736"/>
                </a:cubicBezTo>
                <a:cubicBezTo>
                  <a:pt x="3417" y="742"/>
                  <a:pt x="3419" y="748"/>
                  <a:pt x="3421" y="753"/>
                </a:cubicBezTo>
                <a:cubicBezTo>
                  <a:pt x="3125" y="840"/>
                  <a:pt x="2827" y="891"/>
                  <a:pt x="2515" y="893"/>
                </a:cubicBezTo>
                <a:close/>
                <a:moveTo>
                  <a:pt x="1556" y="754"/>
                </a:moveTo>
                <a:cubicBezTo>
                  <a:pt x="1503" y="738"/>
                  <a:pt x="1450" y="721"/>
                  <a:pt x="1397" y="703"/>
                </a:cubicBezTo>
                <a:cubicBezTo>
                  <a:pt x="1398" y="698"/>
                  <a:pt x="1400" y="692"/>
                  <a:pt x="1402" y="686"/>
                </a:cubicBezTo>
                <a:cubicBezTo>
                  <a:pt x="1456" y="704"/>
                  <a:pt x="1509" y="721"/>
                  <a:pt x="1561" y="736"/>
                </a:cubicBezTo>
                <a:cubicBezTo>
                  <a:pt x="1559" y="742"/>
                  <a:pt x="1558" y="748"/>
                  <a:pt x="1556" y="754"/>
                </a:cubicBezTo>
                <a:close/>
                <a:moveTo>
                  <a:pt x="3437" y="748"/>
                </a:moveTo>
                <a:cubicBezTo>
                  <a:pt x="3436" y="743"/>
                  <a:pt x="3434" y="737"/>
                  <a:pt x="3433" y="731"/>
                </a:cubicBezTo>
                <a:cubicBezTo>
                  <a:pt x="3701" y="651"/>
                  <a:pt x="3967" y="540"/>
                  <a:pt x="4239" y="406"/>
                </a:cubicBezTo>
                <a:cubicBezTo>
                  <a:pt x="4242" y="412"/>
                  <a:pt x="4244" y="417"/>
                  <a:pt x="4247" y="422"/>
                </a:cubicBezTo>
                <a:cubicBezTo>
                  <a:pt x="3975" y="556"/>
                  <a:pt x="3707" y="667"/>
                  <a:pt x="3437" y="748"/>
                </a:cubicBezTo>
                <a:close/>
                <a:moveTo>
                  <a:pt x="1380" y="698"/>
                </a:moveTo>
                <a:cubicBezTo>
                  <a:pt x="1329" y="680"/>
                  <a:pt x="1278" y="661"/>
                  <a:pt x="1226" y="641"/>
                </a:cubicBezTo>
                <a:cubicBezTo>
                  <a:pt x="1228" y="636"/>
                  <a:pt x="1230" y="630"/>
                  <a:pt x="1232" y="625"/>
                </a:cubicBezTo>
                <a:cubicBezTo>
                  <a:pt x="1284" y="645"/>
                  <a:pt x="1335" y="663"/>
                  <a:pt x="1386" y="681"/>
                </a:cubicBezTo>
                <a:cubicBezTo>
                  <a:pt x="1384" y="686"/>
                  <a:pt x="1382" y="692"/>
                  <a:pt x="1380" y="698"/>
                </a:cubicBezTo>
                <a:close/>
                <a:moveTo>
                  <a:pt x="1209" y="635"/>
                </a:moveTo>
                <a:cubicBezTo>
                  <a:pt x="1197" y="630"/>
                  <a:pt x="1184" y="625"/>
                  <a:pt x="1171" y="620"/>
                </a:cubicBezTo>
                <a:cubicBezTo>
                  <a:pt x="1026" y="562"/>
                  <a:pt x="885" y="497"/>
                  <a:pt x="745" y="428"/>
                </a:cubicBezTo>
                <a:cubicBezTo>
                  <a:pt x="748" y="422"/>
                  <a:pt x="751" y="417"/>
                  <a:pt x="753" y="412"/>
                </a:cubicBezTo>
                <a:cubicBezTo>
                  <a:pt x="892" y="481"/>
                  <a:pt x="1034" y="546"/>
                  <a:pt x="1178" y="604"/>
                </a:cubicBezTo>
                <a:cubicBezTo>
                  <a:pt x="1191" y="609"/>
                  <a:pt x="1203" y="614"/>
                  <a:pt x="1216" y="618"/>
                </a:cubicBezTo>
                <a:cubicBezTo>
                  <a:pt x="1214" y="624"/>
                  <a:pt x="1211" y="629"/>
                  <a:pt x="1209" y="635"/>
                </a:cubicBezTo>
                <a:close/>
                <a:moveTo>
                  <a:pt x="730" y="420"/>
                </a:moveTo>
                <a:cubicBezTo>
                  <a:pt x="490" y="299"/>
                  <a:pt x="256" y="166"/>
                  <a:pt x="24" y="32"/>
                </a:cubicBezTo>
                <a:cubicBezTo>
                  <a:pt x="18" y="22"/>
                  <a:pt x="13" y="13"/>
                  <a:pt x="7" y="3"/>
                </a:cubicBezTo>
                <a:lnTo>
                  <a:pt x="0" y="8"/>
                </a:lnTo>
                <a:lnTo>
                  <a:pt x="4" y="0"/>
                </a:lnTo>
                <a:cubicBezTo>
                  <a:pt x="5" y="0"/>
                  <a:pt x="6" y="1"/>
                  <a:pt x="6" y="1"/>
                </a:cubicBezTo>
                <a:cubicBezTo>
                  <a:pt x="8" y="2"/>
                  <a:pt x="10" y="3"/>
                  <a:pt x="12" y="4"/>
                </a:cubicBezTo>
                <a:cubicBezTo>
                  <a:pt x="13" y="5"/>
                  <a:pt x="13" y="5"/>
                  <a:pt x="14" y="6"/>
                </a:cubicBezTo>
                <a:cubicBezTo>
                  <a:pt x="15" y="6"/>
                  <a:pt x="16" y="7"/>
                  <a:pt x="17" y="8"/>
                </a:cubicBezTo>
                <a:cubicBezTo>
                  <a:pt x="18" y="8"/>
                  <a:pt x="18" y="8"/>
                  <a:pt x="19" y="8"/>
                </a:cubicBezTo>
                <a:cubicBezTo>
                  <a:pt x="28" y="14"/>
                  <a:pt x="38" y="20"/>
                  <a:pt x="48" y="25"/>
                </a:cubicBezTo>
                <a:cubicBezTo>
                  <a:pt x="275" y="156"/>
                  <a:pt x="503" y="286"/>
                  <a:pt x="738" y="404"/>
                </a:cubicBezTo>
                <a:cubicBezTo>
                  <a:pt x="735" y="409"/>
                  <a:pt x="732" y="415"/>
                  <a:pt x="730" y="420"/>
                </a:cubicBezTo>
                <a:close/>
                <a:moveTo>
                  <a:pt x="4263" y="415"/>
                </a:moveTo>
                <a:cubicBezTo>
                  <a:pt x="4260" y="409"/>
                  <a:pt x="4258" y="404"/>
                  <a:pt x="4255" y="399"/>
                </a:cubicBezTo>
                <a:cubicBezTo>
                  <a:pt x="4480" y="288"/>
                  <a:pt x="4710" y="162"/>
                  <a:pt x="4947" y="25"/>
                </a:cubicBezTo>
                <a:cubicBezTo>
                  <a:pt x="4957" y="19"/>
                  <a:pt x="4967" y="14"/>
                  <a:pt x="4977" y="8"/>
                </a:cubicBezTo>
                <a:cubicBezTo>
                  <a:pt x="4977" y="8"/>
                  <a:pt x="4977" y="8"/>
                  <a:pt x="4978" y="8"/>
                </a:cubicBezTo>
                <a:cubicBezTo>
                  <a:pt x="4979" y="7"/>
                  <a:pt x="4980" y="6"/>
                  <a:pt x="4981" y="6"/>
                </a:cubicBezTo>
                <a:cubicBezTo>
                  <a:pt x="4982" y="5"/>
                  <a:pt x="4983" y="5"/>
                  <a:pt x="4983" y="4"/>
                </a:cubicBezTo>
                <a:cubicBezTo>
                  <a:pt x="4985" y="3"/>
                  <a:pt x="4987" y="2"/>
                  <a:pt x="4989" y="1"/>
                </a:cubicBezTo>
                <a:cubicBezTo>
                  <a:pt x="4990" y="1"/>
                  <a:pt x="4990" y="0"/>
                  <a:pt x="4991" y="0"/>
                </a:cubicBezTo>
                <a:lnTo>
                  <a:pt x="4995" y="8"/>
                </a:lnTo>
                <a:lnTo>
                  <a:pt x="4988" y="3"/>
                </a:lnTo>
                <a:cubicBezTo>
                  <a:pt x="4982" y="13"/>
                  <a:pt x="4977" y="22"/>
                  <a:pt x="4971" y="32"/>
                </a:cubicBezTo>
                <a:cubicBezTo>
                  <a:pt x="4728" y="172"/>
                  <a:pt x="4494" y="301"/>
                  <a:pt x="4263" y="415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5" name="Nesne 44"/>
          <p:cNvGraphicFramePr>
            <a:graphicFrameLocks noChangeAspect="1"/>
          </p:cNvGraphicFramePr>
          <p:nvPr>
            <p:extLst/>
          </p:nvPr>
        </p:nvGraphicFramePr>
        <p:xfrm>
          <a:off x="9337505" y="1622162"/>
          <a:ext cx="2300438" cy="232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CorelDRAW" r:id="rId3" imgW="1764995" imgH="1787058" progId="CorelDraw.Graphic.15">
                  <p:embed/>
                </p:oleObj>
              </mc:Choice>
              <mc:Fallback>
                <p:oleObj name="CorelDRAW" r:id="rId3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7505" y="1622162"/>
                        <a:ext cx="2300438" cy="232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Silindir 49"/>
          <p:cNvSpPr/>
          <p:nvPr/>
        </p:nvSpPr>
        <p:spPr>
          <a:xfrm rot="16200000">
            <a:off x="9356394" y="1238906"/>
            <a:ext cx="2234184" cy="3027892"/>
          </a:xfrm>
          <a:prstGeom prst="can">
            <a:avLst/>
          </a:prstGeom>
          <a:gradFill flip="none" rotWithShape="1">
            <a:gsLst>
              <a:gs pos="9000">
                <a:schemeClr val="accent1">
                  <a:tint val="44500"/>
                  <a:satMod val="160000"/>
                  <a:alpha val="34000"/>
                </a:schemeClr>
              </a:gs>
              <a:gs pos="100000">
                <a:schemeClr val="accent1">
                  <a:tint val="23500"/>
                  <a:satMod val="160000"/>
                  <a:alpha val="64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Serbest Form 50"/>
          <p:cNvSpPr/>
          <p:nvPr/>
        </p:nvSpPr>
        <p:spPr>
          <a:xfrm rot="16080000">
            <a:off x="9472567" y="2649108"/>
            <a:ext cx="2216741" cy="224932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Serbest Form 51"/>
          <p:cNvSpPr/>
          <p:nvPr/>
        </p:nvSpPr>
        <p:spPr>
          <a:xfrm rot="16080000" flipV="1">
            <a:off x="9204702" y="2633460"/>
            <a:ext cx="2220161" cy="263352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54" name="Nesne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251121"/>
              </p:ext>
            </p:extLst>
          </p:nvPr>
        </p:nvGraphicFramePr>
        <p:xfrm>
          <a:off x="5683075" y="3956909"/>
          <a:ext cx="2300438" cy="232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CorelDRAW" r:id="rId5" imgW="1764995" imgH="1787058" progId="CorelDraw.Graphic.15">
                  <p:embed/>
                </p:oleObj>
              </mc:Choice>
              <mc:Fallback>
                <p:oleObj name="CorelDRAW" r:id="rId5" imgW="1764995" imgH="1787058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83075" y="3956909"/>
                        <a:ext cx="2300438" cy="232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Silindir 54"/>
          <p:cNvSpPr/>
          <p:nvPr/>
        </p:nvSpPr>
        <p:spPr>
          <a:xfrm>
            <a:off x="5695165" y="3474267"/>
            <a:ext cx="2247782" cy="3027892"/>
          </a:xfrm>
          <a:prstGeom prst="can">
            <a:avLst/>
          </a:prstGeom>
          <a:gradFill flip="none" rotWithShape="1">
            <a:gsLst>
              <a:gs pos="9000">
                <a:schemeClr val="accent1">
                  <a:tint val="44500"/>
                  <a:satMod val="160000"/>
                  <a:alpha val="34000"/>
                </a:schemeClr>
              </a:gs>
              <a:gs pos="100000">
                <a:schemeClr val="accent1">
                  <a:tint val="23500"/>
                  <a:satMod val="160000"/>
                  <a:alpha val="64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Serbest Form 55"/>
          <p:cNvSpPr/>
          <p:nvPr/>
        </p:nvSpPr>
        <p:spPr>
          <a:xfrm>
            <a:off x="5683075" y="5011302"/>
            <a:ext cx="2271962" cy="297211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Serbest Form 56"/>
          <p:cNvSpPr/>
          <p:nvPr/>
        </p:nvSpPr>
        <p:spPr>
          <a:xfrm flipV="1">
            <a:off x="5683075" y="4733371"/>
            <a:ext cx="2271962" cy="297211"/>
          </a:xfrm>
          <a:custGeom>
            <a:avLst/>
            <a:gdLst>
              <a:gd name="connsiteX0" fmla="*/ 8407 w 2286935"/>
              <a:gd name="connsiteY0" fmla="*/ 7620 h 297252"/>
              <a:gd name="connsiteX1" fmla="*/ 26187 w 2286935"/>
              <a:gd name="connsiteY1" fmla="*/ 68580 h 297252"/>
              <a:gd name="connsiteX2" fmla="*/ 226847 w 2286935"/>
              <a:gd name="connsiteY2" fmla="*/ 167640 h 297252"/>
              <a:gd name="connsiteX3" fmla="*/ 549427 w 2286935"/>
              <a:gd name="connsiteY3" fmla="*/ 248920 h 297252"/>
              <a:gd name="connsiteX4" fmla="*/ 1133627 w 2286935"/>
              <a:gd name="connsiteY4" fmla="*/ 297180 h 297252"/>
              <a:gd name="connsiteX5" fmla="*/ 1824507 w 2286935"/>
              <a:gd name="connsiteY5" fmla="*/ 238760 h 297252"/>
              <a:gd name="connsiteX6" fmla="*/ 2175027 w 2286935"/>
              <a:gd name="connsiteY6" fmla="*/ 127000 h 297252"/>
              <a:gd name="connsiteX7" fmla="*/ 2256307 w 2286935"/>
              <a:gd name="connsiteY7" fmla="*/ 66040 h 297252"/>
              <a:gd name="connsiteX8" fmla="*/ 2284247 w 2286935"/>
              <a:gd name="connsiteY8" fmla="*/ 17780 h 297252"/>
              <a:gd name="connsiteX9" fmla="*/ 2284247 w 2286935"/>
              <a:gd name="connsiteY9" fmla="*/ 0 h 297252"/>
              <a:gd name="connsiteX0" fmla="*/ 14598 w 2279791"/>
              <a:gd name="connsiteY0" fmla="*/ 0 h 312492"/>
              <a:gd name="connsiteX1" fmla="*/ 19043 w 2279791"/>
              <a:gd name="connsiteY1" fmla="*/ 83820 h 312492"/>
              <a:gd name="connsiteX2" fmla="*/ 219703 w 2279791"/>
              <a:gd name="connsiteY2" fmla="*/ 182880 h 312492"/>
              <a:gd name="connsiteX3" fmla="*/ 542283 w 2279791"/>
              <a:gd name="connsiteY3" fmla="*/ 264160 h 312492"/>
              <a:gd name="connsiteX4" fmla="*/ 1126483 w 2279791"/>
              <a:gd name="connsiteY4" fmla="*/ 312420 h 312492"/>
              <a:gd name="connsiteX5" fmla="*/ 1817363 w 2279791"/>
              <a:gd name="connsiteY5" fmla="*/ 254000 h 312492"/>
              <a:gd name="connsiteX6" fmla="*/ 2167883 w 2279791"/>
              <a:gd name="connsiteY6" fmla="*/ 142240 h 312492"/>
              <a:gd name="connsiteX7" fmla="*/ 2249163 w 2279791"/>
              <a:gd name="connsiteY7" fmla="*/ 81280 h 312492"/>
              <a:gd name="connsiteX8" fmla="*/ 2277103 w 2279791"/>
              <a:gd name="connsiteY8" fmla="*/ 33020 h 312492"/>
              <a:gd name="connsiteX9" fmla="*/ 2277103 w 2279791"/>
              <a:gd name="connsiteY9" fmla="*/ 15240 h 312492"/>
              <a:gd name="connsiteX0" fmla="*/ 2468 w 2267661"/>
              <a:gd name="connsiteY0" fmla="*/ 0 h 312492"/>
              <a:gd name="connsiteX1" fmla="*/ 45013 w 2267661"/>
              <a:gd name="connsiteY1" fmla="*/ 120015 h 312492"/>
              <a:gd name="connsiteX2" fmla="*/ 207573 w 2267661"/>
              <a:gd name="connsiteY2" fmla="*/ 182880 h 312492"/>
              <a:gd name="connsiteX3" fmla="*/ 530153 w 2267661"/>
              <a:gd name="connsiteY3" fmla="*/ 264160 h 312492"/>
              <a:gd name="connsiteX4" fmla="*/ 1114353 w 2267661"/>
              <a:gd name="connsiteY4" fmla="*/ 312420 h 312492"/>
              <a:gd name="connsiteX5" fmla="*/ 1805233 w 2267661"/>
              <a:gd name="connsiteY5" fmla="*/ 254000 h 312492"/>
              <a:gd name="connsiteX6" fmla="*/ 2155753 w 2267661"/>
              <a:gd name="connsiteY6" fmla="*/ 142240 h 312492"/>
              <a:gd name="connsiteX7" fmla="*/ 2237033 w 2267661"/>
              <a:gd name="connsiteY7" fmla="*/ 81280 h 312492"/>
              <a:gd name="connsiteX8" fmla="*/ 2264973 w 2267661"/>
              <a:gd name="connsiteY8" fmla="*/ 33020 h 312492"/>
              <a:gd name="connsiteX9" fmla="*/ 2264973 w 2267661"/>
              <a:gd name="connsiteY9" fmla="*/ 15240 h 312492"/>
              <a:gd name="connsiteX0" fmla="*/ 2338 w 2269436"/>
              <a:gd name="connsiteY0" fmla="*/ 1905 h 297252"/>
              <a:gd name="connsiteX1" fmla="*/ 46788 w 2269436"/>
              <a:gd name="connsiteY1" fmla="*/ 104775 h 297252"/>
              <a:gd name="connsiteX2" fmla="*/ 209348 w 2269436"/>
              <a:gd name="connsiteY2" fmla="*/ 167640 h 297252"/>
              <a:gd name="connsiteX3" fmla="*/ 531928 w 2269436"/>
              <a:gd name="connsiteY3" fmla="*/ 248920 h 297252"/>
              <a:gd name="connsiteX4" fmla="*/ 1116128 w 2269436"/>
              <a:gd name="connsiteY4" fmla="*/ 297180 h 297252"/>
              <a:gd name="connsiteX5" fmla="*/ 1807008 w 2269436"/>
              <a:gd name="connsiteY5" fmla="*/ 238760 h 297252"/>
              <a:gd name="connsiteX6" fmla="*/ 2157528 w 2269436"/>
              <a:gd name="connsiteY6" fmla="*/ 127000 h 297252"/>
              <a:gd name="connsiteX7" fmla="*/ 2238808 w 2269436"/>
              <a:gd name="connsiteY7" fmla="*/ 66040 h 297252"/>
              <a:gd name="connsiteX8" fmla="*/ 2266748 w 2269436"/>
              <a:gd name="connsiteY8" fmla="*/ 17780 h 297252"/>
              <a:gd name="connsiteX9" fmla="*/ 2266748 w 2269436"/>
              <a:gd name="connsiteY9" fmla="*/ 0 h 297252"/>
              <a:gd name="connsiteX0" fmla="*/ 2015 w 2274828"/>
              <a:gd name="connsiteY0" fmla="*/ 3810 h 297252"/>
              <a:gd name="connsiteX1" fmla="*/ 52180 w 2274828"/>
              <a:gd name="connsiteY1" fmla="*/ 104775 h 297252"/>
              <a:gd name="connsiteX2" fmla="*/ 214740 w 2274828"/>
              <a:gd name="connsiteY2" fmla="*/ 167640 h 297252"/>
              <a:gd name="connsiteX3" fmla="*/ 537320 w 2274828"/>
              <a:gd name="connsiteY3" fmla="*/ 248920 h 297252"/>
              <a:gd name="connsiteX4" fmla="*/ 1121520 w 2274828"/>
              <a:gd name="connsiteY4" fmla="*/ 297180 h 297252"/>
              <a:gd name="connsiteX5" fmla="*/ 1812400 w 2274828"/>
              <a:gd name="connsiteY5" fmla="*/ 238760 h 297252"/>
              <a:gd name="connsiteX6" fmla="*/ 2162920 w 2274828"/>
              <a:gd name="connsiteY6" fmla="*/ 127000 h 297252"/>
              <a:gd name="connsiteX7" fmla="*/ 2244200 w 2274828"/>
              <a:gd name="connsiteY7" fmla="*/ 66040 h 297252"/>
              <a:gd name="connsiteX8" fmla="*/ 2272140 w 2274828"/>
              <a:gd name="connsiteY8" fmla="*/ 17780 h 297252"/>
              <a:gd name="connsiteX9" fmla="*/ 2272140 w 2274828"/>
              <a:gd name="connsiteY9" fmla="*/ 0 h 297252"/>
              <a:gd name="connsiteX0" fmla="*/ 1728 w 2274541"/>
              <a:gd name="connsiteY0" fmla="*/ 3810 h 297252"/>
              <a:gd name="connsiteX1" fmla="*/ 57608 w 2274541"/>
              <a:gd name="connsiteY1" fmla="*/ 104775 h 297252"/>
              <a:gd name="connsiteX2" fmla="*/ 214453 w 2274541"/>
              <a:gd name="connsiteY2" fmla="*/ 167640 h 297252"/>
              <a:gd name="connsiteX3" fmla="*/ 537033 w 2274541"/>
              <a:gd name="connsiteY3" fmla="*/ 248920 h 297252"/>
              <a:gd name="connsiteX4" fmla="*/ 1121233 w 2274541"/>
              <a:gd name="connsiteY4" fmla="*/ 297180 h 297252"/>
              <a:gd name="connsiteX5" fmla="*/ 1812113 w 2274541"/>
              <a:gd name="connsiteY5" fmla="*/ 238760 h 297252"/>
              <a:gd name="connsiteX6" fmla="*/ 2162633 w 2274541"/>
              <a:gd name="connsiteY6" fmla="*/ 127000 h 297252"/>
              <a:gd name="connsiteX7" fmla="*/ 2243913 w 2274541"/>
              <a:gd name="connsiteY7" fmla="*/ 66040 h 297252"/>
              <a:gd name="connsiteX8" fmla="*/ 2271853 w 2274541"/>
              <a:gd name="connsiteY8" fmla="*/ 17780 h 297252"/>
              <a:gd name="connsiteX9" fmla="*/ 2271853 w 2274541"/>
              <a:gd name="connsiteY9" fmla="*/ 0 h 297252"/>
              <a:gd name="connsiteX0" fmla="*/ 1767 w 2274580"/>
              <a:gd name="connsiteY0" fmla="*/ 3810 h 297247"/>
              <a:gd name="connsiteX1" fmla="*/ 57647 w 2274580"/>
              <a:gd name="connsiteY1" fmla="*/ 104775 h 297247"/>
              <a:gd name="connsiteX2" fmla="*/ 220207 w 2274580"/>
              <a:gd name="connsiteY2" fmla="*/ 180975 h 297247"/>
              <a:gd name="connsiteX3" fmla="*/ 537072 w 2274580"/>
              <a:gd name="connsiteY3" fmla="*/ 248920 h 297247"/>
              <a:gd name="connsiteX4" fmla="*/ 1121272 w 2274580"/>
              <a:gd name="connsiteY4" fmla="*/ 297180 h 297247"/>
              <a:gd name="connsiteX5" fmla="*/ 1812152 w 2274580"/>
              <a:gd name="connsiteY5" fmla="*/ 238760 h 297247"/>
              <a:gd name="connsiteX6" fmla="*/ 2162672 w 2274580"/>
              <a:gd name="connsiteY6" fmla="*/ 127000 h 297247"/>
              <a:gd name="connsiteX7" fmla="*/ 2243952 w 2274580"/>
              <a:gd name="connsiteY7" fmla="*/ 66040 h 297247"/>
              <a:gd name="connsiteX8" fmla="*/ 2271892 w 2274580"/>
              <a:gd name="connsiteY8" fmla="*/ 17780 h 297247"/>
              <a:gd name="connsiteX9" fmla="*/ 2271892 w 2274580"/>
              <a:gd name="connsiteY9" fmla="*/ 0 h 29724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62672 w 2274580"/>
              <a:gd name="connsiteY6" fmla="*/ 127000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67422 w 2274580"/>
              <a:gd name="connsiteY6" fmla="*/ 17462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097902 w 2274580"/>
              <a:gd name="connsiteY6" fmla="*/ 15557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427"/>
              <a:gd name="connsiteX1" fmla="*/ 57647 w 2274580"/>
              <a:gd name="connsiteY1" fmla="*/ 104775 h 297427"/>
              <a:gd name="connsiteX2" fmla="*/ 220207 w 2274580"/>
              <a:gd name="connsiteY2" fmla="*/ 180975 h 297427"/>
              <a:gd name="connsiteX3" fmla="*/ 548502 w 2274580"/>
              <a:gd name="connsiteY3" fmla="*/ 256540 h 297427"/>
              <a:gd name="connsiteX4" fmla="*/ 1121272 w 2274580"/>
              <a:gd name="connsiteY4" fmla="*/ 297180 h 297427"/>
              <a:gd name="connsiteX5" fmla="*/ 1812152 w 2274580"/>
              <a:gd name="connsiteY5" fmla="*/ 238760 h 297427"/>
              <a:gd name="connsiteX6" fmla="*/ 2113142 w 2274580"/>
              <a:gd name="connsiteY6" fmla="*/ 151765 h 297427"/>
              <a:gd name="connsiteX7" fmla="*/ 2243952 w 2274580"/>
              <a:gd name="connsiteY7" fmla="*/ 66040 h 297427"/>
              <a:gd name="connsiteX8" fmla="*/ 2271892 w 2274580"/>
              <a:gd name="connsiteY8" fmla="*/ 17780 h 297427"/>
              <a:gd name="connsiteX9" fmla="*/ 2271892 w 2274580"/>
              <a:gd name="connsiteY9" fmla="*/ 0 h 297427"/>
              <a:gd name="connsiteX0" fmla="*/ 1767 w 2274580"/>
              <a:gd name="connsiteY0" fmla="*/ 3810 h 297581"/>
              <a:gd name="connsiteX1" fmla="*/ 57647 w 2274580"/>
              <a:gd name="connsiteY1" fmla="*/ 104775 h 297581"/>
              <a:gd name="connsiteX2" fmla="*/ 220207 w 2274580"/>
              <a:gd name="connsiteY2" fmla="*/ 180975 h 297581"/>
              <a:gd name="connsiteX3" fmla="*/ 548502 w 2274580"/>
              <a:gd name="connsiteY3" fmla="*/ 256540 h 297581"/>
              <a:gd name="connsiteX4" fmla="*/ 1121272 w 2274580"/>
              <a:gd name="connsiteY4" fmla="*/ 297180 h 297581"/>
              <a:gd name="connsiteX5" fmla="*/ 1659752 w 2274580"/>
              <a:gd name="connsiteY5" fmla="*/ 269240 h 297581"/>
              <a:gd name="connsiteX6" fmla="*/ 2113142 w 2274580"/>
              <a:gd name="connsiteY6" fmla="*/ 151765 h 297581"/>
              <a:gd name="connsiteX7" fmla="*/ 2243952 w 2274580"/>
              <a:gd name="connsiteY7" fmla="*/ 66040 h 297581"/>
              <a:gd name="connsiteX8" fmla="*/ 2271892 w 2274580"/>
              <a:gd name="connsiteY8" fmla="*/ 17780 h 297581"/>
              <a:gd name="connsiteX9" fmla="*/ 2271892 w 2274580"/>
              <a:gd name="connsiteY9" fmla="*/ 0 h 297581"/>
              <a:gd name="connsiteX0" fmla="*/ 1767 w 2274580"/>
              <a:gd name="connsiteY0" fmla="*/ 3810 h 297221"/>
              <a:gd name="connsiteX1" fmla="*/ 57647 w 2274580"/>
              <a:gd name="connsiteY1" fmla="*/ 104775 h 297221"/>
              <a:gd name="connsiteX2" fmla="*/ 220207 w 2274580"/>
              <a:gd name="connsiteY2" fmla="*/ 180975 h 297221"/>
              <a:gd name="connsiteX3" fmla="*/ 548502 w 2274580"/>
              <a:gd name="connsiteY3" fmla="*/ 256540 h 297221"/>
              <a:gd name="connsiteX4" fmla="*/ 1121272 w 2274580"/>
              <a:gd name="connsiteY4" fmla="*/ 297180 h 297221"/>
              <a:gd name="connsiteX5" fmla="*/ 1659752 w 2274580"/>
              <a:gd name="connsiteY5" fmla="*/ 261620 h 297221"/>
              <a:gd name="connsiteX6" fmla="*/ 2113142 w 2274580"/>
              <a:gd name="connsiteY6" fmla="*/ 151765 h 297221"/>
              <a:gd name="connsiteX7" fmla="*/ 2243952 w 2274580"/>
              <a:gd name="connsiteY7" fmla="*/ 66040 h 297221"/>
              <a:gd name="connsiteX8" fmla="*/ 2271892 w 2274580"/>
              <a:gd name="connsiteY8" fmla="*/ 17780 h 297221"/>
              <a:gd name="connsiteX9" fmla="*/ 2271892 w 2274580"/>
              <a:gd name="connsiteY9" fmla="*/ 0 h 297221"/>
              <a:gd name="connsiteX0" fmla="*/ 1767 w 2274580"/>
              <a:gd name="connsiteY0" fmla="*/ 3810 h 297212"/>
              <a:gd name="connsiteX1" fmla="*/ 57647 w 2274580"/>
              <a:gd name="connsiteY1" fmla="*/ 104775 h 297212"/>
              <a:gd name="connsiteX2" fmla="*/ 220207 w 2274580"/>
              <a:gd name="connsiteY2" fmla="*/ 180975 h 297212"/>
              <a:gd name="connsiteX3" fmla="*/ 548502 w 2274580"/>
              <a:gd name="connsiteY3" fmla="*/ 256540 h 297212"/>
              <a:gd name="connsiteX4" fmla="*/ 1121272 w 2274580"/>
              <a:gd name="connsiteY4" fmla="*/ 297180 h 297212"/>
              <a:gd name="connsiteX5" fmla="*/ 1659752 w 2274580"/>
              <a:gd name="connsiteY5" fmla="*/ 261620 h 297212"/>
              <a:gd name="connsiteX6" fmla="*/ 2113142 w 2274580"/>
              <a:gd name="connsiteY6" fmla="*/ 151765 h 297212"/>
              <a:gd name="connsiteX7" fmla="*/ 2243952 w 2274580"/>
              <a:gd name="connsiteY7" fmla="*/ 66040 h 297212"/>
              <a:gd name="connsiteX8" fmla="*/ 2271892 w 2274580"/>
              <a:gd name="connsiteY8" fmla="*/ 17780 h 297212"/>
              <a:gd name="connsiteX9" fmla="*/ 2271892 w 2274580"/>
              <a:gd name="connsiteY9" fmla="*/ 0 h 297212"/>
              <a:gd name="connsiteX0" fmla="*/ 1767 w 2274580"/>
              <a:gd name="connsiteY0" fmla="*/ 3810 h 297206"/>
              <a:gd name="connsiteX1" fmla="*/ 57647 w 2274580"/>
              <a:gd name="connsiteY1" fmla="*/ 104775 h 297206"/>
              <a:gd name="connsiteX2" fmla="*/ 220207 w 2274580"/>
              <a:gd name="connsiteY2" fmla="*/ 180975 h 297206"/>
              <a:gd name="connsiteX3" fmla="*/ 548502 w 2274580"/>
              <a:gd name="connsiteY3" fmla="*/ 256540 h 297206"/>
              <a:gd name="connsiteX4" fmla="*/ 1121272 w 2274580"/>
              <a:gd name="connsiteY4" fmla="*/ 297180 h 297206"/>
              <a:gd name="connsiteX5" fmla="*/ 1659752 w 2274580"/>
              <a:gd name="connsiteY5" fmla="*/ 261620 h 297206"/>
              <a:gd name="connsiteX6" fmla="*/ 2113142 w 2274580"/>
              <a:gd name="connsiteY6" fmla="*/ 151765 h 297206"/>
              <a:gd name="connsiteX7" fmla="*/ 2243952 w 2274580"/>
              <a:gd name="connsiteY7" fmla="*/ 66040 h 297206"/>
              <a:gd name="connsiteX8" fmla="*/ 2271892 w 2274580"/>
              <a:gd name="connsiteY8" fmla="*/ 17780 h 297206"/>
              <a:gd name="connsiteX9" fmla="*/ 2271892 w 2274580"/>
              <a:gd name="connsiteY9" fmla="*/ 0 h 297206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4580"/>
              <a:gd name="connsiteY0" fmla="*/ 3810 h 297211"/>
              <a:gd name="connsiteX1" fmla="*/ 57647 w 2274580"/>
              <a:gd name="connsiteY1" fmla="*/ 104775 h 297211"/>
              <a:gd name="connsiteX2" fmla="*/ 220207 w 2274580"/>
              <a:gd name="connsiteY2" fmla="*/ 180975 h 297211"/>
              <a:gd name="connsiteX3" fmla="*/ 548502 w 2274580"/>
              <a:gd name="connsiteY3" fmla="*/ 256540 h 297211"/>
              <a:gd name="connsiteX4" fmla="*/ 1121272 w 2274580"/>
              <a:gd name="connsiteY4" fmla="*/ 297180 h 297211"/>
              <a:gd name="connsiteX5" fmla="*/ 1659752 w 2274580"/>
              <a:gd name="connsiteY5" fmla="*/ 261620 h 297211"/>
              <a:gd name="connsiteX6" fmla="*/ 2061707 w 2274580"/>
              <a:gd name="connsiteY6" fmla="*/ 176530 h 297211"/>
              <a:gd name="connsiteX7" fmla="*/ 2243952 w 2274580"/>
              <a:gd name="connsiteY7" fmla="*/ 66040 h 297211"/>
              <a:gd name="connsiteX8" fmla="*/ 2271892 w 2274580"/>
              <a:gd name="connsiteY8" fmla="*/ 17780 h 297211"/>
              <a:gd name="connsiteX9" fmla="*/ 2271892 w 2274580"/>
              <a:gd name="connsiteY9" fmla="*/ 0 h 297211"/>
              <a:gd name="connsiteX0" fmla="*/ 1767 w 2276088"/>
              <a:gd name="connsiteY0" fmla="*/ 3810 h 297211"/>
              <a:gd name="connsiteX1" fmla="*/ 57647 w 2276088"/>
              <a:gd name="connsiteY1" fmla="*/ 104775 h 297211"/>
              <a:gd name="connsiteX2" fmla="*/ 220207 w 2276088"/>
              <a:gd name="connsiteY2" fmla="*/ 180975 h 297211"/>
              <a:gd name="connsiteX3" fmla="*/ 548502 w 2276088"/>
              <a:gd name="connsiteY3" fmla="*/ 256540 h 297211"/>
              <a:gd name="connsiteX4" fmla="*/ 1121272 w 2276088"/>
              <a:gd name="connsiteY4" fmla="*/ 297180 h 297211"/>
              <a:gd name="connsiteX5" fmla="*/ 1659752 w 2276088"/>
              <a:gd name="connsiteY5" fmla="*/ 261620 h 297211"/>
              <a:gd name="connsiteX6" fmla="*/ 2061707 w 2276088"/>
              <a:gd name="connsiteY6" fmla="*/ 176530 h 297211"/>
              <a:gd name="connsiteX7" fmla="*/ 2222997 w 2276088"/>
              <a:gd name="connsiteY7" fmla="*/ 90805 h 297211"/>
              <a:gd name="connsiteX8" fmla="*/ 2271892 w 2276088"/>
              <a:gd name="connsiteY8" fmla="*/ 17780 h 297211"/>
              <a:gd name="connsiteX9" fmla="*/ 2271892 w 2276088"/>
              <a:gd name="connsiteY9" fmla="*/ 0 h 297211"/>
              <a:gd name="connsiteX0" fmla="*/ 1767 w 2271892"/>
              <a:gd name="connsiteY0" fmla="*/ 3810 h 297211"/>
              <a:gd name="connsiteX1" fmla="*/ 57647 w 2271892"/>
              <a:gd name="connsiteY1" fmla="*/ 104775 h 297211"/>
              <a:gd name="connsiteX2" fmla="*/ 220207 w 2271892"/>
              <a:gd name="connsiteY2" fmla="*/ 180975 h 297211"/>
              <a:gd name="connsiteX3" fmla="*/ 548502 w 2271892"/>
              <a:gd name="connsiteY3" fmla="*/ 256540 h 297211"/>
              <a:gd name="connsiteX4" fmla="*/ 1121272 w 2271892"/>
              <a:gd name="connsiteY4" fmla="*/ 297180 h 297211"/>
              <a:gd name="connsiteX5" fmla="*/ 1659752 w 2271892"/>
              <a:gd name="connsiteY5" fmla="*/ 261620 h 297211"/>
              <a:gd name="connsiteX6" fmla="*/ 2061707 w 2271892"/>
              <a:gd name="connsiteY6" fmla="*/ 176530 h 297211"/>
              <a:gd name="connsiteX7" fmla="*/ 2222997 w 2271892"/>
              <a:gd name="connsiteY7" fmla="*/ 90805 h 297211"/>
              <a:gd name="connsiteX8" fmla="*/ 2271892 w 2271892"/>
              <a:gd name="connsiteY8" fmla="*/ 0 h 297211"/>
              <a:gd name="connsiteX0" fmla="*/ 1767 w 2271962"/>
              <a:gd name="connsiteY0" fmla="*/ 3810 h 297211"/>
              <a:gd name="connsiteX1" fmla="*/ 57647 w 2271962"/>
              <a:gd name="connsiteY1" fmla="*/ 104775 h 297211"/>
              <a:gd name="connsiteX2" fmla="*/ 220207 w 2271962"/>
              <a:gd name="connsiteY2" fmla="*/ 180975 h 297211"/>
              <a:gd name="connsiteX3" fmla="*/ 548502 w 2271962"/>
              <a:gd name="connsiteY3" fmla="*/ 256540 h 297211"/>
              <a:gd name="connsiteX4" fmla="*/ 1121272 w 2271962"/>
              <a:gd name="connsiteY4" fmla="*/ 297180 h 297211"/>
              <a:gd name="connsiteX5" fmla="*/ 1659752 w 2271962"/>
              <a:gd name="connsiteY5" fmla="*/ 261620 h 297211"/>
              <a:gd name="connsiteX6" fmla="*/ 2061707 w 2271962"/>
              <a:gd name="connsiteY6" fmla="*/ 176530 h 297211"/>
              <a:gd name="connsiteX7" fmla="*/ 2222997 w 2271962"/>
              <a:gd name="connsiteY7" fmla="*/ 90805 h 297211"/>
              <a:gd name="connsiteX8" fmla="*/ 2271892 w 2271962"/>
              <a:gd name="connsiteY8" fmla="*/ 0 h 2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962" h="297211">
                <a:moveTo>
                  <a:pt x="1767" y="3810"/>
                </a:moveTo>
                <a:cubicBezTo>
                  <a:pt x="-7547" y="20955"/>
                  <a:pt x="21240" y="75248"/>
                  <a:pt x="57647" y="104775"/>
                </a:cubicBezTo>
                <a:cubicBezTo>
                  <a:pt x="94054" y="134302"/>
                  <a:pt x="138398" y="155681"/>
                  <a:pt x="220207" y="180975"/>
                </a:cubicBezTo>
                <a:cubicBezTo>
                  <a:pt x="302016" y="206269"/>
                  <a:pt x="398325" y="237173"/>
                  <a:pt x="548502" y="256540"/>
                </a:cubicBezTo>
                <a:cubicBezTo>
                  <a:pt x="698679" y="275907"/>
                  <a:pt x="936064" y="296333"/>
                  <a:pt x="1121272" y="297180"/>
                </a:cubicBezTo>
                <a:cubicBezTo>
                  <a:pt x="1306480" y="298027"/>
                  <a:pt x="1503013" y="281728"/>
                  <a:pt x="1659752" y="261620"/>
                </a:cubicBezTo>
                <a:cubicBezTo>
                  <a:pt x="1816491" y="241512"/>
                  <a:pt x="1967833" y="204999"/>
                  <a:pt x="2061707" y="176530"/>
                </a:cubicBezTo>
                <a:cubicBezTo>
                  <a:pt x="2155581" y="148061"/>
                  <a:pt x="2187966" y="120227"/>
                  <a:pt x="2222997" y="90805"/>
                </a:cubicBezTo>
                <a:cubicBezTo>
                  <a:pt x="2258028" y="61383"/>
                  <a:pt x="2273136" y="20823"/>
                  <a:pt x="2271892" y="0"/>
                </a:cubicBezTo>
              </a:path>
            </a:pathLst>
          </a:custGeom>
          <a:noFill/>
          <a:ln>
            <a:solidFill>
              <a:srgbClr val="FF000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2209800" y="2998470"/>
            <a:ext cx="127635" cy="179070"/>
          </a:xfrm>
          <a:custGeom>
            <a:avLst/>
            <a:gdLst>
              <a:gd name="connsiteX0" fmla="*/ 60960 w 121920"/>
              <a:gd name="connsiteY0" fmla="*/ 179070 h 179070"/>
              <a:gd name="connsiteX1" fmla="*/ 53340 w 121920"/>
              <a:gd name="connsiteY1" fmla="*/ 148590 h 179070"/>
              <a:gd name="connsiteX2" fmla="*/ 0 w 121920"/>
              <a:gd name="connsiteY2" fmla="*/ 45720 h 179070"/>
              <a:gd name="connsiteX3" fmla="*/ 57150 w 121920"/>
              <a:gd name="connsiteY3" fmla="*/ 0 h 179070"/>
              <a:gd name="connsiteX4" fmla="*/ 106680 w 121920"/>
              <a:gd name="connsiteY4" fmla="*/ 118110 h 179070"/>
              <a:gd name="connsiteX5" fmla="*/ 121920 w 121920"/>
              <a:gd name="connsiteY5" fmla="*/ 163830 h 179070"/>
              <a:gd name="connsiteX6" fmla="*/ 60960 w 121920"/>
              <a:gd name="connsiteY6" fmla="*/ 179070 h 179070"/>
              <a:gd name="connsiteX0" fmla="*/ 60960 w 121920"/>
              <a:gd name="connsiteY0" fmla="*/ 179070 h 179070"/>
              <a:gd name="connsiteX1" fmla="*/ 45720 w 121920"/>
              <a:gd name="connsiteY1" fmla="*/ 140970 h 179070"/>
              <a:gd name="connsiteX2" fmla="*/ 0 w 121920"/>
              <a:gd name="connsiteY2" fmla="*/ 45720 h 179070"/>
              <a:gd name="connsiteX3" fmla="*/ 57150 w 121920"/>
              <a:gd name="connsiteY3" fmla="*/ 0 h 179070"/>
              <a:gd name="connsiteX4" fmla="*/ 106680 w 121920"/>
              <a:gd name="connsiteY4" fmla="*/ 118110 h 179070"/>
              <a:gd name="connsiteX5" fmla="*/ 121920 w 121920"/>
              <a:gd name="connsiteY5" fmla="*/ 163830 h 179070"/>
              <a:gd name="connsiteX6" fmla="*/ 60960 w 121920"/>
              <a:gd name="connsiteY6" fmla="*/ 179070 h 179070"/>
              <a:gd name="connsiteX0" fmla="*/ 60960 w 121920"/>
              <a:gd name="connsiteY0" fmla="*/ 179070 h 179070"/>
              <a:gd name="connsiteX1" fmla="*/ 45720 w 121920"/>
              <a:gd name="connsiteY1" fmla="*/ 140970 h 179070"/>
              <a:gd name="connsiteX2" fmla="*/ 0 w 121920"/>
              <a:gd name="connsiteY2" fmla="*/ 45720 h 179070"/>
              <a:gd name="connsiteX3" fmla="*/ 57150 w 121920"/>
              <a:gd name="connsiteY3" fmla="*/ 0 h 179070"/>
              <a:gd name="connsiteX4" fmla="*/ 112395 w 121920"/>
              <a:gd name="connsiteY4" fmla="*/ 118110 h 179070"/>
              <a:gd name="connsiteX5" fmla="*/ 121920 w 121920"/>
              <a:gd name="connsiteY5" fmla="*/ 163830 h 179070"/>
              <a:gd name="connsiteX6" fmla="*/ 60960 w 121920"/>
              <a:gd name="connsiteY6" fmla="*/ 179070 h 179070"/>
              <a:gd name="connsiteX0" fmla="*/ 60960 w 127635"/>
              <a:gd name="connsiteY0" fmla="*/ 179070 h 179070"/>
              <a:gd name="connsiteX1" fmla="*/ 45720 w 127635"/>
              <a:gd name="connsiteY1" fmla="*/ 140970 h 179070"/>
              <a:gd name="connsiteX2" fmla="*/ 0 w 127635"/>
              <a:gd name="connsiteY2" fmla="*/ 45720 h 179070"/>
              <a:gd name="connsiteX3" fmla="*/ 57150 w 127635"/>
              <a:gd name="connsiteY3" fmla="*/ 0 h 179070"/>
              <a:gd name="connsiteX4" fmla="*/ 112395 w 127635"/>
              <a:gd name="connsiteY4" fmla="*/ 118110 h 179070"/>
              <a:gd name="connsiteX5" fmla="*/ 127635 w 127635"/>
              <a:gd name="connsiteY5" fmla="*/ 165735 h 179070"/>
              <a:gd name="connsiteX6" fmla="*/ 60960 w 127635"/>
              <a:gd name="connsiteY6" fmla="*/ 179070 h 17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635" h="179070">
                <a:moveTo>
                  <a:pt x="60960" y="179070"/>
                </a:moveTo>
                <a:lnTo>
                  <a:pt x="45720" y="140970"/>
                </a:lnTo>
                <a:lnTo>
                  <a:pt x="0" y="45720"/>
                </a:lnTo>
                <a:lnTo>
                  <a:pt x="57150" y="0"/>
                </a:lnTo>
                <a:lnTo>
                  <a:pt x="112395" y="118110"/>
                </a:lnTo>
                <a:lnTo>
                  <a:pt x="127635" y="165735"/>
                </a:lnTo>
                <a:lnTo>
                  <a:pt x="60960" y="179070"/>
                </a:lnTo>
                <a:close/>
              </a:path>
            </a:pathLst>
          </a:cu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58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6" grpId="0" animBg="1"/>
      <p:bldP spid="47" grpId="0" animBg="1"/>
      <p:bldP spid="49" grpId="0" animBg="1"/>
      <p:bldP spid="113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2" grpId="0" animBg="1"/>
      <p:bldP spid="133" grpId="0" animBg="1"/>
      <p:bldP spid="134" grpId="0" animBg="1"/>
      <p:bldP spid="135" grpId="0" animBg="1"/>
      <p:bldP spid="143" grpId="0" animBg="1"/>
      <p:bldP spid="144" grpId="0" animBg="1"/>
      <p:bldP spid="145" grpId="0" animBg="1"/>
      <p:bldP spid="146" grpId="0" animBg="1"/>
      <p:bldP spid="149" grpId="0" animBg="1"/>
      <p:bldP spid="50" grpId="0" animBg="1"/>
      <p:bldP spid="51" grpId="0" animBg="1"/>
      <p:bldP spid="52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rcRect l="830" t="907" r="1048" b="671"/>
          <a:stretch/>
        </p:blipFill>
        <p:spPr>
          <a:xfrm>
            <a:off x="115746" y="51942"/>
            <a:ext cx="3252486" cy="421677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7708"/>
          <a:stretch/>
        </p:blipFill>
        <p:spPr>
          <a:xfrm>
            <a:off x="1724627" y="4268713"/>
            <a:ext cx="1643605" cy="2154694"/>
          </a:xfrm>
          <a:prstGeom prst="rect">
            <a:avLst/>
          </a:prstGeom>
        </p:spPr>
      </p:pic>
      <p:pic>
        <p:nvPicPr>
          <p:cNvPr id="4" name="Picture 39" descr="C:\ProgramData\Mapthematics\Geocart\Version 3\ProjectionInfo\ellipsoidal_transverse_Mercator-distortion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4861"/>
            <a:ext cx="1631140" cy="210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3FA"/>
              </a:clrFrom>
              <a:clrTo>
                <a:srgbClr val="FFF3FA">
                  <a:alpha val="0"/>
                </a:srgbClr>
              </a:clrTo>
            </a:clrChange>
          </a:blip>
          <a:srcRect l="830" t="907" r="1048" b="671"/>
          <a:stretch/>
        </p:blipFill>
        <p:spPr>
          <a:xfrm rot="5400000">
            <a:off x="6144824" y="-780692"/>
            <a:ext cx="5266483" cy="6827870"/>
          </a:xfrm>
          <a:prstGeom prst="rect">
            <a:avLst/>
          </a:prstGeom>
        </p:spPr>
      </p:pic>
      <p:pic>
        <p:nvPicPr>
          <p:cNvPr id="6" name="Picture 39" descr="C:\ProgramData\Mapthematics\Geocart\Version 3\ProjectionInfo\ellipsoidal_transverse_Mercator-distortion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87922" y="4756663"/>
            <a:ext cx="1631140" cy="210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8676640" y="1197982"/>
            <a:ext cx="182880" cy="280685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8514080" y="51941"/>
            <a:ext cx="497840" cy="513981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85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Silindir 1514"/>
          <p:cNvSpPr/>
          <p:nvPr/>
        </p:nvSpPr>
        <p:spPr>
          <a:xfrm rot="16200000">
            <a:off x="8786868" y="1448436"/>
            <a:ext cx="1538980" cy="1899918"/>
          </a:xfrm>
          <a:prstGeom prst="can">
            <a:avLst>
              <a:gd name="adj" fmla="val 8034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16" name="Resim 15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028" y="1620650"/>
            <a:ext cx="1572750" cy="1573334"/>
          </a:xfrm>
          <a:prstGeom prst="rect">
            <a:avLst/>
          </a:prstGeom>
        </p:spPr>
      </p:pic>
      <p:pic>
        <p:nvPicPr>
          <p:cNvPr id="1520" name="Resim 15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247" y="1640650"/>
            <a:ext cx="202500" cy="1553334"/>
          </a:xfrm>
          <a:prstGeom prst="rect">
            <a:avLst/>
          </a:prstGeom>
        </p:spPr>
      </p:pic>
      <p:pic>
        <p:nvPicPr>
          <p:cNvPr id="1521" name="Resim 15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496" y="1640650"/>
            <a:ext cx="271902" cy="1553334"/>
          </a:xfrm>
          <a:prstGeom prst="rect">
            <a:avLst/>
          </a:prstGeom>
        </p:spPr>
      </p:pic>
      <p:pic>
        <p:nvPicPr>
          <p:cNvPr id="1522" name="Resim 15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368" y="1640650"/>
            <a:ext cx="330322" cy="1553334"/>
          </a:xfrm>
          <a:prstGeom prst="rect">
            <a:avLst/>
          </a:prstGeom>
        </p:spPr>
      </p:pic>
      <p:sp>
        <p:nvSpPr>
          <p:cNvPr id="1523" name="Silindir 1522"/>
          <p:cNvSpPr/>
          <p:nvPr/>
        </p:nvSpPr>
        <p:spPr>
          <a:xfrm rot="16200000">
            <a:off x="8786746" y="1444309"/>
            <a:ext cx="1538980" cy="1899918"/>
          </a:xfrm>
          <a:prstGeom prst="can">
            <a:avLst>
              <a:gd name="adj" fmla="val 27839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4" name="Silindir 1523"/>
          <p:cNvSpPr/>
          <p:nvPr/>
        </p:nvSpPr>
        <p:spPr>
          <a:xfrm rot="16200000">
            <a:off x="8801514" y="1440181"/>
            <a:ext cx="1538980" cy="1899918"/>
          </a:xfrm>
          <a:prstGeom prst="can">
            <a:avLst>
              <a:gd name="adj" fmla="val 52101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5" name="Silindir 1524"/>
          <p:cNvSpPr/>
          <p:nvPr/>
        </p:nvSpPr>
        <p:spPr>
          <a:xfrm rot="16200000">
            <a:off x="8905653" y="1440181"/>
            <a:ext cx="1538980" cy="1899918"/>
          </a:xfrm>
          <a:prstGeom prst="can">
            <a:avLst>
              <a:gd name="adj" fmla="val 58538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27" name="Resim 15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104" y="1640650"/>
            <a:ext cx="478504" cy="1553334"/>
          </a:xfrm>
          <a:prstGeom prst="rect">
            <a:avLst/>
          </a:prstGeom>
        </p:spPr>
      </p:pic>
      <p:pic>
        <p:nvPicPr>
          <p:cNvPr id="1526" name="Resim 15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074" y="1640650"/>
            <a:ext cx="411802" cy="1553334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-24586" y="22776"/>
            <a:ext cx="285508" cy="6820141"/>
            <a:chOff x="38881" y="37859"/>
            <a:chExt cx="285508" cy="6820141"/>
          </a:xfrm>
        </p:grpSpPr>
        <p:pic>
          <p:nvPicPr>
            <p:cNvPr id="1813" name="Resim 18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81" y="378000"/>
              <a:ext cx="278205" cy="6480000"/>
            </a:xfrm>
            <a:prstGeom prst="rect">
              <a:avLst/>
            </a:prstGeom>
          </p:spPr>
        </p:pic>
        <p:sp>
          <p:nvSpPr>
            <p:cNvPr id="2" name="Metin kutusu 1"/>
            <p:cNvSpPr txBox="1"/>
            <p:nvPr/>
          </p:nvSpPr>
          <p:spPr>
            <a:xfrm rot="16200000">
              <a:off x="583" y="84666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</a:t>
              </a:r>
              <a:endParaRPr lang="tr-TR" sz="1200" b="1" dirty="0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189647" y="54445"/>
            <a:ext cx="282314" cy="6803555"/>
            <a:chOff x="254958" y="54445"/>
            <a:chExt cx="282314" cy="6803555"/>
          </a:xfrm>
        </p:grpSpPr>
        <p:pic>
          <p:nvPicPr>
            <p:cNvPr id="1814" name="Resim 18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067" y="378000"/>
              <a:ext cx="278205" cy="6480000"/>
            </a:xfrm>
            <a:prstGeom prst="rect">
              <a:avLst/>
            </a:prstGeom>
          </p:spPr>
        </p:pic>
        <p:sp>
          <p:nvSpPr>
            <p:cNvPr id="39" name="Metin kutusu 38"/>
            <p:cNvSpPr txBox="1"/>
            <p:nvPr/>
          </p:nvSpPr>
          <p:spPr>
            <a:xfrm rot="16200000">
              <a:off x="208151" y="101252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</a:t>
              </a:r>
              <a:endParaRPr lang="tr-TR" sz="1200" b="1" dirty="0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419277" y="40038"/>
            <a:ext cx="284875" cy="6817962"/>
            <a:chOff x="476425" y="40038"/>
            <a:chExt cx="284875" cy="6817962"/>
          </a:xfrm>
        </p:grpSpPr>
        <p:pic>
          <p:nvPicPr>
            <p:cNvPr id="1815" name="Resim 18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6425" y="378000"/>
              <a:ext cx="281011" cy="6480000"/>
            </a:xfrm>
            <a:prstGeom prst="rect">
              <a:avLst/>
            </a:prstGeom>
          </p:spPr>
        </p:pic>
        <p:sp>
          <p:nvSpPr>
            <p:cNvPr id="40" name="Metin kutusu 39"/>
            <p:cNvSpPr txBox="1"/>
            <p:nvPr/>
          </p:nvSpPr>
          <p:spPr>
            <a:xfrm rot="16200000">
              <a:off x="436692" y="87647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</a:t>
              </a:r>
              <a:endParaRPr lang="tr-TR" sz="1200" b="1" dirty="0"/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645534" y="37859"/>
            <a:ext cx="283885" cy="6820141"/>
            <a:chOff x="702683" y="37859"/>
            <a:chExt cx="283885" cy="6820141"/>
          </a:xfrm>
        </p:grpSpPr>
        <p:pic>
          <p:nvPicPr>
            <p:cNvPr id="1816" name="Resim 18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2683" y="378000"/>
              <a:ext cx="281011" cy="6480000"/>
            </a:xfrm>
            <a:prstGeom prst="rect">
              <a:avLst/>
            </a:prstGeom>
          </p:spPr>
        </p:pic>
        <p:sp>
          <p:nvSpPr>
            <p:cNvPr id="41" name="Metin kutusu 40"/>
            <p:cNvSpPr txBox="1"/>
            <p:nvPr/>
          </p:nvSpPr>
          <p:spPr>
            <a:xfrm rot="16200000">
              <a:off x="662762" y="84666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</a:t>
              </a:r>
              <a:endParaRPr lang="tr-TR" sz="1200" b="1" dirty="0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862413" y="11612"/>
            <a:ext cx="300499" cy="6846388"/>
            <a:chOff x="911397" y="11612"/>
            <a:chExt cx="300499" cy="6846388"/>
          </a:xfrm>
        </p:grpSpPr>
        <p:pic>
          <p:nvPicPr>
            <p:cNvPr id="1817" name="Resim 18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397" y="378000"/>
              <a:ext cx="281011" cy="6480000"/>
            </a:xfrm>
            <a:prstGeom prst="rect">
              <a:avLst/>
            </a:prstGeom>
          </p:spPr>
        </p:pic>
        <p:sp>
          <p:nvSpPr>
            <p:cNvPr id="42" name="Metin kutusu 41"/>
            <p:cNvSpPr txBox="1"/>
            <p:nvPr/>
          </p:nvSpPr>
          <p:spPr>
            <a:xfrm rot="16200000">
              <a:off x="887288" y="59221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</a:t>
              </a:r>
              <a:endParaRPr lang="tr-TR" sz="1200" b="1" dirty="0"/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1087145" y="24159"/>
            <a:ext cx="276999" cy="6833841"/>
            <a:chOff x="1127965" y="24159"/>
            <a:chExt cx="276999" cy="6833841"/>
          </a:xfrm>
        </p:grpSpPr>
        <p:graphicFrame>
          <p:nvGraphicFramePr>
            <p:cNvPr id="1818" name="Nesne 18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4989438"/>
                </p:ext>
              </p:extLst>
            </p:nvPr>
          </p:nvGraphicFramePr>
          <p:xfrm>
            <a:off x="1136939" y="378000"/>
            <a:ext cx="262124" cy="648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7" name="CorelDRAW" r:id="rId10" imgW="164592" imgH="4081470" progId="CorelDraw.Graphic.17">
                    <p:embed/>
                  </p:oleObj>
                </mc:Choice>
                <mc:Fallback>
                  <p:oleObj name="CorelDRAW" r:id="rId10" imgW="164592" imgH="4081470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136939" y="378000"/>
                          <a:ext cx="262124" cy="648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Metin kutusu 42"/>
            <p:cNvSpPr txBox="1"/>
            <p:nvPr/>
          </p:nvSpPr>
          <p:spPr>
            <a:xfrm rot="16200000">
              <a:off x="1081158" y="70966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6</a:t>
              </a:r>
              <a:endParaRPr lang="tr-TR" sz="1200" b="1" dirty="0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1301494" y="37861"/>
            <a:ext cx="289879" cy="6820139"/>
            <a:chOff x="1334150" y="37861"/>
            <a:chExt cx="289879" cy="6820139"/>
          </a:xfrm>
        </p:grpSpPr>
        <p:pic>
          <p:nvPicPr>
            <p:cNvPr id="1820" name="Resim 18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34150" y="378000"/>
              <a:ext cx="281011" cy="6480000"/>
            </a:xfrm>
            <a:prstGeom prst="rect">
              <a:avLst/>
            </a:prstGeom>
          </p:spPr>
        </p:pic>
        <p:sp>
          <p:nvSpPr>
            <p:cNvPr id="44" name="Metin kutusu 43"/>
            <p:cNvSpPr txBox="1"/>
            <p:nvPr/>
          </p:nvSpPr>
          <p:spPr>
            <a:xfrm rot="16200000">
              <a:off x="1300223" y="84668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7</a:t>
              </a:r>
              <a:endParaRPr lang="tr-TR" sz="1200" b="1" dirty="0"/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1523613" y="46557"/>
            <a:ext cx="283113" cy="6811443"/>
            <a:chOff x="1548105" y="46557"/>
            <a:chExt cx="283113" cy="6811443"/>
          </a:xfrm>
        </p:grpSpPr>
        <p:pic>
          <p:nvPicPr>
            <p:cNvPr id="1821" name="Resim 18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48105" y="378000"/>
              <a:ext cx="281011" cy="6480000"/>
            </a:xfrm>
            <a:prstGeom prst="rect">
              <a:avLst/>
            </a:prstGeom>
          </p:spPr>
        </p:pic>
        <p:sp>
          <p:nvSpPr>
            <p:cNvPr id="45" name="Metin kutusu 44"/>
            <p:cNvSpPr txBox="1"/>
            <p:nvPr/>
          </p:nvSpPr>
          <p:spPr>
            <a:xfrm rot="16200000">
              <a:off x="1507412" y="93364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8</a:t>
              </a:r>
              <a:endParaRPr lang="tr-TR" sz="1200" b="1" dirty="0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1750900" y="37861"/>
            <a:ext cx="290264" cy="6820139"/>
            <a:chOff x="1783556" y="37861"/>
            <a:chExt cx="290264" cy="6820139"/>
          </a:xfrm>
        </p:grpSpPr>
        <p:pic>
          <p:nvPicPr>
            <p:cNvPr id="1822" name="Resim 182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83556" y="378000"/>
              <a:ext cx="281011" cy="6480000"/>
            </a:xfrm>
            <a:prstGeom prst="rect">
              <a:avLst/>
            </a:prstGeom>
          </p:spPr>
        </p:pic>
        <p:sp>
          <p:nvSpPr>
            <p:cNvPr id="46" name="Metin kutusu 45"/>
            <p:cNvSpPr txBox="1"/>
            <p:nvPr/>
          </p:nvSpPr>
          <p:spPr>
            <a:xfrm rot="16200000">
              <a:off x="1750014" y="84668"/>
              <a:ext cx="370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9</a:t>
              </a:r>
              <a:endParaRPr lang="tr-TR" sz="1200" b="1" dirty="0"/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1976213" y="-17451"/>
            <a:ext cx="298514" cy="6875451"/>
            <a:chOff x="1968049" y="-17451"/>
            <a:chExt cx="298514" cy="6875451"/>
          </a:xfrm>
        </p:grpSpPr>
        <p:pic>
          <p:nvPicPr>
            <p:cNvPr id="1823" name="Resim 18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68049" y="378000"/>
              <a:ext cx="281011" cy="6480000"/>
            </a:xfrm>
            <a:prstGeom prst="rect">
              <a:avLst/>
            </a:prstGeom>
          </p:spPr>
        </p:pic>
        <p:sp>
          <p:nvSpPr>
            <p:cNvPr id="47" name="Metin kutusu 46"/>
            <p:cNvSpPr txBox="1"/>
            <p:nvPr/>
          </p:nvSpPr>
          <p:spPr>
            <a:xfrm rot="16200000">
              <a:off x="1902682" y="69431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10</a:t>
              </a:r>
              <a:endParaRPr lang="tr-TR" sz="1200" b="1" dirty="0"/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2193707" y="-1217"/>
            <a:ext cx="294080" cy="6867381"/>
            <a:chOff x="2193707" y="-9381"/>
            <a:chExt cx="294080" cy="6867381"/>
          </a:xfrm>
        </p:grpSpPr>
        <p:pic>
          <p:nvPicPr>
            <p:cNvPr id="1824" name="Resim 18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93707" y="378000"/>
              <a:ext cx="281011" cy="6480000"/>
            </a:xfrm>
            <a:prstGeom prst="rect">
              <a:avLst/>
            </a:prstGeom>
          </p:spPr>
        </p:pic>
        <p:sp>
          <p:nvSpPr>
            <p:cNvPr id="48" name="Metin kutusu 47"/>
            <p:cNvSpPr txBox="1"/>
            <p:nvPr/>
          </p:nvSpPr>
          <p:spPr>
            <a:xfrm rot="16200000">
              <a:off x="2123906" y="77501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11</a:t>
              </a:r>
              <a:endParaRPr lang="tr-TR" sz="1200" b="1" dirty="0"/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2416693" y="-17452"/>
            <a:ext cx="282263" cy="6875452"/>
            <a:chOff x="2416693" y="-17452"/>
            <a:chExt cx="282263" cy="6875452"/>
          </a:xfrm>
        </p:grpSpPr>
        <p:pic>
          <p:nvPicPr>
            <p:cNvPr id="1825" name="Resim 182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16693" y="378000"/>
              <a:ext cx="281011" cy="6480000"/>
            </a:xfrm>
            <a:prstGeom prst="rect">
              <a:avLst/>
            </a:prstGeom>
          </p:spPr>
        </p:pic>
        <p:sp>
          <p:nvSpPr>
            <p:cNvPr id="49" name="Metin kutusu 48"/>
            <p:cNvSpPr txBox="1"/>
            <p:nvPr/>
          </p:nvSpPr>
          <p:spPr>
            <a:xfrm rot="16200000">
              <a:off x="2335075" y="69430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12</a:t>
              </a:r>
              <a:endParaRPr lang="tr-TR" sz="1200" b="1" dirty="0"/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2626698" y="3733"/>
            <a:ext cx="286319" cy="6854267"/>
            <a:chOff x="2708338" y="3733"/>
            <a:chExt cx="286319" cy="6854267"/>
          </a:xfrm>
        </p:grpSpPr>
        <p:pic>
          <p:nvPicPr>
            <p:cNvPr id="1826" name="Resim 182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08338" y="378000"/>
              <a:ext cx="281011" cy="6480000"/>
            </a:xfrm>
            <a:prstGeom prst="rect">
              <a:avLst/>
            </a:prstGeom>
          </p:spPr>
        </p:pic>
        <p:sp>
          <p:nvSpPr>
            <p:cNvPr id="50" name="Metin kutusu 49"/>
            <p:cNvSpPr txBox="1"/>
            <p:nvPr/>
          </p:nvSpPr>
          <p:spPr>
            <a:xfrm rot="16200000">
              <a:off x="2630776" y="90615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13</a:t>
              </a:r>
              <a:endParaRPr lang="tr-TR" sz="1200" b="1" dirty="0"/>
            </a:p>
          </p:txBody>
        </p:sp>
      </p:grpSp>
      <p:grpSp>
        <p:nvGrpSpPr>
          <p:cNvPr id="21" name="Grup 20"/>
          <p:cNvGrpSpPr/>
          <p:nvPr/>
        </p:nvGrpSpPr>
        <p:grpSpPr>
          <a:xfrm>
            <a:off x="2846743" y="14849"/>
            <a:ext cx="286749" cy="6843151"/>
            <a:chOff x="2977367" y="14849"/>
            <a:chExt cx="286749" cy="6843151"/>
          </a:xfrm>
        </p:grpSpPr>
        <p:pic>
          <p:nvPicPr>
            <p:cNvPr id="1827" name="Resim 182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77367" y="378000"/>
              <a:ext cx="281011" cy="6480000"/>
            </a:xfrm>
            <a:prstGeom prst="rect">
              <a:avLst/>
            </a:prstGeom>
          </p:spPr>
        </p:pic>
        <p:sp>
          <p:nvSpPr>
            <p:cNvPr id="51" name="Metin kutusu 50"/>
            <p:cNvSpPr txBox="1"/>
            <p:nvPr/>
          </p:nvSpPr>
          <p:spPr>
            <a:xfrm rot="16200000">
              <a:off x="2900235" y="101731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14</a:t>
              </a:r>
              <a:endParaRPr lang="tr-TR" sz="1200" b="1" dirty="0"/>
            </a:p>
          </p:txBody>
        </p:sp>
      </p:grpSp>
      <p:grpSp>
        <p:nvGrpSpPr>
          <p:cNvPr id="22" name="Grup 21"/>
          <p:cNvGrpSpPr/>
          <p:nvPr/>
        </p:nvGrpSpPr>
        <p:grpSpPr>
          <a:xfrm>
            <a:off x="3058591" y="8936"/>
            <a:ext cx="282655" cy="6849064"/>
            <a:chOff x="3197379" y="8936"/>
            <a:chExt cx="282655" cy="6849064"/>
          </a:xfrm>
        </p:grpSpPr>
        <p:pic>
          <p:nvPicPr>
            <p:cNvPr id="1828" name="Resim 182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99023" y="378000"/>
              <a:ext cx="281011" cy="6480000"/>
            </a:xfrm>
            <a:prstGeom prst="rect">
              <a:avLst/>
            </a:prstGeom>
          </p:spPr>
        </p:pic>
        <p:sp>
          <p:nvSpPr>
            <p:cNvPr id="52" name="Metin kutusu 51"/>
            <p:cNvSpPr txBox="1"/>
            <p:nvPr/>
          </p:nvSpPr>
          <p:spPr>
            <a:xfrm rot="16200000">
              <a:off x="3110497" y="95818"/>
              <a:ext cx="450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b="1" dirty="0" smtClean="0"/>
                <a:t>Z 15</a:t>
              </a:r>
              <a:endParaRPr lang="tr-TR" sz="1200" b="1" dirty="0"/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3272662" y="14849"/>
            <a:ext cx="301742" cy="6843151"/>
            <a:chOff x="3435942" y="14849"/>
            <a:chExt cx="301742" cy="6843151"/>
          </a:xfrm>
        </p:grpSpPr>
        <p:pic>
          <p:nvPicPr>
            <p:cNvPr id="1829" name="Resim 182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435942" y="378000"/>
              <a:ext cx="281011" cy="6480000"/>
            </a:xfrm>
            <a:prstGeom prst="rect">
              <a:avLst/>
            </a:prstGeom>
          </p:spPr>
        </p:pic>
        <p:sp>
          <p:nvSpPr>
            <p:cNvPr id="53" name="Metin kutusu 52"/>
            <p:cNvSpPr txBox="1"/>
            <p:nvPr/>
          </p:nvSpPr>
          <p:spPr>
            <a:xfrm rot="16200000">
              <a:off x="3373803" y="101731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16</a:t>
              </a:r>
              <a:endParaRPr lang="tr-TR" sz="1200" b="1" dirty="0"/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3495070" y="14849"/>
            <a:ext cx="281164" cy="6843151"/>
            <a:chOff x="3707340" y="14849"/>
            <a:chExt cx="281164" cy="6843151"/>
          </a:xfrm>
        </p:grpSpPr>
        <p:pic>
          <p:nvPicPr>
            <p:cNvPr id="1830" name="Resim 182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07340" y="378000"/>
              <a:ext cx="281011" cy="6480000"/>
            </a:xfrm>
            <a:prstGeom prst="rect">
              <a:avLst/>
            </a:prstGeom>
          </p:spPr>
        </p:pic>
        <p:sp>
          <p:nvSpPr>
            <p:cNvPr id="54" name="Metin kutusu 53"/>
            <p:cNvSpPr txBox="1"/>
            <p:nvPr/>
          </p:nvSpPr>
          <p:spPr>
            <a:xfrm rot="16200000">
              <a:off x="3624623" y="101731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17</a:t>
              </a:r>
              <a:endParaRPr lang="tr-TR" sz="1200" b="1" dirty="0"/>
            </a:p>
          </p:txBody>
        </p:sp>
      </p:grpSp>
      <p:grpSp>
        <p:nvGrpSpPr>
          <p:cNvPr id="25" name="Grup 24"/>
          <p:cNvGrpSpPr/>
          <p:nvPr/>
        </p:nvGrpSpPr>
        <p:grpSpPr>
          <a:xfrm>
            <a:off x="3716058" y="14849"/>
            <a:ext cx="284419" cy="6843151"/>
            <a:chOff x="3944654" y="14849"/>
            <a:chExt cx="284419" cy="6843151"/>
          </a:xfrm>
        </p:grpSpPr>
        <p:pic>
          <p:nvPicPr>
            <p:cNvPr id="1831" name="Resim 183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44654" y="378000"/>
              <a:ext cx="281011" cy="6480000"/>
            </a:xfrm>
            <a:prstGeom prst="rect">
              <a:avLst/>
            </a:prstGeom>
          </p:spPr>
        </p:pic>
        <p:sp>
          <p:nvSpPr>
            <p:cNvPr id="55" name="Metin kutusu 54"/>
            <p:cNvSpPr txBox="1"/>
            <p:nvPr/>
          </p:nvSpPr>
          <p:spPr>
            <a:xfrm rot="16200000">
              <a:off x="3865192" y="101731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18</a:t>
              </a:r>
              <a:endParaRPr lang="tr-TR" sz="1200" b="1" dirty="0"/>
            </a:p>
          </p:txBody>
        </p:sp>
      </p:grpSp>
      <p:grpSp>
        <p:nvGrpSpPr>
          <p:cNvPr id="26" name="Grup 25"/>
          <p:cNvGrpSpPr/>
          <p:nvPr/>
        </p:nvGrpSpPr>
        <p:grpSpPr>
          <a:xfrm>
            <a:off x="3934058" y="3732"/>
            <a:ext cx="283981" cy="6854268"/>
            <a:chOff x="4178980" y="3732"/>
            <a:chExt cx="283981" cy="6854268"/>
          </a:xfrm>
        </p:grpSpPr>
        <p:pic>
          <p:nvPicPr>
            <p:cNvPr id="1832" name="Resim 183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178980" y="378000"/>
              <a:ext cx="281011" cy="6480000"/>
            </a:xfrm>
            <a:prstGeom prst="rect">
              <a:avLst/>
            </a:prstGeom>
          </p:spPr>
        </p:pic>
        <p:sp>
          <p:nvSpPr>
            <p:cNvPr id="56" name="Metin kutusu 55"/>
            <p:cNvSpPr txBox="1"/>
            <p:nvPr/>
          </p:nvSpPr>
          <p:spPr>
            <a:xfrm rot="16200000">
              <a:off x="4099080" y="90614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19</a:t>
              </a:r>
              <a:endParaRPr lang="tr-TR" sz="1200" b="1" dirty="0"/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4150946" y="-678"/>
            <a:ext cx="283817" cy="6858678"/>
            <a:chOff x="4444855" y="-678"/>
            <a:chExt cx="283817" cy="6858678"/>
          </a:xfrm>
        </p:grpSpPr>
        <p:pic>
          <p:nvPicPr>
            <p:cNvPr id="1833" name="Resim 183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447661" y="378000"/>
              <a:ext cx="281011" cy="6480000"/>
            </a:xfrm>
            <a:prstGeom prst="rect">
              <a:avLst/>
            </a:prstGeom>
          </p:spPr>
        </p:pic>
        <p:sp>
          <p:nvSpPr>
            <p:cNvPr id="57" name="Metin kutusu 56"/>
            <p:cNvSpPr txBox="1"/>
            <p:nvPr/>
          </p:nvSpPr>
          <p:spPr>
            <a:xfrm rot="16200000">
              <a:off x="4357973" y="86204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20</a:t>
              </a:r>
              <a:endParaRPr lang="tr-TR" sz="1200" b="1" dirty="0"/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4360769" y="1527"/>
            <a:ext cx="293012" cy="6856473"/>
            <a:chOff x="4671016" y="1527"/>
            <a:chExt cx="293012" cy="6856473"/>
          </a:xfrm>
        </p:grpSpPr>
        <p:pic>
          <p:nvPicPr>
            <p:cNvPr id="1834" name="Resim 183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83017" y="378000"/>
              <a:ext cx="281011" cy="6480000"/>
            </a:xfrm>
            <a:prstGeom prst="rect">
              <a:avLst/>
            </a:prstGeom>
          </p:spPr>
        </p:pic>
        <p:sp>
          <p:nvSpPr>
            <p:cNvPr id="58" name="Metin kutusu 57"/>
            <p:cNvSpPr txBox="1"/>
            <p:nvPr/>
          </p:nvSpPr>
          <p:spPr>
            <a:xfrm rot="16200000">
              <a:off x="4584134" y="88409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21</a:t>
              </a:r>
              <a:endParaRPr lang="tr-TR" sz="1200" b="1" dirty="0"/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4572746" y="-678"/>
            <a:ext cx="297916" cy="6858678"/>
            <a:chOff x="4882983" y="-678"/>
            <a:chExt cx="297916" cy="6858678"/>
          </a:xfrm>
        </p:grpSpPr>
        <p:pic>
          <p:nvPicPr>
            <p:cNvPr id="1835" name="Resim 183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99888" y="378000"/>
              <a:ext cx="281011" cy="6480000"/>
            </a:xfrm>
            <a:prstGeom prst="rect">
              <a:avLst/>
            </a:prstGeom>
          </p:spPr>
        </p:pic>
        <p:sp>
          <p:nvSpPr>
            <p:cNvPr id="59" name="Metin kutusu 58"/>
            <p:cNvSpPr txBox="1"/>
            <p:nvPr/>
          </p:nvSpPr>
          <p:spPr>
            <a:xfrm rot="16200000">
              <a:off x="4796101" y="86204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22</a:t>
              </a:r>
              <a:endParaRPr lang="tr-TR" sz="1200" b="1" dirty="0"/>
            </a:p>
          </p:txBody>
        </p:sp>
      </p:grpSp>
      <p:grpSp>
        <p:nvGrpSpPr>
          <p:cNvPr id="30" name="Grup 29"/>
          <p:cNvGrpSpPr/>
          <p:nvPr/>
        </p:nvGrpSpPr>
        <p:grpSpPr>
          <a:xfrm>
            <a:off x="4800442" y="14371"/>
            <a:ext cx="286121" cy="6843629"/>
            <a:chOff x="5151501" y="14371"/>
            <a:chExt cx="286121" cy="6843629"/>
          </a:xfrm>
        </p:grpSpPr>
        <p:pic>
          <p:nvPicPr>
            <p:cNvPr id="1836" name="Resim 183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156611" y="378000"/>
              <a:ext cx="281011" cy="6480000"/>
            </a:xfrm>
            <a:prstGeom prst="rect">
              <a:avLst/>
            </a:prstGeom>
          </p:spPr>
        </p:pic>
        <p:sp>
          <p:nvSpPr>
            <p:cNvPr id="60" name="Metin kutusu 59"/>
            <p:cNvSpPr txBox="1"/>
            <p:nvPr/>
          </p:nvSpPr>
          <p:spPr>
            <a:xfrm rot="16200000">
              <a:off x="5064619" y="101253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23</a:t>
              </a:r>
              <a:endParaRPr lang="tr-TR" sz="1200" b="1" dirty="0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4985950" y="22198"/>
            <a:ext cx="313398" cy="6835802"/>
            <a:chOff x="5459478" y="22198"/>
            <a:chExt cx="313398" cy="6835802"/>
          </a:xfrm>
        </p:grpSpPr>
        <p:pic>
          <p:nvPicPr>
            <p:cNvPr id="1837" name="Resim 1836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491865" y="378000"/>
              <a:ext cx="281011" cy="6480000"/>
            </a:xfrm>
            <a:prstGeom prst="rect">
              <a:avLst/>
            </a:prstGeom>
          </p:spPr>
        </p:pic>
        <p:sp>
          <p:nvSpPr>
            <p:cNvPr id="61" name="Metin kutusu 60"/>
            <p:cNvSpPr txBox="1"/>
            <p:nvPr/>
          </p:nvSpPr>
          <p:spPr>
            <a:xfrm rot="16200000">
              <a:off x="5372596" y="109080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24</a:t>
              </a:r>
              <a:endParaRPr lang="tr-TR" sz="1200" b="1" dirty="0"/>
            </a:p>
          </p:txBody>
        </p:sp>
      </p:grpSp>
      <p:grpSp>
        <p:nvGrpSpPr>
          <p:cNvPr id="32" name="Grup 31"/>
          <p:cNvGrpSpPr/>
          <p:nvPr/>
        </p:nvGrpSpPr>
        <p:grpSpPr>
          <a:xfrm>
            <a:off x="5232355" y="22198"/>
            <a:ext cx="282036" cy="6835802"/>
            <a:chOff x="5787522" y="22198"/>
            <a:chExt cx="282036" cy="6835802"/>
          </a:xfrm>
        </p:grpSpPr>
        <p:pic>
          <p:nvPicPr>
            <p:cNvPr id="1838" name="Resim 1837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788547" y="378000"/>
              <a:ext cx="281011" cy="6480000"/>
            </a:xfrm>
            <a:prstGeom prst="rect">
              <a:avLst/>
            </a:prstGeom>
          </p:spPr>
        </p:pic>
        <p:sp>
          <p:nvSpPr>
            <p:cNvPr id="62" name="Metin kutusu 61"/>
            <p:cNvSpPr txBox="1"/>
            <p:nvPr/>
          </p:nvSpPr>
          <p:spPr>
            <a:xfrm rot="16200000">
              <a:off x="5700640" y="109080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25</a:t>
              </a:r>
              <a:endParaRPr lang="tr-TR" sz="1200" b="1" dirty="0"/>
            </a:p>
          </p:txBody>
        </p:sp>
      </p:grpSp>
      <p:grpSp>
        <p:nvGrpSpPr>
          <p:cNvPr id="33" name="Grup 32"/>
          <p:cNvGrpSpPr/>
          <p:nvPr/>
        </p:nvGrpSpPr>
        <p:grpSpPr>
          <a:xfrm>
            <a:off x="5427286" y="-9380"/>
            <a:ext cx="301750" cy="6867380"/>
            <a:chOff x="5990615" y="-9380"/>
            <a:chExt cx="301750" cy="6867380"/>
          </a:xfrm>
        </p:grpSpPr>
        <p:pic>
          <p:nvPicPr>
            <p:cNvPr id="1839" name="Resim 1838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011354" y="378000"/>
              <a:ext cx="281011" cy="6480000"/>
            </a:xfrm>
            <a:prstGeom prst="rect">
              <a:avLst/>
            </a:prstGeom>
          </p:spPr>
        </p:pic>
        <p:sp>
          <p:nvSpPr>
            <p:cNvPr id="63" name="Metin kutusu 62"/>
            <p:cNvSpPr txBox="1"/>
            <p:nvPr/>
          </p:nvSpPr>
          <p:spPr>
            <a:xfrm rot="16200000">
              <a:off x="5903733" y="77502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26</a:t>
              </a:r>
              <a:endParaRPr lang="tr-TR" sz="1200" b="1" dirty="0"/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5627673" y="-2215"/>
            <a:ext cx="320674" cy="6845132"/>
            <a:chOff x="6256324" y="-2215"/>
            <a:chExt cx="320674" cy="6845132"/>
          </a:xfrm>
        </p:grpSpPr>
        <p:sp>
          <p:nvSpPr>
            <p:cNvPr id="64" name="Metin kutusu 63"/>
            <p:cNvSpPr txBox="1"/>
            <p:nvPr/>
          </p:nvSpPr>
          <p:spPr>
            <a:xfrm rot="16200000">
              <a:off x="6169442" y="84667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27</a:t>
              </a:r>
              <a:endParaRPr lang="tr-TR" sz="1200" b="1" dirty="0"/>
            </a:p>
          </p:txBody>
        </p:sp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295987" y="362917"/>
              <a:ext cx="281011" cy="64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889877" y="8522"/>
            <a:ext cx="285672" cy="6838931"/>
            <a:chOff x="6673639" y="8522"/>
            <a:chExt cx="285672" cy="6838931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678300" y="367453"/>
              <a:ext cx="281011" cy="6480000"/>
            </a:xfrm>
            <a:prstGeom prst="rect">
              <a:avLst/>
            </a:prstGeom>
          </p:spPr>
        </p:pic>
        <p:sp>
          <p:nvSpPr>
            <p:cNvPr id="70" name="Metin kutusu 69"/>
            <p:cNvSpPr txBox="1"/>
            <p:nvPr/>
          </p:nvSpPr>
          <p:spPr>
            <a:xfrm rot="16200000">
              <a:off x="6586757" y="95404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28</a:t>
              </a:r>
              <a:endParaRPr lang="tr-TR" sz="1200" b="1" dirty="0"/>
            </a:p>
          </p:txBody>
        </p:sp>
      </p:grpSp>
      <p:grpSp>
        <p:nvGrpSpPr>
          <p:cNvPr id="36" name="Grup 35"/>
          <p:cNvGrpSpPr/>
          <p:nvPr/>
        </p:nvGrpSpPr>
        <p:grpSpPr>
          <a:xfrm>
            <a:off x="6101859" y="-42289"/>
            <a:ext cx="287660" cy="6873461"/>
            <a:chOff x="6967269" y="-42289"/>
            <a:chExt cx="287660" cy="6873461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973918" y="351172"/>
              <a:ext cx="281011" cy="6480000"/>
            </a:xfrm>
            <a:prstGeom prst="rect">
              <a:avLst/>
            </a:prstGeom>
          </p:spPr>
        </p:pic>
        <p:sp>
          <p:nvSpPr>
            <p:cNvPr id="71" name="Metin kutusu 70"/>
            <p:cNvSpPr txBox="1"/>
            <p:nvPr/>
          </p:nvSpPr>
          <p:spPr>
            <a:xfrm rot="16200000">
              <a:off x="6880387" y="44593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29</a:t>
              </a:r>
              <a:endParaRPr lang="tr-TR" sz="1200" b="1" dirty="0"/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6287785" y="17465"/>
            <a:ext cx="322693" cy="6871010"/>
            <a:chOff x="7202183" y="17465"/>
            <a:chExt cx="322693" cy="6871010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244908" y="408475"/>
              <a:ext cx="279968" cy="6480000"/>
            </a:xfrm>
            <a:prstGeom prst="rect">
              <a:avLst/>
            </a:prstGeom>
          </p:spPr>
        </p:pic>
        <p:sp>
          <p:nvSpPr>
            <p:cNvPr id="72" name="Metin kutusu 71"/>
            <p:cNvSpPr txBox="1"/>
            <p:nvPr/>
          </p:nvSpPr>
          <p:spPr>
            <a:xfrm rot="16200000">
              <a:off x="7115301" y="104347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30</a:t>
              </a:r>
              <a:endParaRPr lang="tr-TR" sz="1200" b="1" dirty="0"/>
            </a:p>
          </p:txBody>
        </p:sp>
      </p:grpSp>
      <p:sp>
        <p:nvSpPr>
          <p:cNvPr id="103" name="Metin kutusu 102"/>
          <p:cNvSpPr txBox="1"/>
          <p:nvPr/>
        </p:nvSpPr>
        <p:spPr>
          <a:xfrm>
            <a:off x="9307574" y="-14937"/>
            <a:ext cx="288442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UTM BÖLGELERİ (ZONLARI)</a:t>
            </a:r>
          </a:p>
        </p:txBody>
      </p:sp>
    </p:spTree>
    <p:extLst>
      <p:ext uri="{BB962C8B-B14F-4D97-AF65-F5344CB8AC3E}">
        <p14:creationId xmlns:p14="http://schemas.microsoft.com/office/powerpoint/2010/main" val="319224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" grpId="0" animBg="1"/>
      <p:bldP spid="1515" grpId="1" animBg="1"/>
      <p:bldP spid="1523" grpId="0" animBg="1"/>
      <p:bldP spid="1523" grpId="1" animBg="1"/>
      <p:bldP spid="1524" grpId="0" animBg="1"/>
      <p:bldP spid="1524" grpId="1" animBg="1"/>
      <p:bldP spid="15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Silindir 1514"/>
          <p:cNvSpPr/>
          <p:nvPr/>
        </p:nvSpPr>
        <p:spPr>
          <a:xfrm rot="16200000">
            <a:off x="8796383" y="1370330"/>
            <a:ext cx="1538980" cy="1899918"/>
          </a:xfrm>
          <a:prstGeom prst="can">
            <a:avLst>
              <a:gd name="adj" fmla="val 20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16" name="Resim 15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523" y="1533623"/>
            <a:ext cx="1572750" cy="1573334"/>
          </a:xfrm>
          <a:prstGeom prst="rect">
            <a:avLst/>
          </a:prstGeom>
        </p:spPr>
      </p:pic>
      <p:sp>
        <p:nvSpPr>
          <p:cNvPr id="1523" name="Silindir 1522"/>
          <p:cNvSpPr/>
          <p:nvPr/>
        </p:nvSpPr>
        <p:spPr>
          <a:xfrm rot="16200000">
            <a:off x="8796383" y="1370330"/>
            <a:ext cx="1538980" cy="1899918"/>
          </a:xfrm>
          <a:prstGeom prst="can">
            <a:avLst>
              <a:gd name="adj" fmla="val 4073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4" name="Silindir 1523"/>
          <p:cNvSpPr/>
          <p:nvPr/>
        </p:nvSpPr>
        <p:spPr>
          <a:xfrm rot="16200000">
            <a:off x="8796383" y="1370331"/>
            <a:ext cx="1538980" cy="1899918"/>
          </a:xfrm>
          <a:prstGeom prst="can">
            <a:avLst>
              <a:gd name="adj" fmla="val 8925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5" name="Silindir 1524"/>
          <p:cNvSpPr/>
          <p:nvPr/>
        </p:nvSpPr>
        <p:spPr>
          <a:xfrm rot="16200000">
            <a:off x="8796383" y="1370331"/>
            <a:ext cx="1538980" cy="1899918"/>
          </a:xfrm>
          <a:prstGeom prst="can">
            <a:avLst>
              <a:gd name="adj" fmla="val 17343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9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9565873" y="1573147"/>
            <a:ext cx="144224" cy="1690687"/>
          </a:xfrm>
          <a:custGeom>
            <a:avLst/>
            <a:gdLst>
              <a:gd name="T0" fmla="*/ 0 w 691"/>
              <a:gd name="T1" fmla="*/ 0 h 4667"/>
              <a:gd name="T2" fmla="*/ 8 w 691"/>
              <a:gd name="T3" fmla="*/ 4151 h 466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1" h="4667">
                <a:moveTo>
                  <a:pt x="0" y="0"/>
                </a:moveTo>
                <a:cubicBezTo>
                  <a:pt x="691" y="1055"/>
                  <a:pt x="524" y="4667"/>
                  <a:pt x="8" y="4151"/>
                </a:cubicBezTo>
              </a:path>
            </a:pathLst>
          </a:custGeom>
          <a:noFill/>
          <a:ln w="1270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9557898" y="1572578"/>
            <a:ext cx="61082" cy="1689100"/>
          </a:xfrm>
          <a:custGeom>
            <a:avLst/>
            <a:gdLst>
              <a:gd name="T0" fmla="*/ 0 w 691"/>
              <a:gd name="T1" fmla="*/ 0 h 4667"/>
              <a:gd name="T2" fmla="*/ 8 w 691"/>
              <a:gd name="T3" fmla="*/ 4151 h 466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1" h="4667">
                <a:moveTo>
                  <a:pt x="0" y="0"/>
                </a:moveTo>
                <a:cubicBezTo>
                  <a:pt x="691" y="1055"/>
                  <a:pt x="524" y="4667"/>
                  <a:pt x="8" y="4151"/>
                </a:cubicBezTo>
              </a:path>
            </a:pathLst>
          </a:custGeom>
          <a:noFill/>
          <a:ln w="1428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Freeform 14"/>
          <p:cNvSpPr>
            <a:spLocks/>
          </p:cNvSpPr>
          <p:nvPr/>
        </p:nvSpPr>
        <p:spPr bwMode="auto">
          <a:xfrm flipH="1">
            <a:off x="9490563" y="1570422"/>
            <a:ext cx="69827" cy="1689100"/>
          </a:xfrm>
          <a:custGeom>
            <a:avLst/>
            <a:gdLst>
              <a:gd name="T0" fmla="*/ 0 w 691"/>
              <a:gd name="T1" fmla="*/ 0 h 4667"/>
              <a:gd name="T2" fmla="*/ 8 w 691"/>
              <a:gd name="T3" fmla="*/ 4151 h 466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1" h="4667">
                <a:moveTo>
                  <a:pt x="0" y="0"/>
                </a:moveTo>
                <a:cubicBezTo>
                  <a:pt x="691" y="1055"/>
                  <a:pt x="524" y="4667"/>
                  <a:pt x="8" y="4151"/>
                </a:cubicBezTo>
              </a:path>
            </a:pathLst>
          </a:custGeom>
          <a:noFill/>
          <a:ln w="12700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7" name="Freeform 18"/>
          <p:cNvSpPr>
            <a:spLocks/>
          </p:cNvSpPr>
          <p:nvPr/>
        </p:nvSpPr>
        <p:spPr bwMode="auto">
          <a:xfrm flipH="1">
            <a:off x="9392139" y="1570422"/>
            <a:ext cx="162291" cy="1689100"/>
          </a:xfrm>
          <a:custGeom>
            <a:avLst/>
            <a:gdLst>
              <a:gd name="T0" fmla="*/ 0 w 691"/>
              <a:gd name="T1" fmla="*/ 0 h 4667"/>
              <a:gd name="T2" fmla="*/ 8 w 691"/>
              <a:gd name="T3" fmla="*/ 4151 h 466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1" h="4667">
                <a:moveTo>
                  <a:pt x="0" y="0"/>
                </a:moveTo>
                <a:cubicBezTo>
                  <a:pt x="691" y="1055"/>
                  <a:pt x="524" y="4667"/>
                  <a:pt x="8" y="4151"/>
                </a:cubicBezTo>
              </a:path>
            </a:pathLst>
          </a:custGeom>
          <a:noFill/>
          <a:ln w="952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488" name="Grup 1487"/>
          <p:cNvGrpSpPr/>
          <p:nvPr/>
        </p:nvGrpSpPr>
        <p:grpSpPr>
          <a:xfrm>
            <a:off x="-32464" y="-28781"/>
            <a:ext cx="276999" cy="6886781"/>
            <a:chOff x="-32464" y="-28781"/>
            <a:chExt cx="276999" cy="6886781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1943" y="378000"/>
              <a:ext cx="261222" cy="6480000"/>
            </a:xfrm>
            <a:prstGeom prst="rect">
              <a:avLst/>
            </a:prstGeom>
          </p:spPr>
        </p:pic>
        <p:sp>
          <p:nvSpPr>
            <p:cNvPr id="102" name="Metin kutusu 101"/>
            <p:cNvSpPr txBox="1"/>
            <p:nvPr/>
          </p:nvSpPr>
          <p:spPr>
            <a:xfrm rot="16200000">
              <a:off x="-119346" y="58101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31</a:t>
              </a:r>
              <a:endParaRPr lang="tr-TR" sz="1200" b="1" dirty="0"/>
            </a:p>
          </p:txBody>
        </p:sp>
      </p:grpSp>
      <p:grpSp>
        <p:nvGrpSpPr>
          <p:cNvPr id="1489" name="Grup 1488"/>
          <p:cNvGrpSpPr/>
          <p:nvPr/>
        </p:nvGrpSpPr>
        <p:grpSpPr>
          <a:xfrm>
            <a:off x="178106" y="-22277"/>
            <a:ext cx="288347" cy="6880277"/>
            <a:chOff x="178106" y="-22277"/>
            <a:chExt cx="288347" cy="6880277"/>
          </a:xfrm>
        </p:grpSpPr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106" y="378000"/>
              <a:ext cx="281011" cy="6480000"/>
            </a:xfrm>
            <a:prstGeom prst="rect">
              <a:avLst/>
            </a:prstGeom>
          </p:spPr>
        </p:pic>
        <p:sp>
          <p:nvSpPr>
            <p:cNvPr id="103" name="Metin kutusu 102"/>
            <p:cNvSpPr txBox="1"/>
            <p:nvPr/>
          </p:nvSpPr>
          <p:spPr>
            <a:xfrm rot="16200000">
              <a:off x="102572" y="64605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32</a:t>
              </a:r>
              <a:endParaRPr lang="tr-TR" sz="1200" b="1" dirty="0"/>
            </a:p>
          </p:txBody>
        </p:sp>
      </p:grpSp>
      <p:grpSp>
        <p:nvGrpSpPr>
          <p:cNvPr id="1490" name="Grup 1489"/>
          <p:cNvGrpSpPr/>
          <p:nvPr/>
        </p:nvGrpSpPr>
        <p:grpSpPr>
          <a:xfrm>
            <a:off x="389826" y="-21310"/>
            <a:ext cx="282147" cy="6879310"/>
            <a:chOff x="401256" y="-21310"/>
            <a:chExt cx="282147" cy="6879310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392" y="378000"/>
              <a:ext cx="281011" cy="6480000"/>
            </a:xfrm>
            <a:prstGeom prst="rect">
              <a:avLst/>
            </a:prstGeom>
          </p:spPr>
        </p:pic>
        <p:sp>
          <p:nvSpPr>
            <p:cNvPr id="104" name="Metin kutusu 103"/>
            <p:cNvSpPr txBox="1"/>
            <p:nvPr/>
          </p:nvSpPr>
          <p:spPr>
            <a:xfrm rot="16200000">
              <a:off x="314374" y="65572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33</a:t>
              </a:r>
              <a:endParaRPr lang="tr-TR" sz="1200" b="1" dirty="0"/>
            </a:p>
          </p:txBody>
        </p:sp>
      </p:grpSp>
      <p:grpSp>
        <p:nvGrpSpPr>
          <p:cNvPr id="1491" name="Grup 1490"/>
          <p:cNvGrpSpPr/>
          <p:nvPr/>
        </p:nvGrpSpPr>
        <p:grpSpPr>
          <a:xfrm>
            <a:off x="605201" y="-13010"/>
            <a:ext cx="283722" cy="6871010"/>
            <a:chOff x="647111" y="-13010"/>
            <a:chExt cx="283722" cy="6871010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822" y="378000"/>
              <a:ext cx="281011" cy="6480000"/>
            </a:xfrm>
            <a:prstGeom prst="rect">
              <a:avLst/>
            </a:prstGeom>
          </p:spPr>
        </p:pic>
        <p:sp>
          <p:nvSpPr>
            <p:cNvPr id="105" name="Metin kutusu 104"/>
            <p:cNvSpPr txBox="1"/>
            <p:nvPr/>
          </p:nvSpPr>
          <p:spPr>
            <a:xfrm rot="16200000">
              <a:off x="560229" y="73872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34</a:t>
              </a:r>
              <a:endParaRPr lang="tr-TR" sz="1200" b="1" dirty="0"/>
            </a:p>
          </p:txBody>
        </p:sp>
      </p:grpSp>
      <p:grpSp>
        <p:nvGrpSpPr>
          <p:cNvPr id="1492" name="Grup 1491"/>
          <p:cNvGrpSpPr/>
          <p:nvPr/>
        </p:nvGrpSpPr>
        <p:grpSpPr>
          <a:xfrm>
            <a:off x="826876" y="-25706"/>
            <a:ext cx="282999" cy="6883706"/>
            <a:chOff x="918316" y="-25706"/>
            <a:chExt cx="282999" cy="6883706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8316" y="378000"/>
              <a:ext cx="281011" cy="6480000"/>
            </a:xfrm>
            <a:prstGeom prst="rect">
              <a:avLst/>
            </a:prstGeom>
          </p:spPr>
        </p:pic>
        <p:sp>
          <p:nvSpPr>
            <p:cNvPr id="106" name="Metin kutusu 105"/>
            <p:cNvSpPr txBox="1"/>
            <p:nvPr/>
          </p:nvSpPr>
          <p:spPr>
            <a:xfrm rot="16200000">
              <a:off x="837434" y="61176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35</a:t>
              </a:r>
              <a:endParaRPr lang="tr-TR" sz="1200" b="1" dirty="0"/>
            </a:p>
          </p:txBody>
        </p:sp>
      </p:grpSp>
      <p:grpSp>
        <p:nvGrpSpPr>
          <p:cNvPr id="1493" name="Grup 1492"/>
          <p:cNvGrpSpPr/>
          <p:nvPr/>
        </p:nvGrpSpPr>
        <p:grpSpPr>
          <a:xfrm>
            <a:off x="1042359" y="-9383"/>
            <a:ext cx="287283" cy="6867383"/>
            <a:chOff x="1152849" y="-9383"/>
            <a:chExt cx="287283" cy="6867383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9121" y="378000"/>
              <a:ext cx="281011" cy="6480000"/>
            </a:xfrm>
            <a:prstGeom prst="rect">
              <a:avLst/>
            </a:prstGeom>
          </p:spPr>
        </p:pic>
        <p:sp>
          <p:nvSpPr>
            <p:cNvPr id="107" name="Metin kutusu 106"/>
            <p:cNvSpPr txBox="1"/>
            <p:nvPr/>
          </p:nvSpPr>
          <p:spPr>
            <a:xfrm rot="16200000">
              <a:off x="1065967" y="77499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36</a:t>
              </a:r>
              <a:endParaRPr lang="tr-TR" sz="1200" b="1" dirty="0"/>
            </a:p>
          </p:txBody>
        </p:sp>
      </p:grpSp>
      <p:grpSp>
        <p:nvGrpSpPr>
          <p:cNvPr id="1494" name="Grup 1493"/>
          <p:cNvGrpSpPr/>
          <p:nvPr/>
        </p:nvGrpSpPr>
        <p:grpSpPr>
          <a:xfrm>
            <a:off x="1266939" y="-13864"/>
            <a:ext cx="286103" cy="6871864"/>
            <a:chOff x="1400289" y="-13864"/>
            <a:chExt cx="286103" cy="6871864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0289" y="378000"/>
              <a:ext cx="281011" cy="6480000"/>
            </a:xfrm>
            <a:prstGeom prst="rect">
              <a:avLst/>
            </a:prstGeom>
          </p:spPr>
        </p:pic>
        <p:sp>
          <p:nvSpPr>
            <p:cNvPr id="108" name="Metin kutusu 107"/>
            <p:cNvSpPr txBox="1"/>
            <p:nvPr/>
          </p:nvSpPr>
          <p:spPr>
            <a:xfrm rot="16200000">
              <a:off x="1322511" y="73018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37</a:t>
              </a:r>
              <a:endParaRPr lang="tr-TR" sz="1200" b="1" dirty="0"/>
            </a:p>
          </p:txBody>
        </p:sp>
      </p:grpSp>
      <p:grpSp>
        <p:nvGrpSpPr>
          <p:cNvPr id="1495" name="Grup 1494"/>
          <p:cNvGrpSpPr/>
          <p:nvPr/>
        </p:nvGrpSpPr>
        <p:grpSpPr>
          <a:xfrm>
            <a:off x="1473829" y="-9383"/>
            <a:ext cx="290925" cy="6870624"/>
            <a:chOff x="1687189" y="-9383"/>
            <a:chExt cx="290925" cy="6870624"/>
          </a:xfrm>
        </p:grpSpPr>
        <p:pic>
          <p:nvPicPr>
            <p:cNvPr id="13" name="Resim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97103" y="381241"/>
              <a:ext cx="281011" cy="6480000"/>
            </a:xfrm>
            <a:prstGeom prst="rect">
              <a:avLst/>
            </a:prstGeom>
          </p:spPr>
        </p:pic>
        <p:sp>
          <p:nvSpPr>
            <p:cNvPr id="109" name="Metin kutusu 108"/>
            <p:cNvSpPr txBox="1"/>
            <p:nvPr/>
          </p:nvSpPr>
          <p:spPr>
            <a:xfrm rot="16200000">
              <a:off x="1600307" y="77499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38</a:t>
              </a:r>
              <a:endParaRPr lang="tr-TR" sz="1200" b="1" dirty="0"/>
            </a:p>
          </p:txBody>
        </p:sp>
      </p:grpSp>
      <p:grpSp>
        <p:nvGrpSpPr>
          <p:cNvPr id="1485" name="Grup 1484"/>
          <p:cNvGrpSpPr/>
          <p:nvPr/>
        </p:nvGrpSpPr>
        <p:grpSpPr>
          <a:xfrm>
            <a:off x="1700934" y="0"/>
            <a:ext cx="281011" cy="6858000"/>
            <a:chOff x="1944774" y="0"/>
            <a:chExt cx="281011" cy="6858000"/>
          </a:xfrm>
        </p:grpSpPr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44774" y="378000"/>
              <a:ext cx="281011" cy="6480000"/>
            </a:xfrm>
            <a:prstGeom prst="rect">
              <a:avLst/>
            </a:prstGeom>
          </p:spPr>
        </p:pic>
        <p:sp>
          <p:nvSpPr>
            <p:cNvPr id="110" name="Metin kutusu 109"/>
            <p:cNvSpPr txBox="1"/>
            <p:nvPr/>
          </p:nvSpPr>
          <p:spPr>
            <a:xfrm rot="16200000">
              <a:off x="1861660" y="86882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39</a:t>
              </a:r>
              <a:endParaRPr lang="tr-TR" sz="1200" b="1" dirty="0"/>
            </a:p>
          </p:txBody>
        </p:sp>
      </p:grpSp>
      <p:grpSp>
        <p:nvGrpSpPr>
          <p:cNvPr id="1486" name="Grup 1485"/>
          <p:cNvGrpSpPr/>
          <p:nvPr/>
        </p:nvGrpSpPr>
        <p:grpSpPr>
          <a:xfrm>
            <a:off x="1925320" y="1"/>
            <a:ext cx="303974" cy="6854758"/>
            <a:chOff x="2195830" y="1"/>
            <a:chExt cx="303974" cy="6854758"/>
          </a:xfrm>
        </p:grpSpPr>
        <p:pic>
          <p:nvPicPr>
            <p:cNvPr id="15" name="Resim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95830" y="374759"/>
              <a:ext cx="281011" cy="6480000"/>
            </a:xfrm>
            <a:prstGeom prst="rect">
              <a:avLst/>
            </a:prstGeom>
          </p:spPr>
        </p:pic>
        <p:sp>
          <p:nvSpPr>
            <p:cNvPr id="111" name="Metin kutusu 110"/>
            <p:cNvSpPr txBox="1"/>
            <p:nvPr/>
          </p:nvSpPr>
          <p:spPr>
            <a:xfrm rot="16200000">
              <a:off x="2135923" y="86883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40</a:t>
              </a:r>
              <a:endParaRPr lang="tr-TR" sz="1200" b="1" dirty="0"/>
            </a:p>
          </p:txBody>
        </p:sp>
      </p:grpSp>
      <p:grpSp>
        <p:nvGrpSpPr>
          <p:cNvPr id="1487" name="Grup 1486"/>
          <p:cNvGrpSpPr/>
          <p:nvPr/>
        </p:nvGrpSpPr>
        <p:grpSpPr>
          <a:xfrm>
            <a:off x="2133493" y="-25706"/>
            <a:ext cx="296956" cy="6877224"/>
            <a:chOff x="2407813" y="-25706"/>
            <a:chExt cx="296956" cy="6877224"/>
          </a:xfrm>
        </p:grpSpPr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23758" y="371518"/>
              <a:ext cx="281011" cy="6480000"/>
            </a:xfrm>
            <a:prstGeom prst="rect">
              <a:avLst/>
            </a:prstGeom>
          </p:spPr>
        </p:pic>
        <p:sp>
          <p:nvSpPr>
            <p:cNvPr id="112" name="Metin kutusu 111"/>
            <p:cNvSpPr txBox="1"/>
            <p:nvPr/>
          </p:nvSpPr>
          <p:spPr>
            <a:xfrm rot="16200000">
              <a:off x="2320931" y="61176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41</a:t>
              </a:r>
              <a:endParaRPr lang="tr-TR" sz="1200" b="1" dirty="0"/>
            </a:p>
          </p:txBody>
        </p:sp>
      </p:grpSp>
      <p:grpSp>
        <p:nvGrpSpPr>
          <p:cNvPr id="1484" name="Grup 1483"/>
          <p:cNvGrpSpPr/>
          <p:nvPr/>
        </p:nvGrpSpPr>
        <p:grpSpPr>
          <a:xfrm>
            <a:off x="2347046" y="-25706"/>
            <a:ext cx="307347" cy="6883706"/>
            <a:chOff x="2682326" y="-25706"/>
            <a:chExt cx="307347" cy="6883706"/>
          </a:xfrm>
        </p:grpSpPr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08662" y="378000"/>
              <a:ext cx="281011" cy="6480000"/>
            </a:xfrm>
            <a:prstGeom prst="rect">
              <a:avLst/>
            </a:prstGeom>
          </p:spPr>
        </p:pic>
        <p:sp>
          <p:nvSpPr>
            <p:cNvPr id="113" name="Metin kutusu 112"/>
            <p:cNvSpPr txBox="1"/>
            <p:nvPr/>
          </p:nvSpPr>
          <p:spPr>
            <a:xfrm rot="16200000">
              <a:off x="2595444" y="61176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42</a:t>
              </a:r>
              <a:endParaRPr lang="tr-TR" sz="1200" b="1" dirty="0"/>
            </a:p>
          </p:txBody>
        </p:sp>
      </p:grpSp>
      <p:grpSp>
        <p:nvGrpSpPr>
          <p:cNvPr id="1483" name="Grup 1482"/>
          <p:cNvGrpSpPr/>
          <p:nvPr/>
        </p:nvGrpSpPr>
        <p:grpSpPr>
          <a:xfrm>
            <a:off x="2570529" y="-17008"/>
            <a:ext cx="300302" cy="6868526"/>
            <a:chOff x="2936289" y="-17008"/>
            <a:chExt cx="300302" cy="6868526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55580" y="371518"/>
              <a:ext cx="281011" cy="6480000"/>
            </a:xfrm>
            <a:prstGeom prst="rect">
              <a:avLst/>
            </a:prstGeom>
          </p:spPr>
        </p:pic>
        <p:sp>
          <p:nvSpPr>
            <p:cNvPr id="114" name="Metin kutusu 113"/>
            <p:cNvSpPr txBox="1"/>
            <p:nvPr/>
          </p:nvSpPr>
          <p:spPr>
            <a:xfrm rot="16200000">
              <a:off x="2849407" y="69874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43</a:t>
              </a:r>
              <a:endParaRPr lang="tr-TR" sz="1200" b="1" dirty="0"/>
            </a:p>
          </p:txBody>
        </p:sp>
      </p:grpSp>
      <p:grpSp>
        <p:nvGrpSpPr>
          <p:cNvPr id="1482" name="Grup 1481"/>
          <p:cNvGrpSpPr/>
          <p:nvPr/>
        </p:nvGrpSpPr>
        <p:grpSpPr>
          <a:xfrm>
            <a:off x="2812258" y="-25706"/>
            <a:ext cx="281011" cy="6883706"/>
            <a:chOff x="3223738" y="-25706"/>
            <a:chExt cx="281011" cy="6883706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23738" y="378000"/>
              <a:ext cx="281011" cy="6480000"/>
            </a:xfrm>
            <a:prstGeom prst="rect">
              <a:avLst/>
            </a:prstGeom>
          </p:spPr>
        </p:pic>
        <p:sp>
          <p:nvSpPr>
            <p:cNvPr id="115" name="Metin kutusu 114"/>
            <p:cNvSpPr txBox="1"/>
            <p:nvPr/>
          </p:nvSpPr>
          <p:spPr>
            <a:xfrm rot="16200000">
              <a:off x="3138011" y="61176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44</a:t>
              </a:r>
              <a:endParaRPr lang="tr-TR" sz="1200" b="1" dirty="0"/>
            </a:p>
          </p:txBody>
        </p:sp>
      </p:grpSp>
      <p:grpSp>
        <p:nvGrpSpPr>
          <p:cNvPr id="1481" name="Grup 1480"/>
          <p:cNvGrpSpPr/>
          <p:nvPr/>
        </p:nvGrpSpPr>
        <p:grpSpPr>
          <a:xfrm>
            <a:off x="3015902" y="-33054"/>
            <a:ext cx="298939" cy="6891054"/>
            <a:chOff x="3442622" y="-33054"/>
            <a:chExt cx="298939" cy="6891054"/>
          </a:xfrm>
        </p:grpSpPr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60550" y="378000"/>
              <a:ext cx="281011" cy="6480000"/>
            </a:xfrm>
            <a:prstGeom prst="rect">
              <a:avLst/>
            </a:prstGeom>
          </p:spPr>
        </p:pic>
        <p:sp>
          <p:nvSpPr>
            <p:cNvPr id="116" name="Metin kutusu 115"/>
            <p:cNvSpPr txBox="1"/>
            <p:nvPr/>
          </p:nvSpPr>
          <p:spPr>
            <a:xfrm rot="16200000">
              <a:off x="3355740" y="53828"/>
              <a:ext cx="450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b="1" dirty="0" smtClean="0"/>
                <a:t>Z 45</a:t>
              </a:r>
              <a:endParaRPr lang="tr-TR" sz="1200" b="1" dirty="0"/>
            </a:p>
          </p:txBody>
        </p:sp>
      </p:grpSp>
      <p:grpSp>
        <p:nvGrpSpPr>
          <p:cNvPr id="1497" name="Grup 1496"/>
          <p:cNvGrpSpPr/>
          <p:nvPr/>
        </p:nvGrpSpPr>
        <p:grpSpPr>
          <a:xfrm>
            <a:off x="3232623" y="-17009"/>
            <a:ext cx="297558" cy="6875009"/>
            <a:chOff x="3232623" y="-17009"/>
            <a:chExt cx="297558" cy="6875009"/>
          </a:xfrm>
        </p:grpSpPr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49170" y="378000"/>
              <a:ext cx="281011" cy="6480000"/>
            </a:xfrm>
            <a:prstGeom prst="rect">
              <a:avLst/>
            </a:prstGeom>
          </p:spPr>
        </p:pic>
        <p:sp>
          <p:nvSpPr>
            <p:cNvPr id="117" name="Metin kutusu 116"/>
            <p:cNvSpPr txBox="1"/>
            <p:nvPr/>
          </p:nvSpPr>
          <p:spPr>
            <a:xfrm rot="16200000">
              <a:off x="3145741" y="69873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46</a:t>
              </a:r>
              <a:endParaRPr lang="tr-TR" sz="1200" b="1" dirty="0"/>
            </a:p>
          </p:txBody>
        </p:sp>
      </p:grpSp>
      <p:grpSp>
        <p:nvGrpSpPr>
          <p:cNvPr id="1480" name="Grup 1479"/>
          <p:cNvGrpSpPr/>
          <p:nvPr/>
        </p:nvGrpSpPr>
        <p:grpSpPr>
          <a:xfrm>
            <a:off x="3452562" y="-42289"/>
            <a:ext cx="299703" cy="6893807"/>
            <a:chOff x="3963102" y="-42289"/>
            <a:chExt cx="299703" cy="6893807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981794" y="371518"/>
              <a:ext cx="281011" cy="6480000"/>
            </a:xfrm>
            <a:prstGeom prst="rect">
              <a:avLst/>
            </a:prstGeom>
          </p:spPr>
        </p:pic>
        <p:sp>
          <p:nvSpPr>
            <p:cNvPr id="118" name="Metin kutusu 117"/>
            <p:cNvSpPr txBox="1"/>
            <p:nvPr/>
          </p:nvSpPr>
          <p:spPr>
            <a:xfrm rot="16200000">
              <a:off x="3876220" y="44593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47</a:t>
              </a:r>
              <a:endParaRPr lang="tr-TR" sz="1200" b="1" dirty="0"/>
            </a:p>
          </p:txBody>
        </p:sp>
      </p:grpSp>
      <p:grpSp>
        <p:nvGrpSpPr>
          <p:cNvPr id="1496" name="Grup 1495"/>
          <p:cNvGrpSpPr/>
          <p:nvPr/>
        </p:nvGrpSpPr>
        <p:grpSpPr>
          <a:xfrm>
            <a:off x="3678152" y="-17885"/>
            <a:ext cx="287687" cy="6869403"/>
            <a:chOff x="3678152" y="-17885"/>
            <a:chExt cx="287687" cy="6869403"/>
          </a:xfrm>
        </p:grpSpPr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684828" y="371518"/>
              <a:ext cx="281011" cy="6480000"/>
            </a:xfrm>
            <a:prstGeom prst="rect">
              <a:avLst/>
            </a:prstGeom>
          </p:spPr>
        </p:pic>
        <p:sp>
          <p:nvSpPr>
            <p:cNvPr id="119" name="Metin kutusu 118"/>
            <p:cNvSpPr txBox="1"/>
            <p:nvPr/>
          </p:nvSpPr>
          <p:spPr>
            <a:xfrm rot="16200000">
              <a:off x="3591270" y="68997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48</a:t>
              </a:r>
              <a:endParaRPr lang="tr-TR" sz="1200" b="1" dirty="0"/>
            </a:p>
          </p:txBody>
        </p:sp>
      </p:grpSp>
      <p:grpSp>
        <p:nvGrpSpPr>
          <p:cNvPr id="1478" name="Grup 1477"/>
          <p:cNvGrpSpPr/>
          <p:nvPr/>
        </p:nvGrpSpPr>
        <p:grpSpPr>
          <a:xfrm>
            <a:off x="3887412" y="-21126"/>
            <a:ext cx="290819" cy="6872644"/>
            <a:chOff x="4504632" y="-21126"/>
            <a:chExt cx="290819" cy="6872644"/>
          </a:xfrm>
        </p:grpSpPr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514440" y="371518"/>
              <a:ext cx="281011" cy="6480000"/>
            </a:xfrm>
            <a:prstGeom prst="rect">
              <a:avLst/>
            </a:prstGeom>
          </p:spPr>
        </p:pic>
        <p:sp>
          <p:nvSpPr>
            <p:cNvPr id="120" name="Metin kutusu 119"/>
            <p:cNvSpPr txBox="1"/>
            <p:nvPr/>
          </p:nvSpPr>
          <p:spPr>
            <a:xfrm rot="16200000">
              <a:off x="4417750" y="65756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49</a:t>
              </a:r>
              <a:endParaRPr lang="tr-TR" sz="1200" b="1" dirty="0"/>
            </a:p>
          </p:txBody>
        </p:sp>
      </p:grpSp>
      <p:grpSp>
        <p:nvGrpSpPr>
          <p:cNvPr id="1477" name="Grup 1476"/>
          <p:cNvGrpSpPr/>
          <p:nvPr/>
        </p:nvGrpSpPr>
        <p:grpSpPr>
          <a:xfrm>
            <a:off x="4094615" y="-53200"/>
            <a:ext cx="296564" cy="6891053"/>
            <a:chOff x="4755932" y="-33053"/>
            <a:chExt cx="296564" cy="6891053"/>
          </a:xfrm>
        </p:grpSpPr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771485" y="378000"/>
              <a:ext cx="281011" cy="6480000"/>
            </a:xfrm>
            <a:prstGeom prst="rect">
              <a:avLst/>
            </a:prstGeom>
          </p:spPr>
        </p:pic>
        <p:sp>
          <p:nvSpPr>
            <p:cNvPr id="121" name="Metin kutusu 120"/>
            <p:cNvSpPr txBox="1"/>
            <p:nvPr/>
          </p:nvSpPr>
          <p:spPr>
            <a:xfrm rot="16200000">
              <a:off x="4669050" y="53829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50</a:t>
              </a:r>
              <a:endParaRPr lang="tr-TR" sz="1200" b="1" dirty="0"/>
            </a:p>
          </p:txBody>
        </p:sp>
      </p:grpSp>
      <p:grpSp>
        <p:nvGrpSpPr>
          <p:cNvPr id="1476" name="Grup 1475"/>
          <p:cNvGrpSpPr/>
          <p:nvPr/>
        </p:nvGrpSpPr>
        <p:grpSpPr>
          <a:xfrm>
            <a:off x="4311570" y="-5598"/>
            <a:ext cx="303567" cy="6870080"/>
            <a:chOff x="4997370" y="-5598"/>
            <a:chExt cx="303567" cy="6870080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019926" y="384482"/>
              <a:ext cx="281011" cy="6480000"/>
            </a:xfrm>
            <a:prstGeom prst="rect">
              <a:avLst/>
            </a:prstGeom>
          </p:spPr>
        </p:pic>
        <p:sp>
          <p:nvSpPr>
            <p:cNvPr id="122" name="Metin kutusu 121"/>
            <p:cNvSpPr txBox="1"/>
            <p:nvPr/>
          </p:nvSpPr>
          <p:spPr>
            <a:xfrm rot="16200000">
              <a:off x="4910488" y="81284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51</a:t>
              </a:r>
              <a:endParaRPr lang="tr-TR" sz="1200" b="1" dirty="0"/>
            </a:p>
          </p:txBody>
        </p:sp>
      </p:grpSp>
      <p:grpSp>
        <p:nvGrpSpPr>
          <p:cNvPr id="1475" name="Grup 1474"/>
          <p:cNvGrpSpPr/>
          <p:nvPr/>
        </p:nvGrpSpPr>
        <p:grpSpPr>
          <a:xfrm>
            <a:off x="4521361" y="-9384"/>
            <a:ext cx="304976" cy="6883925"/>
            <a:chOff x="5250457" y="-19443"/>
            <a:chExt cx="304976" cy="6883925"/>
          </a:xfrm>
        </p:grpSpPr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274422" y="384482"/>
              <a:ext cx="281011" cy="6480000"/>
            </a:xfrm>
            <a:prstGeom prst="rect">
              <a:avLst/>
            </a:prstGeom>
          </p:spPr>
        </p:pic>
        <p:sp>
          <p:nvSpPr>
            <p:cNvPr id="123" name="Metin kutusu 122"/>
            <p:cNvSpPr txBox="1"/>
            <p:nvPr/>
          </p:nvSpPr>
          <p:spPr>
            <a:xfrm rot="16200000">
              <a:off x="5163575" y="67439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52</a:t>
              </a:r>
              <a:endParaRPr lang="tr-TR" sz="1200" b="1" dirty="0"/>
            </a:p>
          </p:txBody>
        </p:sp>
      </p:grpSp>
      <p:grpSp>
        <p:nvGrpSpPr>
          <p:cNvPr id="1474" name="Grup 1473"/>
          <p:cNvGrpSpPr/>
          <p:nvPr/>
        </p:nvGrpSpPr>
        <p:grpSpPr>
          <a:xfrm>
            <a:off x="4755285" y="-9381"/>
            <a:ext cx="298905" cy="6873863"/>
            <a:chOff x="5494425" y="-9381"/>
            <a:chExt cx="298905" cy="6873863"/>
          </a:xfrm>
        </p:grpSpPr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512319" y="384482"/>
              <a:ext cx="281011" cy="6480000"/>
            </a:xfrm>
            <a:prstGeom prst="rect">
              <a:avLst/>
            </a:prstGeom>
          </p:spPr>
        </p:pic>
        <p:sp>
          <p:nvSpPr>
            <p:cNvPr id="124" name="Metin kutusu 123"/>
            <p:cNvSpPr txBox="1"/>
            <p:nvPr/>
          </p:nvSpPr>
          <p:spPr>
            <a:xfrm rot="16200000">
              <a:off x="5407543" y="77501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53</a:t>
              </a:r>
              <a:endParaRPr lang="tr-TR" sz="1200" b="1" dirty="0"/>
            </a:p>
          </p:txBody>
        </p:sp>
      </p:grpSp>
      <p:grpSp>
        <p:nvGrpSpPr>
          <p:cNvPr id="1473" name="Grup 1472"/>
          <p:cNvGrpSpPr/>
          <p:nvPr/>
        </p:nvGrpSpPr>
        <p:grpSpPr>
          <a:xfrm>
            <a:off x="4966206" y="-19443"/>
            <a:ext cx="307338" cy="6883158"/>
            <a:chOff x="5720586" y="-19443"/>
            <a:chExt cx="307338" cy="6883158"/>
          </a:xfrm>
        </p:grpSpPr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746913" y="383715"/>
              <a:ext cx="281011" cy="6480000"/>
            </a:xfrm>
            <a:prstGeom prst="rect">
              <a:avLst/>
            </a:prstGeom>
          </p:spPr>
        </p:pic>
        <p:sp>
          <p:nvSpPr>
            <p:cNvPr id="125" name="Metin kutusu 124"/>
            <p:cNvSpPr txBox="1"/>
            <p:nvPr/>
          </p:nvSpPr>
          <p:spPr>
            <a:xfrm rot="16200000">
              <a:off x="5633704" y="67439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54</a:t>
              </a:r>
              <a:endParaRPr lang="tr-TR" sz="1200" b="1" dirty="0"/>
            </a:p>
          </p:txBody>
        </p:sp>
      </p:grpSp>
      <p:grpSp>
        <p:nvGrpSpPr>
          <p:cNvPr id="1472" name="Grup 1471"/>
          <p:cNvGrpSpPr/>
          <p:nvPr/>
        </p:nvGrpSpPr>
        <p:grpSpPr>
          <a:xfrm>
            <a:off x="5189333" y="-27662"/>
            <a:ext cx="302584" cy="6892144"/>
            <a:chOff x="5966573" y="-27662"/>
            <a:chExt cx="302584" cy="6892144"/>
          </a:xfrm>
        </p:grpSpPr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988146" y="384482"/>
              <a:ext cx="281011" cy="6480000"/>
            </a:xfrm>
            <a:prstGeom prst="rect">
              <a:avLst/>
            </a:prstGeom>
          </p:spPr>
        </p:pic>
        <p:sp>
          <p:nvSpPr>
            <p:cNvPr id="126" name="Metin kutusu 125"/>
            <p:cNvSpPr txBox="1"/>
            <p:nvPr/>
          </p:nvSpPr>
          <p:spPr>
            <a:xfrm rot="16200000">
              <a:off x="5879691" y="59220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55</a:t>
              </a:r>
              <a:endParaRPr lang="tr-TR" sz="1200" b="1" dirty="0"/>
            </a:p>
          </p:txBody>
        </p:sp>
      </p:grpSp>
      <p:grpSp>
        <p:nvGrpSpPr>
          <p:cNvPr id="101" name="Grup 100"/>
          <p:cNvGrpSpPr/>
          <p:nvPr/>
        </p:nvGrpSpPr>
        <p:grpSpPr>
          <a:xfrm>
            <a:off x="5404064" y="-7698"/>
            <a:ext cx="312517" cy="6865698"/>
            <a:chOff x="6219404" y="-7698"/>
            <a:chExt cx="312517" cy="6865698"/>
          </a:xfrm>
        </p:grpSpPr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250910" y="378000"/>
              <a:ext cx="281011" cy="6480000"/>
            </a:xfrm>
            <a:prstGeom prst="rect">
              <a:avLst/>
            </a:prstGeom>
          </p:spPr>
        </p:pic>
        <p:sp>
          <p:nvSpPr>
            <p:cNvPr id="127" name="Metin kutusu 126"/>
            <p:cNvSpPr txBox="1"/>
            <p:nvPr/>
          </p:nvSpPr>
          <p:spPr>
            <a:xfrm rot="16200000">
              <a:off x="6132522" y="79184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56</a:t>
              </a:r>
              <a:endParaRPr lang="tr-TR" sz="1200" b="1" dirty="0"/>
            </a:p>
          </p:txBody>
        </p:sp>
      </p:grpSp>
      <p:grpSp>
        <p:nvGrpSpPr>
          <p:cNvPr id="100" name="Grup 99"/>
          <p:cNvGrpSpPr/>
          <p:nvPr/>
        </p:nvGrpSpPr>
        <p:grpSpPr>
          <a:xfrm>
            <a:off x="5653948" y="-27662"/>
            <a:ext cx="286684" cy="6879180"/>
            <a:chOff x="6484528" y="-27662"/>
            <a:chExt cx="286684" cy="6879180"/>
          </a:xfrm>
        </p:grpSpPr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490201" y="371518"/>
              <a:ext cx="281011" cy="6480000"/>
            </a:xfrm>
            <a:prstGeom prst="rect">
              <a:avLst/>
            </a:prstGeom>
          </p:spPr>
        </p:pic>
        <p:sp>
          <p:nvSpPr>
            <p:cNvPr id="128" name="Metin kutusu 127"/>
            <p:cNvSpPr txBox="1"/>
            <p:nvPr/>
          </p:nvSpPr>
          <p:spPr>
            <a:xfrm rot="16200000">
              <a:off x="6397646" y="59220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57</a:t>
              </a:r>
              <a:endParaRPr lang="tr-TR" sz="1200" b="1" dirty="0"/>
            </a:p>
          </p:txBody>
        </p:sp>
      </p:grpSp>
      <p:grpSp>
        <p:nvGrpSpPr>
          <p:cNvPr id="99" name="Grup 98"/>
          <p:cNvGrpSpPr/>
          <p:nvPr/>
        </p:nvGrpSpPr>
        <p:grpSpPr>
          <a:xfrm>
            <a:off x="5875355" y="1"/>
            <a:ext cx="298443" cy="6864481"/>
            <a:chOff x="6736415" y="1"/>
            <a:chExt cx="298443" cy="6864481"/>
          </a:xfrm>
        </p:grpSpPr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753847" y="384482"/>
              <a:ext cx="281011" cy="6480000"/>
            </a:xfrm>
            <a:prstGeom prst="rect">
              <a:avLst/>
            </a:prstGeom>
          </p:spPr>
        </p:pic>
        <p:sp>
          <p:nvSpPr>
            <p:cNvPr id="129" name="Metin kutusu 128"/>
            <p:cNvSpPr txBox="1"/>
            <p:nvPr/>
          </p:nvSpPr>
          <p:spPr>
            <a:xfrm rot="16200000">
              <a:off x="6649533" y="86883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58</a:t>
              </a:r>
              <a:endParaRPr lang="tr-TR" sz="1200" b="1" dirty="0"/>
            </a:p>
          </p:txBody>
        </p:sp>
      </p:grpSp>
      <p:grpSp>
        <p:nvGrpSpPr>
          <p:cNvPr id="98" name="Grup 97"/>
          <p:cNvGrpSpPr/>
          <p:nvPr/>
        </p:nvGrpSpPr>
        <p:grpSpPr>
          <a:xfrm>
            <a:off x="6111884" y="-16935"/>
            <a:ext cx="281420" cy="6868453"/>
            <a:chOff x="7072004" y="-16935"/>
            <a:chExt cx="281420" cy="6868453"/>
          </a:xfrm>
        </p:grpSpPr>
        <p:pic>
          <p:nvPicPr>
            <p:cNvPr id="96" name="Resim 95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072413" y="371518"/>
              <a:ext cx="281011" cy="6480000"/>
            </a:xfrm>
            <a:prstGeom prst="rect">
              <a:avLst/>
            </a:prstGeom>
          </p:spPr>
        </p:pic>
        <p:sp>
          <p:nvSpPr>
            <p:cNvPr id="130" name="Metin kutusu 129"/>
            <p:cNvSpPr txBox="1"/>
            <p:nvPr/>
          </p:nvSpPr>
          <p:spPr>
            <a:xfrm rot="16200000">
              <a:off x="6985122" y="69947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59</a:t>
              </a:r>
              <a:endParaRPr lang="tr-TR" sz="1200" b="1" dirty="0"/>
            </a:p>
          </p:txBody>
        </p:sp>
      </p:grpSp>
      <p:grpSp>
        <p:nvGrpSpPr>
          <p:cNvPr id="97" name="Grup 96"/>
          <p:cNvGrpSpPr/>
          <p:nvPr/>
        </p:nvGrpSpPr>
        <p:grpSpPr>
          <a:xfrm>
            <a:off x="6336671" y="-19442"/>
            <a:ext cx="283760" cy="6870960"/>
            <a:chOff x="7350131" y="-19442"/>
            <a:chExt cx="283760" cy="6870960"/>
          </a:xfrm>
        </p:grpSpPr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350131" y="371518"/>
              <a:ext cx="281011" cy="6480000"/>
            </a:xfrm>
            <a:prstGeom prst="rect">
              <a:avLst/>
            </a:prstGeom>
          </p:spPr>
        </p:pic>
        <p:sp>
          <p:nvSpPr>
            <p:cNvPr id="131" name="Metin kutusu 130"/>
            <p:cNvSpPr txBox="1"/>
            <p:nvPr/>
          </p:nvSpPr>
          <p:spPr>
            <a:xfrm rot="16200000">
              <a:off x="7270010" y="67440"/>
              <a:ext cx="450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b="1" dirty="0" smtClean="0"/>
                <a:t>Z 60</a:t>
              </a:r>
              <a:endParaRPr lang="tr-TR" sz="1200" b="1" dirty="0"/>
            </a:p>
          </p:txBody>
        </p:sp>
      </p:grpSp>
      <p:sp>
        <p:nvSpPr>
          <p:cNvPr id="163" name="Metin kutusu 162"/>
          <p:cNvSpPr txBox="1"/>
          <p:nvPr/>
        </p:nvSpPr>
        <p:spPr>
          <a:xfrm>
            <a:off x="9307574" y="-14937"/>
            <a:ext cx="288442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UTM BÖLGELERİ (ZONLARI)</a:t>
            </a:r>
          </a:p>
        </p:txBody>
      </p:sp>
      <p:sp>
        <p:nvSpPr>
          <p:cNvPr id="2" name="Dikdörtgen 1"/>
          <p:cNvSpPr/>
          <p:nvPr/>
        </p:nvSpPr>
        <p:spPr>
          <a:xfrm>
            <a:off x="826876" y="1940560"/>
            <a:ext cx="874058" cy="46736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06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9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8" dur="5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7"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" grpId="0" animBg="1"/>
      <p:bldP spid="1515" grpId="1" animBg="1"/>
      <p:bldP spid="1523" grpId="0" animBg="1"/>
      <p:bldP spid="1523" grpId="1" animBg="1"/>
      <p:bldP spid="1524" grpId="0" animBg="1"/>
      <p:bldP spid="1524" grpId="1" animBg="1"/>
      <p:bldP spid="1525" grpId="0" animBg="1"/>
      <p:bldP spid="4" grpId="0" animBg="1"/>
      <p:bldP spid="7" grpId="0" animBg="1"/>
      <p:bldP spid="7" grpId="1" animBg="1"/>
      <p:bldP spid="38" grpId="0" animBg="1"/>
      <p:bldP spid="38" grpId="1" animBg="1"/>
      <p:bldP spid="87" grpId="0" animBg="1"/>
      <p:bldP spid="87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2681" y="-10244"/>
            <a:ext cx="2865119" cy="678535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1722" y="83813"/>
            <a:ext cx="2904267" cy="67464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" y="52327"/>
            <a:ext cx="2936240" cy="681540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0443" y="121521"/>
            <a:ext cx="2966651" cy="6736479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0099040" y="-10244"/>
            <a:ext cx="2092959" cy="276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sz="1200" b="1" dirty="0" smtClean="0"/>
              <a:t>UTM BÖLGELERİ (ZONLARI)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814293" y="-5641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35 UTM</a:t>
            </a:r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3282165" y="-7575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36 UTM</a:t>
            </a:r>
            <a:endParaRPr lang="tr-TR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5918898" y="-6314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37 UTM</a:t>
            </a:r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8369198" y="-6314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38 UTM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02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293"/>
            <a:ext cx="12164350" cy="61477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514390" y="-14937"/>
            <a:ext cx="267761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Pafta Sınırları (1/800.000</a:t>
            </a:r>
          </a:p>
        </p:txBody>
      </p:sp>
    </p:spTree>
    <p:extLst>
      <p:ext uri="{BB962C8B-B14F-4D97-AF65-F5344CB8AC3E}">
        <p14:creationId xmlns:p14="http://schemas.microsoft.com/office/powerpoint/2010/main" val="32484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2C9DD0F-BB48-42FB-93DD-9C1F9CA8D009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D62C8727-7CAE-4F2F-9681-C6CCCA3621BB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4BD39C68-9B43-4284-AF03-FCA9C7F96A7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1B079524-01BC-4EB5-AC9C-74D0F32619F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BBB9D774-8862-4651-9184-3E23B2AD587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FB021B04-0B1F-470D-B2A8-6FC9F61D7F0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419E0D70-F416-4C41-B1AE-A1EB63C1B73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8FC4E30F-AF12-4E35-92BE-85C08AE00C0C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2167305-12AC-4B0B-972E-9CA8FFDD4E6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C81E53B-3412-47B6-BDD5-B770FF07BA10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6CA5867D-EDB1-47C8-A635-9E26A301F2C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4FC80ED-B099-4BF7-B4CD-F1B5EC49E46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98CAC516-C39C-4151-9950-AFB5C99DA7D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415</Words>
  <Application>Microsoft Office PowerPoint</Application>
  <PresentationFormat>Geniş ekran</PresentationFormat>
  <Paragraphs>181</Paragraphs>
  <Slides>15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Meiryo</vt:lpstr>
      <vt:lpstr>Segoe Print</vt:lpstr>
      <vt:lpstr>Tahoma</vt:lpstr>
      <vt:lpstr>Times New Roman</vt:lpstr>
      <vt:lpstr>Office Teması</vt:lpstr>
      <vt:lpstr>CorelDRAW</vt:lpstr>
      <vt:lpstr>Kartografya Yrd. Doç. Dr. Erkan Yılmaz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yilmaz</dc:creator>
  <cp:lastModifiedBy>Makale Değer</cp:lastModifiedBy>
  <cp:revision>90</cp:revision>
  <dcterms:created xsi:type="dcterms:W3CDTF">2015-03-20T20:29:19Z</dcterms:created>
  <dcterms:modified xsi:type="dcterms:W3CDTF">2015-04-22T15:48:37Z</dcterms:modified>
</cp:coreProperties>
</file>