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42" d="100"/>
          <a:sy n="42" d="100"/>
        </p:scale>
        <p:origin x="6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009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146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513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8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511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581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0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4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42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467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760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7D446-8B88-40BD-B421-05F8AB251CC4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99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JEM 361 ÖZEL MİNERALOJİ</a:t>
            </a:r>
            <a:endParaRPr lang="tr-T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3724"/>
            <a:ext cx="9144000" cy="165576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40" y="789486"/>
            <a:ext cx="1440000" cy="14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00" y="68160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5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/>
              <a:t>Mineral Kimyası </a:t>
            </a:r>
            <a:r>
              <a:rPr lang="tr-TR" b="1" dirty="0" smtClean="0"/>
              <a:t>Analizleri</a:t>
            </a:r>
            <a:r>
              <a:rPr lang="en-US" b="1" dirty="0" smtClean="0"/>
              <a:t> </a:t>
            </a:r>
            <a:r>
              <a:rPr lang="en-US" b="1" dirty="0" err="1" smtClean="0"/>
              <a:t>ve</a:t>
            </a:r>
            <a:r>
              <a:rPr lang="en-US" b="1" dirty="0" smtClean="0"/>
              <a:t> </a:t>
            </a:r>
            <a:r>
              <a:rPr lang="en-US" b="1" dirty="0" err="1" smtClean="0"/>
              <a:t>içerdiği</a:t>
            </a:r>
            <a:r>
              <a:rPr lang="en-US" b="1" dirty="0" smtClean="0"/>
              <a:t> </a:t>
            </a:r>
            <a:r>
              <a:rPr lang="en-US" b="1" dirty="0" err="1" smtClean="0"/>
              <a:t>Kapanımlar</a:t>
            </a: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tr-TR" b="1" dirty="0"/>
          </a:p>
        </p:txBody>
      </p:sp>
      <p:pic>
        <p:nvPicPr>
          <p:cNvPr id="6" name="Picture 2" descr="mineral chemical analysis epma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039" y="3032760"/>
            <a:ext cx="5899921" cy="352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22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E</a:t>
            </a:r>
            <a:r>
              <a:rPr lang="en-US" dirty="0" err="1" smtClean="0"/>
              <a:t>lektron</a:t>
            </a:r>
            <a:r>
              <a:rPr lang="en-US" dirty="0" smtClean="0"/>
              <a:t> </a:t>
            </a:r>
            <a:r>
              <a:rPr lang="en-US" b="1" u="sng" dirty="0" err="1" smtClean="0"/>
              <a:t>P</a:t>
            </a:r>
            <a:r>
              <a:rPr lang="en-US" dirty="0" err="1" smtClean="0"/>
              <a:t>rob</a:t>
            </a:r>
            <a:r>
              <a:rPr lang="en-US" dirty="0" smtClean="0"/>
              <a:t> </a:t>
            </a:r>
            <a:r>
              <a:rPr lang="en-US" b="1" u="sng" dirty="0" smtClean="0"/>
              <a:t>M</a:t>
            </a:r>
            <a:r>
              <a:rPr lang="en-US" dirty="0" smtClean="0"/>
              <a:t>icro </a:t>
            </a:r>
            <a:r>
              <a:rPr lang="en-US" b="1" u="sng" dirty="0" err="1" smtClean="0"/>
              <a:t>A</a:t>
            </a:r>
            <a:r>
              <a:rPr lang="en-US" dirty="0" err="1" smtClean="0"/>
              <a:t>nalizor</a:t>
            </a:r>
            <a:r>
              <a:rPr lang="en-US" dirty="0" smtClean="0"/>
              <a:t> (EPMA)</a:t>
            </a:r>
            <a:endParaRPr lang="tr-TR" dirty="0"/>
          </a:p>
        </p:txBody>
      </p:sp>
      <p:pic>
        <p:nvPicPr>
          <p:cNvPr id="1026" name="Picture 2" descr="mineral chemical analysis epma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20" y="1690688"/>
            <a:ext cx="8519159" cy="508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93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Minerallerde</a:t>
            </a:r>
            <a:r>
              <a:rPr lang="en-US" dirty="0" smtClean="0"/>
              <a:t> </a:t>
            </a:r>
            <a:r>
              <a:rPr lang="en-US" dirty="0" err="1" smtClean="0"/>
              <a:t>Sıvı</a:t>
            </a:r>
            <a:r>
              <a:rPr lang="en-US" dirty="0" smtClean="0"/>
              <a:t> </a:t>
            </a:r>
            <a:r>
              <a:rPr lang="en-US" dirty="0" err="1" smtClean="0"/>
              <a:t>Kapanımları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 descr="İlgili res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" t="10889" r="11201" b="12444"/>
          <a:stretch/>
        </p:blipFill>
        <p:spPr bwMode="auto">
          <a:xfrm>
            <a:off x="579120" y="1372394"/>
            <a:ext cx="1146048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509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20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JEM 361 ÖZEL MİNERALOJİ</vt:lpstr>
      <vt:lpstr>PowerPoint Presentation</vt:lpstr>
      <vt:lpstr>Elektron Prob Micro Analizor (EPMA)</vt:lpstr>
      <vt:lpstr>Minerallerde Sıvı Kapanımları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Yusuf Kagan KADIOGLU</dc:creator>
  <cp:lastModifiedBy>Yusuf Kagan KADIOGLU</cp:lastModifiedBy>
  <cp:revision>9</cp:revision>
  <dcterms:created xsi:type="dcterms:W3CDTF">2018-02-08T13:34:19Z</dcterms:created>
  <dcterms:modified xsi:type="dcterms:W3CDTF">2018-02-08T16:24:55Z</dcterms:modified>
</cp:coreProperties>
</file>