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4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09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58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0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9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5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0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31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3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4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8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011" y="1664898"/>
            <a:ext cx="7176615" cy="42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520" y="2199737"/>
            <a:ext cx="4982605" cy="279563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349" y="1940865"/>
            <a:ext cx="3531059" cy="39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434" y="1732880"/>
            <a:ext cx="3227103" cy="44781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078" y="1664898"/>
            <a:ext cx="5868862" cy="45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556" y="1967427"/>
            <a:ext cx="4183950" cy="29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538" y="2081334"/>
            <a:ext cx="8146282" cy="33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018" y="2264873"/>
            <a:ext cx="9102137" cy="28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</TotalTime>
  <Words>12</Words>
  <Application>Microsoft Office PowerPoint</Application>
  <PresentationFormat>Geniş ekran</PresentationFormat>
  <Paragraphs>6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kayabali</dc:creator>
  <cp:lastModifiedBy>kayabali</cp:lastModifiedBy>
  <cp:revision>9</cp:revision>
  <dcterms:created xsi:type="dcterms:W3CDTF">2018-02-10T19:13:33Z</dcterms:created>
  <dcterms:modified xsi:type="dcterms:W3CDTF">2018-02-10T20:03:32Z</dcterms:modified>
</cp:coreProperties>
</file>